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2.xml" ContentType="application/vnd.openxmlformats-officedocument.presentationml.notesSlide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</p:sldMasterIdLst>
  <p:notesMasterIdLst>
    <p:notesMasterId r:id="rId22"/>
  </p:notesMasterIdLst>
  <p:sldIdLst>
    <p:sldId id="534" r:id="rId5"/>
    <p:sldId id="288" r:id="rId6"/>
    <p:sldId id="2007577106" r:id="rId7"/>
    <p:sldId id="2007577123" r:id="rId8"/>
    <p:sldId id="323" r:id="rId9"/>
    <p:sldId id="314" r:id="rId10"/>
    <p:sldId id="2007577115" r:id="rId11"/>
    <p:sldId id="315" r:id="rId12"/>
    <p:sldId id="316" r:id="rId13"/>
    <p:sldId id="328" r:id="rId14"/>
    <p:sldId id="329" r:id="rId15"/>
    <p:sldId id="330" r:id="rId16"/>
    <p:sldId id="317" r:id="rId17"/>
    <p:sldId id="318" r:id="rId18"/>
    <p:sldId id="278" r:id="rId19"/>
    <p:sldId id="319" r:id="rId20"/>
    <p:sldId id="324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534"/>
          </p14:sldIdLst>
        </p14:section>
        <p14:section name="Tiết 1" id="{5306D87E-7522-4F86-AA24-B22D8455523B}">
          <p14:sldIdLst>
            <p14:sldId id="288"/>
            <p14:sldId id="2007577106"/>
            <p14:sldId id="2007577123"/>
            <p14:sldId id="323"/>
            <p14:sldId id="314"/>
            <p14:sldId id="2007577115"/>
            <p14:sldId id="315"/>
            <p14:sldId id="316"/>
            <p14:sldId id="328"/>
            <p14:sldId id="329"/>
            <p14:sldId id="330"/>
            <p14:sldId id="317"/>
            <p14:sldId id="318"/>
            <p14:sldId id="278"/>
            <p14:sldId id="319"/>
            <p14:sldId id="324"/>
          </p14:sldIdLst>
        </p14:section>
        <p14:section name="Tiết 2" id="{D26EF98B-2085-49F3-B273-FBF6FCCC601C}">
          <p14:sldIdLst/>
        </p14:section>
        <p14:section name="Tiết 3" id="{4D846693-4418-42A5-976A-89DDAFEED3E5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2C4C"/>
    <a:srgbClr val="307C45"/>
    <a:srgbClr val="6EB147"/>
    <a:srgbClr val="5537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-594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4580" name="Chỗ dành sẵn cho Số hiệu Bản chiế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D6EBDA-E51E-4CC7-9BF8-366E835FEC39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775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16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133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993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6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160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CA37975-6AF7-4301-9DC5-87C074AA59D1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121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507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571500"/>
            <a:ext cx="1971675" cy="405765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571500"/>
            <a:ext cx="5686425" cy="405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44447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589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=""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=""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=""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=""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=""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=""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=""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6510214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223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b="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742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1714500"/>
            <a:ext cx="356616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714500"/>
            <a:ext cx="356616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33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225841"/>
            <a:ext cx="3566160" cy="25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316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3166" y="2225841"/>
            <a:ext cx="3566160" cy="25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582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872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64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353632"/>
            <a:ext cx="3291840" cy="130302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617220"/>
            <a:ext cx="4258818" cy="388848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1693129"/>
            <a:ext cx="3291840" cy="282172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15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4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3720104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000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714500"/>
            <a:ext cx="7290055" cy="30175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4853028"/>
            <a:ext cx="1615607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4853028"/>
            <a:ext cx="4426094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4853028"/>
            <a:ext cx="73025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58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ransition spd="slow">
    <p:fade/>
  </p:transition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750" kern="1200" cap="all" spc="7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audio" Target="../media/audio1.wav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5" Type="http://schemas.openxmlformats.org/officeDocument/2006/relationships/image" Target="../media/image3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10" Type="http://schemas.openxmlformats.org/officeDocument/2006/relationships/image" Target="../media/image24.jpeg"/><Relationship Id="rId4" Type="http://schemas.openxmlformats.org/officeDocument/2006/relationships/tags" Target="../tags/tag20.xml"/><Relationship Id="rId9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4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6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5" Type="http://schemas.openxmlformats.org/officeDocument/2006/relationships/image" Target="../media/image3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5" y="690212"/>
            <a:ext cx="8173942" cy="281752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96" y="3686683"/>
            <a:ext cx="2252605" cy="1055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4330"/>
            <a:ext cx="9144000" cy="9391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" y="4086361"/>
            <a:ext cx="9144000" cy="1154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02" y="2004042"/>
            <a:ext cx="1550194" cy="2571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066" y="3475401"/>
            <a:ext cx="1342872" cy="14857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75" y="3540062"/>
            <a:ext cx="901095" cy="100648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3" y="3857302"/>
            <a:ext cx="2094194" cy="816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5" y="4383806"/>
            <a:ext cx="826235" cy="47406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08" y="2971491"/>
            <a:ext cx="1698179" cy="20814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69" y="71947"/>
            <a:ext cx="977966" cy="94481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508" y="4246064"/>
            <a:ext cx="3668754" cy="101540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54" y="261925"/>
            <a:ext cx="1616790" cy="47148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73" y="-48225"/>
            <a:ext cx="1400175" cy="132873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" y="52968"/>
            <a:ext cx="1227373" cy="148131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425" y="2450935"/>
            <a:ext cx="1278542" cy="9144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10" y="4718572"/>
            <a:ext cx="271463" cy="278606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1110343" y="1098594"/>
            <a:ext cx="70467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  <a:defRPr/>
            </a:pPr>
            <a:r>
              <a:rPr lang="en-US" altLang="zh-CN" sz="3600" b="1" cap="all" dirty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NHIỆT LIỆT Chào mừng các THẦY CÔ đến với </a:t>
            </a:r>
            <a:r>
              <a:rPr lang="en-US" altLang="zh-CN" sz="3600" b="1" cap="all" dirty="0" err="1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3600" b="1" cap="all" dirty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cap="all" dirty="0" err="1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600" b="1" cap="all" dirty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cap="all" dirty="0" err="1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600" b="1" cap="all" dirty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cap="all" dirty="0" err="1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600" b="1" cap="all" dirty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cap="all" dirty="0" err="1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trải</a:t>
            </a:r>
            <a:r>
              <a:rPr lang="en-US" altLang="zh-CN" sz="3600" b="1" cap="all" dirty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cap="all" dirty="0" err="1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nghiệm</a:t>
            </a:r>
            <a:endParaRPr lang="zh-CN" altLang="en-US" sz="3600" b="1" cap="all" dirty="0">
              <a:ln w="38100">
                <a:noFill/>
              </a:ln>
              <a:solidFill>
                <a:srgbClr val="FFFF00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2" y="305758"/>
            <a:ext cx="1110400" cy="471488"/>
          </a:xfrm>
          <a:prstGeom prst="rect">
            <a:avLst/>
          </a:prstGeom>
        </p:spPr>
      </p:pic>
      <p:sp>
        <p:nvSpPr>
          <p:cNvPr id="51" name="矩形 259"/>
          <p:cNvSpPr>
            <a:spLocks noChangeArrowheads="1"/>
          </p:cNvSpPr>
          <p:nvPr/>
        </p:nvSpPr>
        <p:spPr bwMode="auto">
          <a:xfrm>
            <a:off x="1608364" y="3589564"/>
            <a:ext cx="5176701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50000"/>
              </a:lnSpc>
              <a:buNone/>
              <a:defRPr/>
            </a:pPr>
            <a:r>
              <a:rPr lang="en-US" altLang="zh-CN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Giáo viên: Lê </a:t>
            </a:r>
            <a:r>
              <a:rPr lang="en-US" altLang="zh-CN" sz="28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Thị</a:t>
            </a:r>
            <a:r>
              <a:rPr lang="en-US" altLang="zh-CN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Phương</a:t>
            </a:r>
            <a:endParaRPr lang="zh-CN" altLang="en-US" sz="2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558853" y="169310"/>
            <a:ext cx="558549" cy="539615"/>
          </a:xfrm>
          <a:prstGeom prst="rect">
            <a:avLst/>
          </a:prstGeom>
        </p:spPr>
      </p:pic>
      <p:sp>
        <p:nvSpPr>
          <p:cNvPr id="25" name="矩形 259"/>
          <p:cNvSpPr>
            <a:spLocks noChangeArrowheads="1"/>
          </p:cNvSpPr>
          <p:nvPr/>
        </p:nvSpPr>
        <p:spPr bwMode="auto">
          <a:xfrm>
            <a:off x="2539360" y="2940829"/>
            <a:ext cx="3707902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50000"/>
              </a:lnSpc>
              <a:buNone/>
              <a:defRPr/>
            </a:pPr>
            <a:r>
              <a:rPr lang="en-US" altLang="zh-CN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LỚP: 1C</a:t>
            </a:r>
            <a:endParaRPr lang="zh-CN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pplause.wav"/>
          </p:stSnd>
        </p:sndAc>
      </p:transition>
    </mc:Choice>
    <mc:Fallback xmlns="">
      <p:transition spd="slow">
        <p:random/>
        <p:sndAc>
          <p:stSnd>
            <p:snd r:embed="rId2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5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t="14687" r="48898" b="59316"/>
          <a:stretch/>
        </p:blipFill>
        <p:spPr bwMode="auto">
          <a:xfrm>
            <a:off x="795638" y="1222466"/>
            <a:ext cx="4114800" cy="308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46265" y="685194"/>
            <a:ext cx="8013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nhóm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11387" y="2597464"/>
            <a:ext cx="3689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0635" y="4214445"/>
            <a:ext cx="44057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76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5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9" t="14787" r="9888" b="59216"/>
          <a:stretch/>
        </p:blipFill>
        <p:spPr bwMode="auto">
          <a:xfrm>
            <a:off x="825337" y="1246215"/>
            <a:ext cx="4221678" cy="308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833262" y="2597464"/>
            <a:ext cx="3689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6265" y="685194"/>
            <a:ext cx="8013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nhóm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3884" y="4250070"/>
            <a:ext cx="3556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8373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390273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85" y="685194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429001" y="223529"/>
            <a:ext cx="2307770" cy="461665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050" name="Picture 2" descr="C:\Users\PC\Downloads\25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" t="14787" r="9887" b="59216"/>
          <a:stretch/>
        </p:blipFill>
        <p:spPr bwMode="auto">
          <a:xfrm>
            <a:off x="356260" y="1222466"/>
            <a:ext cx="8443356" cy="308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6885" y="4214445"/>
            <a:ext cx="559327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3884" y="4226320"/>
            <a:ext cx="3556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578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1750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502246" y="595876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28810" y="884327"/>
            <a:ext cx="71119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30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4286" y="2319783"/>
            <a:ext cx="82460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ucHatDaoChoi-VA-68287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8639" y="4536893"/>
            <a:ext cx="304800" cy="304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B373735-3579-7FDB-E34A-B77D9CD2E8C2}"/>
              </a:ext>
            </a:extLst>
          </p:cNvPr>
          <p:cNvSpPr/>
          <p:nvPr/>
        </p:nvSpPr>
        <p:spPr>
          <a:xfrm>
            <a:off x="670562" y="256792"/>
            <a:ext cx="7077346" cy="193899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000" b="1" cap="none" spc="0" dirty="0">
                <a:ln w="12700">
                  <a:solidFill>
                    <a:srgbClr val="FF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TRÒ CHƠI</a:t>
            </a:r>
          </a:p>
          <a:p>
            <a:pPr algn="ctr"/>
            <a:r>
              <a:rPr lang="en-US" sz="6000" b="1" dirty="0">
                <a:ln w="12700">
                  <a:solidFill>
                    <a:srgbClr val="FF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THỎ ĐI TÌM BẠN</a:t>
            </a:r>
            <a:endParaRPr lang="en-US" sz="6000" b="1" cap="none" spc="0" dirty="0">
              <a:ln w="12700">
                <a:solidFill>
                  <a:srgbClr val="FF000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26" name="Picture 2" descr="Ảnh Con Thỏ Dễ Thương, Cute, Đẹp, Đáng Yêu Nhất 2022">
            <a:extLst>
              <a:ext uri="{FF2B5EF4-FFF2-40B4-BE49-F238E27FC236}">
                <a16:creationId xmlns="" xmlns:a16="http://schemas.microsoft.com/office/drawing/2014/main" id="{FF8E3B2B-D495-6803-97D4-331E5AA56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1" y="2277835"/>
            <a:ext cx="7077346" cy="267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17070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2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3096" y="1249100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=""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88137" y="1864111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=""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50870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=""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3122552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Rủ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9149" y="218463"/>
            <a:ext cx="3133907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sp>
        <p:nvSpPr>
          <p:cNvPr id="8" name="文本框 6">
            <a:extLst>
              <a:ext uri="{FF2B5EF4-FFF2-40B4-BE49-F238E27FC236}">
                <a16:creationId xmlns=""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9149" y="3755039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chia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=""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9149" y="4339814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 animBg="1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97971" y="1208279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KÍNH CHÚC CÁC THẦY CÔ MẠNH KHỎE. </a:t>
            </a:r>
          </a:p>
          <a:p>
            <a:pPr algn="ctr"/>
            <a:endParaRPr lang="en-US" altLang="zh-CN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CHÚC  CÁC BÉ 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GIỎI CHĂM NGOAN</a:t>
            </a:r>
            <a:endParaRPr lang="vi-VN" altLang="zh-CN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ShaLaLaSaxophone-VA_3d64x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57700" y="4824389"/>
            <a:ext cx="229303" cy="2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60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95944" y="1170799"/>
            <a:ext cx="8801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 THIỆN VỚI BẠN BÈ</a:t>
            </a:r>
            <a:endParaRPr lang="zh-CN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656726" y="175913"/>
            <a:ext cx="2383492" cy="1015663"/>
            <a:chOff x="2516290" y="1668573"/>
            <a:chExt cx="3818811" cy="451406"/>
          </a:xfrm>
        </p:grpSpPr>
        <p:sp>
          <p:nvSpPr>
            <p:cNvPr id="7" name="圆角矩形 6"/>
            <p:cNvSpPr/>
            <p:nvPr/>
          </p:nvSpPr>
          <p:spPr>
            <a:xfrm>
              <a:off x="2516290" y="1677808"/>
              <a:ext cx="3703255" cy="432937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631846" y="1668573"/>
              <a:ext cx="3703255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5</a:t>
              </a:r>
              <a:endParaRPr lang="zh-CN" altLang="en-US" sz="60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370114" y="654111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35851" y="572138"/>
            <a:ext cx="80339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30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225104"/>
            <a:ext cx="1997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27" name="Picture 3" descr="C:\Users\PC\Downloads\24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20781" r="3082" b="13651"/>
          <a:stretch/>
        </p:blipFill>
        <p:spPr bwMode="auto">
          <a:xfrm>
            <a:off x="2996293" y="1068858"/>
            <a:ext cx="5973536" cy="373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1023;p13">
            <a:extLst>
              <a:ext uri="{FF2B5EF4-FFF2-40B4-BE49-F238E27FC236}">
                <a16:creationId xmlns="" xmlns:a16="http://schemas.microsoft.com/office/drawing/2014/main" id="{D9B8C86E-77A0-968C-E6E8-48CA38E02DB3}"/>
              </a:ext>
            </a:extLst>
          </p:cNvPr>
          <p:cNvGrpSpPr/>
          <p:nvPr/>
        </p:nvGrpSpPr>
        <p:grpSpPr>
          <a:xfrm>
            <a:off x="0" y="1208110"/>
            <a:ext cx="3200400" cy="2893942"/>
            <a:chOff x="5876916" y="975793"/>
            <a:chExt cx="4684259" cy="2641495"/>
          </a:xfrm>
        </p:grpSpPr>
        <p:grpSp>
          <p:nvGrpSpPr>
            <p:cNvPr id="3" name="Google Shape;1024;p13">
              <a:extLst>
                <a:ext uri="{FF2B5EF4-FFF2-40B4-BE49-F238E27FC236}">
                  <a16:creationId xmlns="" xmlns:a16="http://schemas.microsoft.com/office/drawing/2014/main" id="{22E97236-87ED-E6AD-4B67-C2BABAC32EF8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8" name="Google Shape;1025;p13" descr="2">
                <a:extLst>
                  <a:ext uri="{FF2B5EF4-FFF2-40B4-BE49-F238E27FC236}">
                    <a16:creationId xmlns="" xmlns:a16="http://schemas.microsoft.com/office/drawing/2014/main" id="{E8C150AF-6E90-A974-D64E-27A843D6BD03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026;p13" descr="1">
                <a:extLst>
                  <a:ext uri="{FF2B5EF4-FFF2-40B4-BE49-F238E27FC236}">
                    <a16:creationId xmlns="" xmlns:a16="http://schemas.microsoft.com/office/drawing/2014/main" id="{D2A87B09-E715-4F87-A487-73E4C2AE4B91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Google Shape;1027;p13" descr="3">
                <a:extLst>
                  <a:ext uri="{FF2B5EF4-FFF2-40B4-BE49-F238E27FC236}">
                    <a16:creationId xmlns="" xmlns:a16="http://schemas.microsoft.com/office/drawing/2014/main" id="{8098143A-BB0A-659F-1728-5BAE89D695F8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" name="Google Shape;1028;p13">
              <a:extLst>
                <a:ext uri="{FF2B5EF4-FFF2-40B4-BE49-F238E27FC236}">
                  <a16:creationId xmlns="" xmlns:a16="http://schemas.microsoft.com/office/drawing/2014/main" id="{C78D3E34-7692-7AD7-A382-5451C6303297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8001937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370114" y="654111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35851" y="572138"/>
            <a:ext cx="80339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30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225104"/>
            <a:ext cx="1997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27" name="Picture 3" descr="C:\Users\PC\Downloads\24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20781" r="3082" b="13651"/>
          <a:stretch/>
        </p:blipFill>
        <p:spPr bwMode="auto">
          <a:xfrm>
            <a:off x="2996293" y="1068858"/>
            <a:ext cx="5973536" cy="373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1023;p13">
            <a:extLst>
              <a:ext uri="{FF2B5EF4-FFF2-40B4-BE49-F238E27FC236}">
                <a16:creationId xmlns="" xmlns:a16="http://schemas.microsoft.com/office/drawing/2014/main" id="{D9B8C86E-77A0-968C-E6E8-48CA38E02DB3}"/>
              </a:ext>
            </a:extLst>
          </p:cNvPr>
          <p:cNvGrpSpPr/>
          <p:nvPr/>
        </p:nvGrpSpPr>
        <p:grpSpPr>
          <a:xfrm>
            <a:off x="1" y="1208110"/>
            <a:ext cx="3219789" cy="2893942"/>
            <a:chOff x="5876916" y="975793"/>
            <a:chExt cx="4712637" cy="2641495"/>
          </a:xfrm>
        </p:grpSpPr>
        <p:grpSp>
          <p:nvGrpSpPr>
            <p:cNvPr id="3" name="Google Shape;1024;p13">
              <a:extLst>
                <a:ext uri="{FF2B5EF4-FFF2-40B4-BE49-F238E27FC236}">
                  <a16:creationId xmlns="" xmlns:a16="http://schemas.microsoft.com/office/drawing/2014/main" id="{22E97236-87ED-E6AD-4B67-C2BABAC32EF8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8" name="Google Shape;1025;p13" descr="2">
                <a:extLst>
                  <a:ext uri="{FF2B5EF4-FFF2-40B4-BE49-F238E27FC236}">
                    <a16:creationId xmlns="" xmlns:a16="http://schemas.microsoft.com/office/drawing/2014/main" id="{E8C150AF-6E90-A974-D64E-27A843D6BD03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026;p13" descr="1">
                <a:extLst>
                  <a:ext uri="{FF2B5EF4-FFF2-40B4-BE49-F238E27FC236}">
                    <a16:creationId xmlns="" xmlns:a16="http://schemas.microsoft.com/office/drawing/2014/main" id="{D2A87B09-E715-4F87-A487-73E4C2AE4B91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Google Shape;1027;p13" descr="3">
                <a:extLst>
                  <a:ext uri="{FF2B5EF4-FFF2-40B4-BE49-F238E27FC236}">
                    <a16:creationId xmlns="" xmlns:a16="http://schemas.microsoft.com/office/drawing/2014/main" id="{8098143A-BB0A-659F-1728-5BAE89D695F8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" name="Google Shape;1028;p13">
              <a:extLst>
                <a:ext uri="{FF2B5EF4-FFF2-40B4-BE49-F238E27FC236}">
                  <a16:creationId xmlns="" xmlns:a16="http://schemas.microsoft.com/office/drawing/2014/main" id="{C78D3E34-7692-7AD7-A382-5451C6303297}"/>
                </a:ext>
              </a:extLst>
            </p:cNvPr>
            <p:cNvSpPr/>
            <p:nvPr/>
          </p:nvSpPr>
          <p:spPr>
            <a:xfrm>
              <a:off x="6522194" y="2510908"/>
              <a:ext cx="4067359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36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Chia sẻ với cả lớp</a:t>
              </a:r>
              <a:endParaRPr lang="it-IT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887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6057" y="1673206"/>
            <a:ext cx="808808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4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4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vi-VN" altLang="zh-CN" sz="40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678107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60235" y="1324863"/>
            <a:ext cx="91506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0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=""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878861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-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=""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2756" y="259426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=""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60234" y="3289257"/>
            <a:ext cx="90145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dịp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5836" y="3920623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-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,…….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6845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6565F2-9AAA-71F4-7E79-D8F7FF2DB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3" y="261256"/>
            <a:ext cx="2991153" cy="25113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CC98D27-D912-5975-0AD3-B681C5F97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264" y="261256"/>
            <a:ext cx="2519136" cy="25158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F4C3055-F976-2A27-00D5-C65AB421E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264" y="2890154"/>
            <a:ext cx="2519136" cy="2253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0FF6B8C-4295-EFA7-B3FC-08B5167F3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33" y="2831367"/>
            <a:ext cx="2991153" cy="2628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DEBC95D-5456-691B-7253-441A652483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484" y="202466"/>
            <a:ext cx="2991153" cy="2628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872378-B6EC-E059-3CDC-BB7FD5A17B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1484" y="2890153"/>
            <a:ext cx="2991153" cy="225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512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35275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85" y="685194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050" name="Picture 2" descr="C:\Users\PC\Downloads\25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t="14787" r="6142" b="55768"/>
          <a:stretch/>
        </p:blipFill>
        <p:spPr bwMode="auto">
          <a:xfrm>
            <a:off x="1186543" y="1269969"/>
            <a:ext cx="7271657" cy="349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2954521b-b4ab-4ce3-8aa8-8bfa99a4c36e"/>
  </ds:schemaRefs>
</ds:datastoreItem>
</file>

<file path=customXml/itemProps2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876</TotalTime>
  <Words>273</Words>
  <Application>Microsoft Office PowerPoint</Application>
  <PresentationFormat>On-screen Show (16:9)</PresentationFormat>
  <Paragraphs>59</Paragraphs>
  <Slides>17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LAPTOP68</cp:lastModifiedBy>
  <cp:revision>61</cp:revision>
  <dcterms:created xsi:type="dcterms:W3CDTF">2017-03-04T06:55:50Z</dcterms:created>
  <dcterms:modified xsi:type="dcterms:W3CDTF">2023-03-21T08:20:47Z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