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39" r:id="rId2"/>
    <p:sldId id="257" r:id="rId3"/>
    <p:sldId id="259" r:id="rId4"/>
    <p:sldId id="262" r:id="rId5"/>
    <p:sldId id="334" r:id="rId6"/>
    <p:sldId id="335" r:id="rId7"/>
    <p:sldId id="336" r:id="rId8"/>
    <p:sldId id="333" r:id="rId9"/>
    <p:sldId id="33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47057"/>
      </p:ext>
    </p:extLst>
  </p:cSld>
  <p:clrMapOvr>
    <a:masterClrMapping/>
  </p:clrMapOvr>
  <p:transition spd="slow" advTm="185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4" y="1057761"/>
            <a:ext cx="10898589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7" y="250066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2" y="851757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467390" y="1889140"/>
            <a:ext cx="9408781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NHIỆT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LIỆT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 </a:t>
            </a:r>
            <a:r>
              <a:rPr kumimoji="0" lang="en-US" altLang="zh-CN" sz="4800" b="1" i="0" u="none" strike="noStrike" kern="1200" cap="all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 các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CÔ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baseline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giờ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hoạt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noProof="0" dirty="0" err="1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nghiệm</a:t>
            </a:r>
            <a:endParaRPr kumimoji="0" lang="zh-CN" altLang="en-US" sz="4800" b="1" i="0" u="none" strike="noStrike" kern="1200" cap="all" spc="0" normalizeH="0" baseline="0" noProof="0" dirty="0">
              <a:ln w="38100">
                <a:noFill/>
              </a:ln>
              <a:solidFill>
                <a:srgbClr val="FFFF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2988960" y="4774055"/>
            <a:ext cx="6414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 viên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Huyền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411804" y="878879"/>
            <a:ext cx="744732" cy="719487"/>
          </a:xfrm>
          <a:prstGeom prst="rect">
            <a:avLst/>
          </a:prstGeom>
        </p:spPr>
      </p:pic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3481252" y="4207820"/>
            <a:ext cx="49438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LỚP: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3B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799872"/>
      </p:ext>
    </p:extLst>
  </p:cSld>
  <p:clrMapOvr>
    <a:masterClrMapping/>
  </p:clrMapOvr>
  <p:transition spd="slow" advTm="185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718" y="2933775"/>
            <a:ext cx="10868563" cy="18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=""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365435"/>
            <a:ext cx="85160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HỎI THẢO 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324135"/>
            <a:ext cx="103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929149" y="3130394"/>
            <a:ext cx="103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50" y="4007909"/>
            <a:ext cx="1033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3899647" y="3012141"/>
            <a:ext cx="4665429" cy="2596275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76655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Thảo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về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việc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nên</a:t>
            </a:r>
            <a:r>
              <a:rPr lang="en-US" altLang="en-US" sz="4000" b="1" dirty="0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làm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29" y="1824836"/>
            <a:ext cx="3140718" cy="597984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000" b="1" dirty="0" smtClean="0">
                <a:solidFill>
                  <a:schemeClr val="bg1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TRƯỚC BỮA ĂN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646" y="1800662"/>
            <a:ext cx="3140718" cy="646331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000" b="1" dirty="0" smtClean="0">
                <a:solidFill>
                  <a:schemeClr val="bg1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TRONG BỮA ĂN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693" y="1776489"/>
            <a:ext cx="3140718" cy="646331"/>
          </a:xfrm>
          <a:prstGeom prst="rect">
            <a:avLst/>
          </a:prstGeom>
          <a:solidFill>
            <a:srgbClr val="7030A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000" b="1" dirty="0" smtClean="0">
                <a:solidFill>
                  <a:schemeClr val="bg1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rPr>
              <a:t>SAU BỮA ĂN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Microsoft YaHei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1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3" y="90152"/>
            <a:ext cx="8242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1" y="0"/>
            <a:ext cx="6941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87" y="0"/>
            <a:ext cx="633211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90"/>
            <a:ext cx="5859887" cy="3771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011"/>
            <a:ext cx="5859887" cy="38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e B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31" y="1"/>
            <a:ext cx="12088969" cy="680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353291" y="2150153"/>
            <a:ext cx="114854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5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CHÚC THẦY CÔ MẠNH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kumimoji="0" lang="en-US" sz="55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5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</a:t>
            </a:r>
            <a:r>
              <a:rPr kumimoji="0" lang="en-US" sz="55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55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CHĂM NGOAN!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8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50000"/>
    </mc:Choice>
    <mc:Fallback xmlns="">
      <p:transition advTm="18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98</Words>
  <Application>Microsoft Office PowerPoint</Application>
  <PresentationFormat>Custom</PresentationFormat>
  <Paragraphs>20</Paragraphs>
  <Slides>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LAPTOP68</cp:lastModifiedBy>
  <cp:revision>24</cp:revision>
  <dcterms:created xsi:type="dcterms:W3CDTF">2022-08-24T08:44:07Z</dcterms:created>
  <dcterms:modified xsi:type="dcterms:W3CDTF">2023-03-21T09:16:09Z</dcterms:modified>
</cp:coreProperties>
</file>