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448" r:id="rId2"/>
    <p:sldId id="453" r:id="rId3"/>
    <p:sldId id="457" r:id="rId4"/>
    <p:sldId id="386" r:id="rId5"/>
    <p:sldId id="387" r:id="rId6"/>
    <p:sldId id="389" r:id="rId7"/>
    <p:sldId id="292" r:id="rId8"/>
    <p:sldId id="310" r:id="rId9"/>
    <p:sldId id="343" r:id="rId10"/>
    <p:sldId id="390" r:id="rId11"/>
    <p:sldId id="402" r:id="rId12"/>
    <p:sldId id="409" r:id="rId13"/>
    <p:sldId id="392" r:id="rId14"/>
    <p:sldId id="393" r:id="rId15"/>
    <p:sldId id="394" r:id="rId16"/>
    <p:sldId id="395" r:id="rId17"/>
    <p:sldId id="401" r:id="rId18"/>
    <p:sldId id="410" r:id="rId19"/>
    <p:sldId id="396" r:id="rId20"/>
    <p:sldId id="371" r:id="rId21"/>
    <p:sldId id="344" r:id="rId22"/>
    <p:sldId id="358" r:id="rId23"/>
    <p:sldId id="373" r:id="rId24"/>
    <p:sldId id="301" r:id="rId25"/>
    <p:sldId id="375" r:id="rId26"/>
    <p:sldId id="372" r:id="rId27"/>
    <p:sldId id="374" r:id="rId28"/>
    <p:sldId id="287" r:id="rId29"/>
    <p:sldId id="405" r:id="rId30"/>
    <p:sldId id="406" r:id="rId31"/>
    <p:sldId id="407" r:id="rId32"/>
    <p:sldId id="450" r:id="rId33"/>
    <p:sldId id="451" r:id="rId34"/>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008000"/>
    <a:srgbClr val="990000"/>
    <a:srgbClr val="B5E7C9"/>
    <a:srgbClr val="FF00FF"/>
    <a:srgbClr val="CC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3"/>
    <p:restoredTop sz="89810"/>
  </p:normalViewPr>
  <p:slideViewPr>
    <p:cSldViewPr showGuides="1">
      <p:cViewPr>
        <p:scale>
          <a:sx n="73" d="100"/>
          <a:sy n="73" d="100"/>
        </p:scale>
        <p:origin x="-1212" y="198"/>
      </p:cViewPr>
      <p:guideLst>
        <p:guide orient="horz" pos="2161"/>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38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294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8916"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p>
            <a:pPr lvl="0" algn="r" eaLnBrk="1" hangingPunct="1">
              <a:buNone/>
            </a:pPr>
            <a:fld id="{9A0DB2DC-4C9A-4742-B13C-FB6460FD3503}" type="slidenum">
              <a:rPr lang="en-US" sz="1200" dirty="0"/>
              <a:pPr lvl="0" algn="r" eaLnBrk="1" hangingPunct="1">
                <a:buNone/>
              </a:pPr>
              <a:t>‹#›</a:t>
            </a:fld>
            <a:endParaRPr lang="en-US" sz="1200" dirty="0"/>
          </a:p>
        </p:txBody>
      </p:sp>
    </p:spTree>
    <p:extLst>
      <p:ext uri="{BB962C8B-B14F-4D97-AF65-F5344CB8AC3E}">
        <p14:creationId xmlns:p14="http://schemas.microsoft.com/office/powerpoint/2010/main" val="371528668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spcBef>
                <a:spcPct val="0"/>
              </a:spcBef>
            </a:pPr>
            <a:fld id="{9A0DB2DC-4C9A-4742-B13C-FB6460FD3503}" type="slidenum">
              <a:rPr lang="en-US" altLang="vi-VN" dirty="0">
                <a:latin typeface="Arial" panose="020B0604020202020204" pitchFamily="34" charset="0"/>
              </a:rPr>
              <a:pPr lvl="0" algn="r">
                <a:spcBef>
                  <a:spcPct val="0"/>
                </a:spcBef>
              </a:pPr>
              <a:t>1</a:t>
            </a:fld>
            <a:endParaRPr lang="en-US" altLang="vi-VN" dirty="0">
              <a:latin typeface="Arial" panose="020B0604020202020204" pitchFamily="34" charset="0"/>
            </a:endParaRPr>
          </a:p>
        </p:txBody>
      </p:sp>
      <p:sp>
        <p:nvSpPr>
          <p:cNvPr id="4099" name="Rectangle 2"/>
          <p:cNvSpPr>
            <a:spLocks noGrp="1" noRot="1" noChangeAspect="1" noTextEdit="1"/>
          </p:cNvSpPr>
          <p:nvPr>
            <p:ph type="sldImg"/>
          </p:nvPr>
        </p:nvSpPr>
        <p:spPr>
          <a:ln>
            <a:solidFill>
              <a:srgbClr val="000000">
                <a:alpha val="100000"/>
              </a:srgbClr>
            </a:solidFill>
            <a:miter lim="800000"/>
          </a:ln>
        </p:spPr>
      </p:sp>
      <p:sp>
        <p:nvSpPr>
          <p:cNvPr id="4100" name="Rectangle 3"/>
          <p:cNvSpPr>
            <a:spLocks noGrp="1"/>
          </p:cNvSpPr>
          <p:nvPr>
            <p:ph type="body" idx="1"/>
          </p:nvPr>
        </p:nvSpPr>
        <p:spPr>
          <a:noFill/>
          <a:ln>
            <a:noFill/>
          </a:ln>
        </p:spPr>
        <p:txBody>
          <a:bodyPr wrap="square" lIns="91440" tIns="45720" rIns="91440" bIns="45720" anchor="t" anchorCtr="0"/>
          <a:lstStyle/>
          <a:p>
            <a:pPr lvl="0" eaLnBrk="1" hangingPunct="1"/>
            <a:endParaRPr lang="vi-VN" altLang="vi-VN" dirty="0">
              <a:latin typeface="Arial" panose="020B0604020202020204" pitchFamily="34" charset="0"/>
            </a:endParaRPr>
          </a:p>
        </p:txBody>
      </p:sp>
    </p:spTree>
    <p:extLst>
      <p:ext uri="{BB962C8B-B14F-4D97-AF65-F5344CB8AC3E}">
        <p14:creationId xmlns:p14="http://schemas.microsoft.com/office/powerpoint/2010/main" val="1093408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ln/>
        </p:spPr>
        <p:txBody>
          <a:bodyPr wrap="square" lIns="91440" tIns="45720" rIns="91440" bIns="45720" anchor="t" anchorCtr="0"/>
          <a:lstStyle/>
          <a:p>
            <a:pPr lvl="0"/>
            <a:endParaRPr lang="vi-VN" altLang="x-none" dirty="0"/>
          </a:p>
        </p:txBody>
      </p:sp>
      <p:sp>
        <p:nvSpPr>
          <p:cNvPr id="4" name="Slide Number Placeholder 3"/>
          <p:cNvSpPr txBox="1">
            <a:spLocks noGrp="1"/>
          </p:cNvSpPr>
          <p:nvPr>
            <p:ph type="sldNum" sz="quarter"/>
          </p:nvPr>
        </p:nvSpPr>
        <p:spPr bwMode="auto"/>
        <p:txBody>
          <a:bodyPr wrap="square" lIns="91440" tIns="45720" rIns="91440" bIns="45720" numCol="1" anchor="b" anchorCtr="0" compatLnSpc="1"/>
          <a:lstStyle/>
          <a:p>
            <a:pPr lvl="0" algn="r" eaLnBrk="1" hangingPunct="1">
              <a:buNone/>
            </a:pPr>
            <a:fld id="{9A0DB2DC-4C9A-4742-B13C-FB6460FD3503}" type="slidenum">
              <a:rPr lang="en-US" sz="1200" dirty="0"/>
              <a:pPr lvl="0" algn="r" eaLnBrk="1" hangingPunct="1">
                <a:buNone/>
              </a:pPr>
              <a:t>7</a:t>
            </a:fld>
            <a:endParaRPr lang="en-US" sz="1200" dirty="0"/>
          </a:p>
        </p:txBody>
      </p:sp>
    </p:spTree>
    <p:extLst>
      <p:ext uri="{BB962C8B-B14F-4D97-AF65-F5344CB8AC3E}">
        <p14:creationId xmlns:p14="http://schemas.microsoft.com/office/powerpoint/2010/main" val="1821396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defRPr/>
              </a:pPr>
              <a:t>10/08/2022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Văn bản Dọc 2"/>
          <p:cNvSpPr>
            <a:spLocks noGrp="1"/>
          </p:cNvSpPr>
          <p:nvPr>
            <p:ph type="body" orient="vert" idx="1" hasCustomPrompt="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defRPr/>
              </a:pPr>
              <a:t>10/08/2022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hasCustomPrompt="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defRPr/>
              </a:pPr>
              <a:t>10/08/2022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Nội dung 2"/>
          <p:cNvSpPr>
            <a:spLocks noGrp="1"/>
          </p:cNvSpPr>
          <p:nvPr>
            <p:ph idx="1" hasCustomPrompt="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defRPr/>
              </a:pPr>
              <a:t>10/08/2022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defRPr/>
              </a:pPr>
              <a:t>10/08/2022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Nội dung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defRPr/>
              </a:pPr>
              <a:t>10/08/2022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defRPr/>
              </a:pPr>
              <a:t>10/08/2022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defRPr/>
              </a:pPr>
              <a:t>10/08/2022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defRPr/>
              </a:pPr>
              <a:t>10/08/2022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defRPr/>
              </a:pPr>
              <a:t>10/08/2022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Nơi giữ chỗ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defRPr/>
              </a:pPr>
              <a:t>10/08/2022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FC986FE-8D7F-4614-A4FC-CAA60C35C160}"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defRPr/>
              </a:pPr>
              <a:t>10/08/2022</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4277"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4278"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gif"/><Relationship Id="rId7" Type="http://schemas.openxmlformats.org/officeDocument/2006/relationships/image" Target="../media/image43.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42.gif"/><Relationship Id="rId5" Type="http://schemas.openxmlformats.org/officeDocument/2006/relationships/image" Target="../media/image41.gif"/><Relationship Id="rId4" Type="http://schemas.openxmlformats.org/officeDocument/2006/relationships/image" Target="../media/image40.gi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gif"/><Relationship Id="rId7" Type="http://schemas.openxmlformats.org/officeDocument/2006/relationships/image" Target="../media/image43.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42.gif"/><Relationship Id="rId5" Type="http://schemas.openxmlformats.org/officeDocument/2006/relationships/image" Target="../media/image41.gif"/><Relationship Id="rId4" Type="http://schemas.openxmlformats.org/officeDocument/2006/relationships/image" Target="../media/image40.gif"/></Relationships>
</file>

<file path=ppt/slides/_rels/slide31.xml.rels><?xml version="1.0" encoding="UTF-8" standalone="yes"?>
<Relationships xmlns="http://schemas.openxmlformats.org/package/2006/relationships"><Relationship Id="rId3" Type="http://schemas.openxmlformats.org/officeDocument/2006/relationships/image" Target="../media/image39.gif"/><Relationship Id="rId7" Type="http://schemas.openxmlformats.org/officeDocument/2006/relationships/image" Target="../media/image43.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42.gif"/><Relationship Id="rId5" Type="http://schemas.openxmlformats.org/officeDocument/2006/relationships/image" Target="../media/image41.gif"/><Relationship Id="rId4" Type="http://schemas.openxmlformats.org/officeDocument/2006/relationships/image" Target="../media/image40.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eg"/><Relationship Id="rId1" Type="http://schemas.openxmlformats.org/officeDocument/2006/relationships/slideLayout" Target="../slideLayouts/slideLayout1.xml"/><Relationship Id="rId5" Type="http://schemas.openxmlformats.org/officeDocument/2006/relationships/image" Target="../media/image47.gif"/><Relationship Id="rId4" Type="http://schemas.openxmlformats.org/officeDocument/2006/relationships/image" Target="../media/image4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án JPG"/>
          <p:cNvPicPr>
            <a:picLocks noChangeAspect="1"/>
          </p:cNvPicPr>
          <p:nvPr/>
        </p:nvPicPr>
        <p:blipFill>
          <a:blip r:embed="rId3"/>
          <a:stretch>
            <a:fillRect/>
          </a:stretch>
        </p:blipFill>
        <p:spPr>
          <a:xfrm>
            <a:off x="0" y="0"/>
            <a:ext cx="9144000" cy="6858000"/>
          </a:xfrm>
          <a:prstGeom prst="rect">
            <a:avLst/>
          </a:prstGeom>
        </p:spPr>
      </p:pic>
      <p:sp>
        <p:nvSpPr>
          <p:cNvPr id="296" name="AutoShape 14"/>
          <p:cNvSpPr>
            <a:spLocks noChangeArrowheads="1"/>
          </p:cNvSpPr>
          <p:nvPr/>
        </p:nvSpPr>
        <p:spPr bwMode="auto">
          <a:xfrm>
            <a:off x="2726055" y="1441450"/>
            <a:ext cx="3657600" cy="2653030"/>
          </a:xfrm>
          <a:prstGeom prst="star24">
            <a:avLst>
              <a:gd name="adj" fmla="val 37500"/>
            </a:avLst>
          </a:prstGeom>
          <a:gradFill rotWithShape="1">
            <a:gsLst>
              <a:gs pos="0">
                <a:srgbClr val="66FF33">
                  <a:alpha val="0"/>
                </a:srgbClr>
              </a:gs>
              <a:gs pos="100000">
                <a:srgbClr val="FF33CC">
                  <a:alpha val="14000"/>
                </a:srgbClr>
              </a:gs>
            </a:gsLst>
            <a:path path="shape">
              <a:fillToRect l="50000" t="50000" r="50000" b="50000"/>
            </a:path>
          </a:gra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000" b="0" i="0" u="none" strike="noStrike" kern="1200" cap="none" spc="0" normalizeH="0" baseline="0" noProof="0">
              <a:ln>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101600">
                  <a:schemeClr val="accent2">
                    <a:satMod val="175000"/>
                    <a:alpha val="40000"/>
                  </a:schemeClr>
                </a:glow>
                <a:outerShdw blurRad="50800" dist="50800" sx="1000" sy="1000" algn="ctr" rotWithShape="0">
                  <a:srgbClr val="000000"/>
                </a:outerShdw>
              </a:effectLst>
              <a:uLnTx/>
              <a:uFillTx/>
              <a:latin typeface="Arial" panose="020B0604020202020204" pitchFamily="34" charset="0"/>
              <a:ea typeface="+mn-ea"/>
              <a:cs typeface="+mn-cs"/>
            </a:endParaRPr>
          </a:p>
        </p:txBody>
      </p:sp>
      <p:sp>
        <p:nvSpPr>
          <p:cNvPr id="3078" name="Rectangle 310"/>
          <p:cNvSpPr/>
          <p:nvPr/>
        </p:nvSpPr>
        <p:spPr>
          <a:xfrm>
            <a:off x="4114800" y="4000500"/>
            <a:ext cx="337185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1800" dirty="0">
                <a:cs typeface="Arial" panose="020B0604020202020204" pitchFamily="34" charset="0"/>
              </a:rPr>
              <a:t> </a:t>
            </a:r>
            <a:endParaRPr lang="vi-VN" altLang="vi-VN" sz="1800" dirty="0">
              <a:ea typeface="Arial" panose="020B0604020202020204" pitchFamily="34" charset="0"/>
            </a:endParaRPr>
          </a:p>
        </p:txBody>
      </p:sp>
      <p:sp>
        <p:nvSpPr>
          <p:cNvPr id="3080" name="WordArt 294"/>
          <p:cNvSpPr>
            <a:spLocks noTextEdit="1"/>
          </p:cNvSpPr>
          <p:nvPr/>
        </p:nvSpPr>
        <p:spPr>
          <a:xfrm>
            <a:off x="3249113" y="3099503"/>
            <a:ext cx="2364105" cy="1192530"/>
          </a:xfrm>
          <a:prstGeom prst="rect">
            <a:avLst/>
          </a:prstGeom>
        </p:spPr>
        <p:txBody>
          <a:bodyPr wrap="none" fromWordArt="1">
            <a:prstTxWarp prst="textPlain">
              <a:avLst>
                <a:gd name="adj" fmla="val 50000"/>
              </a:avLst>
            </a:prstTxWarp>
            <a:normAutofit/>
          </a:bodyPr>
          <a:lstStyle/>
          <a:p>
            <a:pPr algn="ctr"/>
            <a:r>
              <a:rPr lang="en-US" sz="2700" b="1" dirty="0">
                <a:ln w="9525" cap="flat" cmpd="sng">
                  <a:solidFill>
                    <a:srgbClr val="0000FF"/>
                  </a:solidFill>
                  <a:prstDash val="solid"/>
                  <a:headEnd type="none" w="med" len="med"/>
                  <a:tailEnd type="none" w="med" len="med"/>
                </a:ln>
                <a:solidFill>
                  <a:srgbClr val="000000"/>
                </a:solidFill>
                <a:effectLst>
                  <a:outerShdw dist="45791" dir="2021404" algn="ctr" rotWithShape="0">
                    <a:srgbClr val="B2B2B2">
                      <a:alpha val="79999"/>
                    </a:srgbClr>
                  </a:outerShdw>
                </a:effectLst>
                <a:highlight>
                  <a:srgbClr val="00FFFF"/>
                </a:highlight>
                <a:latin typeface="Times New Roman" panose="02020603050405020304" pitchFamily="18" charset="0"/>
                <a:ea typeface="Times New Roman" panose="02020603050405020304" pitchFamily="18" charset="0"/>
              </a:rPr>
              <a:t>LỚP </a:t>
            </a:r>
            <a:r>
              <a:rPr lang="vi-VN" altLang="en-US" sz="2700" b="1" dirty="0">
                <a:ln w="9525" cap="flat" cmpd="sng">
                  <a:solidFill>
                    <a:srgbClr val="0000FF"/>
                  </a:solidFill>
                  <a:prstDash val="solid"/>
                  <a:headEnd type="none" w="med" len="med"/>
                  <a:tailEnd type="none" w="med" len="med"/>
                </a:ln>
                <a:solidFill>
                  <a:srgbClr val="000000"/>
                </a:solidFill>
                <a:effectLst>
                  <a:outerShdw dist="45791" dir="2021404" algn="ctr" rotWithShape="0">
                    <a:srgbClr val="B2B2B2">
                      <a:alpha val="79999"/>
                    </a:srgbClr>
                  </a:outerShdw>
                </a:effectLst>
                <a:highlight>
                  <a:srgbClr val="00FFFF"/>
                </a:highlight>
                <a:latin typeface="Times New Roman" panose="02020603050405020304" pitchFamily="18" charset="0"/>
                <a:ea typeface="Times New Roman" panose="02020603050405020304" pitchFamily="18" charset="0"/>
              </a:rPr>
              <a:t>4</a:t>
            </a:r>
            <a:endParaRPr lang="vi-VN" altLang="en-US" sz="2700" b="1" dirty="0">
              <a:ln w="9525" cap="flat" cmpd="sng">
                <a:solidFill>
                  <a:srgbClr val="0000FF"/>
                </a:solidFill>
                <a:prstDash val="solid"/>
                <a:headEnd type="none" w="med" len="med"/>
                <a:tailEnd type="none" w="med" len="med"/>
              </a:ln>
              <a:solidFill>
                <a:srgbClr val="000000"/>
              </a:solidFill>
              <a:effectLst>
                <a:outerShdw dist="45791" dir="2021404" algn="ctr" rotWithShape="0">
                  <a:srgbClr val="B2B2B2">
                    <a:alpha val="79999"/>
                  </a:srgbClr>
                </a:outerShdw>
              </a:effectLst>
              <a:highlight>
                <a:srgbClr val="00FFFF"/>
              </a:highlight>
              <a:latin typeface="Times New Roman" panose="02020603050405020304" pitchFamily="18" charset="0"/>
              <a:ea typeface="Times New Roman" panose="02020603050405020304" pitchFamily="18" charset="0"/>
              <a:cs typeface="Arial" panose="020B0604020202020204" pitchFamily="34" charset="0"/>
            </a:endParaRPr>
          </a:p>
        </p:txBody>
      </p:sp>
      <p:sp>
        <p:nvSpPr>
          <p:cNvPr id="3086" name="WordArt 11"/>
          <p:cNvSpPr>
            <a:spLocks noTextEdit="1"/>
          </p:cNvSpPr>
          <p:nvPr/>
        </p:nvSpPr>
        <p:spPr>
          <a:xfrm>
            <a:off x="1346654" y="4297181"/>
            <a:ext cx="6169025" cy="1814830"/>
          </a:xfrm>
          <a:prstGeom prst="rect">
            <a:avLst/>
          </a:prstGeom>
        </p:spPr>
        <p:txBody>
          <a:bodyPr wrap="none" fromWordArt="1">
            <a:prstTxWarp prst="textPlain">
              <a:avLst>
                <a:gd name="adj" fmla="val 50000"/>
              </a:avLst>
            </a:prstTxWarp>
            <a:normAutofit/>
          </a:bodyPr>
          <a:lstStyle/>
          <a:p>
            <a:pPr algn="ctr"/>
            <a:r>
              <a:rPr lang="vi-VN" altLang="en-US" sz="3600" b="1" dirty="0">
                <a:ln w="9525" cap="flat" cmpd="sng">
                  <a:solidFill>
                    <a:srgbClr val="FF00FF"/>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KHỞI NGHĨA HAI BÀ TRƯNG</a:t>
            </a:r>
          </a:p>
          <a:p>
            <a:pPr algn="ctr"/>
            <a:r>
              <a:rPr lang="vi-VN" altLang="en-US" sz="3600" b="1" dirty="0">
                <a:ln w="9525" cap="flat" cmpd="sng">
                  <a:solidFill>
                    <a:srgbClr val="FF00FF"/>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(năm 40)</a:t>
            </a:r>
          </a:p>
        </p:txBody>
      </p:sp>
      <p:sp>
        <p:nvSpPr>
          <p:cNvPr id="3075" name="WordArt 4"/>
          <p:cNvSpPr>
            <a:spLocks noTextEdit="1"/>
          </p:cNvSpPr>
          <p:nvPr/>
        </p:nvSpPr>
        <p:spPr>
          <a:xfrm>
            <a:off x="3201035" y="2116137"/>
            <a:ext cx="2599690" cy="835025"/>
          </a:xfrm>
          <a:prstGeom prst="rect">
            <a:avLst/>
          </a:prstGeom>
        </p:spPr>
        <p:txBody>
          <a:bodyPr wrap="none" fromWordArt="1">
            <a:prstTxWarp prst="textPlain">
              <a:avLst>
                <a:gd name="adj" fmla="val 50000"/>
              </a:avLst>
            </a:prstTxWarp>
            <a:normAutofit/>
            <a:scene3d>
              <a:camera prst="orthographicFront"/>
              <a:lightRig rig="threePt" dir="t"/>
            </a:scene3d>
          </a:bodyPr>
          <a:lstStyle/>
          <a:p>
            <a:pPr algn="l"/>
            <a:r>
              <a:rPr lang="en-US" sz="2700" b="1" dirty="0">
                <a:solidFill>
                  <a:srgbClr val="0000FF"/>
                </a:solidFill>
                <a:effectLst/>
                <a:latin typeface="Times New Roman" panose="02020603050405020304" pitchFamily="18" charset="0"/>
                <a:ea typeface="Times New Roman" panose="02020603050405020304" pitchFamily="18" charset="0"/>
              </a:rPr>
              <a:t>LỊCH SỬ</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8" repeatCount="indefinite" fill="hold" grpId="0" nodeType="withEffect">
                                  <p:stCondLst>
                                    <p:cond delay="0"/>
                                  </p:stCondLst>
                                  <p:childTnLst>
                                    <p:animEffect transition="out" filter="wheel(8)">
                                      <p:cBhvr>
                                        <p:cTn id="6" dur="2000"/>
                                        <p:tgtEl>
                                          <p:spTgt spid="296"/>
                                        </p:tgtEl>
                                      </p:cBhvr>
                                    </p:animEffect>
                                    <p:set>
                                      <p:cBhvr>
                                        <p:cTn id="7" dur="1" fill="hold">
                                          <p:stCondLst>
                                            <p:cond delay="1999"/>
                                          </p:stCondLst>
                                        </p:cTn>
                                        <p:tgtEl>
                                          <p:spTgt spid="296"/>
                                        </p:tgtEl>
                                        <p:attrNameLst>
                                          <p:attrName>style.visibility</p:attrName>
                                        </p:attrNameLst>
                                      </p:cBhvr>
                                      <p:to>
                                        <p:strVal val="hidden"/>
                                      </p:to>
                                    </p:set>
                                  </p:childTnLst>
                                </p:cTn>
                              </p:par>
                              <p:par>
                                <p:cTn id="8" presetID="23" presetClass="emph" presetSubtype="0" repeatCount="indefinite" fill="hold" nodeType="withEffect">
                                  <p:stCondLst>
                                    <p:cond delay="0"/>
                                  </p:stCondLst>
                                  <p:endCondLst>
                                    <p:cond evt="onNext" delay="0">
                                      <p:tgtEl>
                                        <p:sldTgt/>
                                      </p:tgtEl>
                                    </p:cond>
                                  </p:endCondLst>
                                  <p:childTnLst>
                                    <p:animClr clrSpc="hsl" dir="cw">
                                      <p:cBhvr override="childStyle">
                                        <p:cTn id="9" dur="3000" fill="hold"/>
                                        <p:tgtEl>
                                          <p:spTgt spid="3075"/>
                                        </p:tgtEl>
                                        <p:attrNameLst>
                                          <p:attrName>style.color</p:attrName>
                                        </p:attrNameLst>
                                      </p:cBhvr>
                                      <p:by>
                                        <p:hsl h="10842353" s="0" l="0"/>
                                      </p:by>
                                    </p:animClr>
                                    <p:animClr clrSpc="hsl" dir="cw">
                                      <p:cBhvr>
                                        <p:cTn id="10" dur="3000" fill="hold"/>
                                        <p:tgtEl>
                                          <p:spTgt spid="3075"/>
                                        </p:tgtEl>
                                        <p:attrNameLst>
                                          <p:attrName>fillcolor</p:attrName>
                                        </p:attrNameLst>
                                      </p:cBhvr>
                                      <p:by>
                                        <p:hsl h="10842353" s="0" l="0"/>
                                      </p:by>
                                    </p:animClr>
                                    <p:animClr clrSpc="hsl" dir="cw">
                                      <p:cBhvr>
                                        <p:cTn id="11" dur="3000" fill="hold"/>
                                        <p:tgtEl>
                                          <p:spTgt spid="3075"/>
                                        </p:tgtEl>
                                        <p:attrNameLst>
                                          <p:attrName>stroke.color</p:attrName>
                                        </p:attrNameLst>
                                      </p:cBhvr>
                                      <p:by>
                                        <p:hsl h="10842353" s="0" l="0"/>
                                      </p:by>
                                    </p:animClr>
                                    <p:set>
                                      <p:cBhvr>
                                        <p:cTn id="12" dur="3000" fill="hold"/>
                                        <p:tgtEl>
                                          <p:spTgt spid="30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Text Box 6"/>
          <p:cNvSpPr txBox="1"/>
          <p:nvPr/>
        </p:nvSpPr>
        <p:spPr>
          <a:xfrm>
            <a:off x="304800" y="990600"/>
            <a:ext cx="8229600" cy="708025"/>
          </a:xfrm>
          <a:prstGeom prst="rect">
            <a:avLst/>
          </a:prstGeom>
          <a:noFill/>
          <a:ln w="9525">
            <a:noFill/>
          </a:ln>
        </p:spPr>
        <p:txBody>
          <a:bodyPr>
            <a:spAutoFit/>
          </a:bodyPr>
          <a:lstStyle/>
          <a:p>
            <a:pPr algn="just">
              <a:spcBef>
                <a:spcPct val="50000"/>
              </a:spcBef>
            </a:pPr>
            <a:r>
              <a:rPr sz="4000" b="1" dirty="0">
                <a:latin typeface="Times New Roman" panose="02020603050405020304" pitchFamily="18" charset="0"/>
              </a:rPr>
              <a:t> 2. Diễn biến của cuộc khởi nghĩa:</a:t>
            </a:r>
            <a:endParaRPr sz="4000" dirty="0">
              <a:latin typeface="Times New Roman" panose="02020603050405020304" pitchFamily="18" charset="0"/>
            </a:endParaRPr>
          </a:p>
        </p:txBody>
      </p:sp>
      <p:sp>
        <p:nvSpPr>
          <p:cNvPr id="174089" name="Text Box 9"/>
          <p:cNvSpPr txBox="1"/>
          <p:nvPr/>
        </p:nvSpPr>
        <p:spPr>
          <a:xfrm>
            <a:off x="457200" y="1905000"/>
            <a:ext cx="8153400" cy="1190625"/>
          </a:xfrm>
          <a:prstGeom prst="rect">
            <a:avLst/>
          </a:prstGeom>
          <a:noFill/>
          <a:ln w="9525">
            <a:noFill/>
          </a:ln>
        </p:spPr>
        <p:txBody>
          <a:bodyPr>
            <a:spAutoFit/>
          </a:bodyPr>
          <a:lstStyle/>
          <a:p>
            <a:pPr algn="just">
              <a:spcBef>
                <a:spcPct val="50000"/>
              </a:spcBef>
            </a:pPr>
            <a:r>
              <a:rPr sz="2800" dirty="0">
                <a:solidFill>
                  <a:srgbClr val="008000"/>
                </a:solidFill>
                <a:latin typeface="Times New Roman" panose="02020603050405020304" pitchFamily="18" charset="0"/>
                <a:cs typeface="Times New Roman" panose="02020603050405020304" pitchFamily="18" charset="0"/>
              </a:rPr>
              <a:t> - </a:t>
            </a:r>
            <a:r>
              <a:rPr sz="3600" b="1" dirty="0">
                <a:solidFill>
                  <a:srgbClr val="008000"/>
                </a:solidFill>
                <a:latin typeface="Times New Roman" panose="02020603050405020304" pitchFamily="18" charset="0"/>
                <a:cs typeface="Times New Roman" panose="02020603050405020304" pitchFamily="18" charset="0"/>
              </a:rPr>
              <a:t>Hai B</a:t>
            </a:r>
            <a:r>
              <a:rPr sz="3600" b="1" dirty="0">
                <a:solidFill>
                  <a:srgbClr val="008000"/>
                </a:solidFill>
                <a:latin typeface="Times New Roman" panose="02020603050405020304" pitchFamily="18" charset="0"/>
                <a:ea typeface="Times New Roman" panose="02020603050405020304" pitchFamily="18" charset="0"/>
              </a:rPr>
              <a:t>à</a:t>
            </a:r>
            <a:r>
              <a:rPr sz="3600" b="1" dirty="0">
                <a:solidFill>
                  <a:srgbClr val="008000"/>
                </a:solidFill>
                <a:latin typeface="Times New Roman" panose="02020603050405020304" pitchFamily="18" charset="0"/>
                <a:cs typeface="Times New Roman" panose="02020603050405020304" pitchFamily="18" charset="0"/>
              </a:rPr>
              <a:t> Trưng phất cờ khởi nghĩa v</a:t>
            </a:r>
            <a:r>
              <a:rPr sz="3600" b="1" dirty="0">
                <a:solidFill>
                  <a:srgbClr val="008000"/>
                </a:solidFill>
                <a:latin typeface="Times New Roman" panose="02020603050405020304" pitchFamily="18" charset="0"/>
                <a:ea typeface="Times New Roman" panose="02020603050405020304" pitchFamily="18" charset="0"/>
              </a:rPr>
              <a:t>à</a:t>
            </a:r>
            <a:r>
              <a:rPr sz="3600" b="1" dirty="0">
                <a:solidFill>
                  <a:srgbClr val="008000"/>
                </a:solidFill>
                <a:latin typeface="Times New Roman" panose="02020603050405020304" pitchFamily="18" charset="0"/>
                <a:cs typeface="Times New Roman" panose="02020603050405020304" pitchFamily="18" charset="0"/>
              </a:rPr>
              <a:t>o thời gian n</a:t>
            </a:r>
            <a:r>
              <a:rPr sz="3600" b="1" dirty="0">
                <a:solidFill>
                  <a:srgbClr val="008000"/>
                </a:solidFill>
                <a:latin typeface="Times New Roman" panose="02020603050405020304" pitchFamily="18" charset="0"/>
                <a:ea typeface="Times New Roman" panose="02020603050405020304" pitchFamily="18" charset="0"/>
              </a:rPr>
              <a:t>à</a:t>
            </a:r>
            <a:r>
              <a:rPr sz="3600" b="1" dirty="0">
                <a:solidFill>
                  <a:srgbClr val="008000"/>
                </a:solidFill>
                <a:latin typeface="Times New Roman" panose="02020603050405020304" pitchFamily="18" charset="0"/>
                <a:cs typeface="Times New Roman" panose="02020603050405020304" pitchFamily="18" charset="0"/>
              </a:rPr>
              <a:t>o, ở đâu?</a:t>
            </a:r>
            <a:endParaRPr sz="3600" b="1" dirty="0">
              <a:solidFill>
                <a:srgbClr val="008000"/>
              </a:solidFill>
              <a:latin typeface="Times New Roman" panose="02020603050405020304" pitchFamily="18" charset="0"/>
              <a:ea typeface="Times New Roman" panose="02020603050405020304" pitchFamily="18" charset="0"/>
            </a:endParaRPr>
          </a:p>
        </p:txBody>
      </p:sp>
      <p:sp>
        <p:nvSpPr>
          <p:cNvPr id="174090" name="Text Box 10"/>
          <p:cNvSpPr txBox="1"/>
          <p:nvPr/>
        </p:nvSpPr>
        <p:spPr>
          <a:xfrm>
            <a:off x="609600" y="3429000"/>
            <a:ext cx="8001000" cy="1190625"/>
          </a:xfrm>
          <a:prstGeom prst="rect">
            <a:avLst/>
          </a:prstGeom>
          <a:noFill/>
          <a:ln w="9525">
            <a:noFill/>
          </a:ln>
        </p:spPr>
        <p:txBody>
          <a:bodyPr>
            <a:spAutoFit/>
          </a:bodyPr>
          <a:lstStyle/>
          <a:p>
            <a:pPr algn="just">
              <a:spcBef>
                <a:spcPct val="50000"/>
              </a:spcBef>
            </a:pPr>
            <a:r>
              <a:rPr sz="3600" b="1" dirty="0">
                <a:solidFill>
                  <a:srgbClr val="008000"/>
                </a:solidFill>
                <a:latin typeface="Times New Roman" panose="02020603050405020304" pitchFamily="18" charset="0"/>
                <a:cs typeface="Times New Roman" panose="02020603050405020304" pitchFamily="18" charset="0"/>
              </a:rPr>
              <a:t>- Nghĩa quân bắt đầu tiến đánh từ đâu đến những nơi n</a:t>
            </a:r>
            <a:r>
              <a:rPr sz="3600" b="1" dirty="0">
                <a:solidFill>
                  <a:srgbClr val="008000"/>
                </a:solidFill>
                <a:latin typeface="Times New Roman" panose="02020603050405020304" pitchFamily="18" charset="0"/>
                <a:ea typeface="Times New Roman" panose="02020603050405020304" pitchFamily="18" charset="0"/>
              </a:rPr>
              <a:t>à</a:t>
            </a:r>
            <a:r>
              <a:rPr sz="3600" b="1" dirty="0">
                <a:solidFill>
                  <a:srgbClr val="008000"/>
                </a:solidFill>
                <a:latin typeface="Times New Roman" panose="02020603050405020304" pitchFamily="18" charset="0"/>
                <a:cs typeface="Times New Roman" panose="02020603050405020304" pitchFamily="18" charset="0"/>
              </a:rPr>
              <a:t>o?</a:t>
            </a:r>
            <a:endParaRPr sz="3600" b="1" dirty="0">
              <a:solidFill>
                <a:srgbClr val="008000"/>
              </a:solidFill>
              <a:latin typeface="Times New Roman" panose="02020603050405020304" pitchFamily="18" charset="0"/>
              <a:ea typeface="Times New Roman" panose="02020603050405020304" pitchFamily="18" charset="0"/>
            </a:endParaRPr>
          </a:p>
        </p:txBody>
      </p:sp>
      <p:sp>
        <p:nvSpPr>
          <p:cNvPr id="6" name="Text Box 10"/>
          <p:cNvSpPr txBox="1"/>
          <p:nvPr/>
        </p:nvSpPr>
        <p:spPr>
          <a:xfrm>
            <a:off x="592138" y="4992688"/>
            <a:ext cx="8153400" cy="646112"/>
          </a:xfrm>
          <a:prstGeom prst="rect">
            <a:avLst/>
          </a:prstGeom>
          <a:noFill/>
          <a:ln w="9525">
            <a:noFill/>
          </a:ln>
        </p:spPr>
        <p:txBody>
          <a:bodyPr>
            <a:spAutoFit/>
          </a:bodyPr>
          <a:lstStyle/>
          <a:p>
            <a:pPr>
              <a:spcBef>
                <a:spcPct val="50000"/>
              </a:spcBef>
            </a:pPr>
            <a:r>
              <a:rPr sz="3600" b="1" dirty="0">
                <a:solidFill>
                  <a:srgbClr val="008000"/>
                </a:solidFill>
                <a:latin typeface="Times New Roman" panose="02020603050405020304" pitchFamily="18" charset="0"/>
                <a:cs typeface="Times New Roman" panose="02020603050405020304" pitchFamily="18" charset="0"/>
              </a:rPr>
              <a:t>- Bị </a:t>
            </a:r>
            <a:r>
              <a:rPr lang="vi-VN" altLang="x-none" sz="3600" b="1" dirty="0">
                <a:solidFill>
                  <a:srgbClr val="008000"/>
                </a:solidFill>
                <a:latin typeface="Times New Roman" panose="02020603050405020304" pitchFamily="18" charset="0"/>
                <a:cs typeface="Times New Roman" panose="02020603050405020304" pitchFamily="18" charset="0"/>
              </a:rPr>
              <a:t>đánh</a:t>
            </a:r>
            <a:r>
              <a:rPr sz="3600" b="1" dirty="0">
                <a:solidFill>
                  <a:srgbClr val="008000"/>
                </a:solidFill>
                <a:latin typeface="Times New Roman" panose="02020603050405020304" pitchFamily="18" charset="0"/>
                <a:cs typeface="Times New Roman" panose="02020603050405020304" pitchFamily="18" charset="0"/>
              </a:rPr>
              <a:t> bất ngờ quân giặc ra sao?</a:t>
            </a:r>
            <a:endParaRPr sz="3600" b="1" dirty="0">
              <a:solidFill>
                <a:srgbClr val="008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p:cTn id="7" dur="500" fill="hold"/>
                                        <p:tgtEl>
                                          <p:spTgt spid="8203"/>
                                        </p:tgtEl>
                                        <p:attrNameLst>
                                          <p:attrName>ppt_w</p:attrName>
                                        </p:attrNameLst>
                                      </p:cBhvr>
                                      <p:tavLst>
                                        <p:tav tm="0">
                                          <p:val>
                                            <p:fltVal val="0"/>
                                          </p:val>
                                        </p:tav>
                                        <p:tav tm="100000">
                                          <p:val>
                                            <p:strVal val="#ppt_w"/>
                                          </p:val>
                                        </p:tav>
                                      </p:tavLst>
                                    </p:anim>
                                    <p:anim calcmode="lin" valueType="num">
                                      <p:cBhvr>
                                        <p:cTn id="8" dur="500" fill="hold"/>
                                        <p:tgtEl>
                                          <p:spTgt spid="8203"/>
                                        </p:tgtEl>
                                        <p:attrNameLst>
                                          <p:attrName>ppt_h</p:attrName>
                                        </p:attrNameLst>
                                      </p:cBhvr>
                                      <p:tavLst>
                                        <p:tav tm="0">
                                          <p:val>
                                            <p:fltVal val="0"/>
                                          </p:val>
                                        </p:tav>
                                        <p:tav tm="100000">
                                          <p:val>
                                            <p:strVal val="#ppt_h"/>
                                          </p:val>
                                        </p:tav>
                                      </p:tavLst>
                                    </p:anim>
                                    <p:animEffect transition="in" filter="fade">
                                      <p:cBhvr>
                                        <p:cTn id="9" dur="500"/>
                                        <p:tgtEl>
                                          <p:spTgt spid="820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4089"/>
                                        </p:tgtEl>
                                        <p:attrNameLst>
                                          <p:attrName>style.visibility</p:attrName>
                                        </p:attrNameLst>
                                      </p:cBhvr>
                                      <p:to>
                                        <p:strVal val="visible"/>
                                      </p:to>
                                    </p:set>
                                    <p:animEffect transition="in" filter="barn(inVertical)">
                                      <p:cBhvr>
                                        <p:cTn id="14" dur="500"/>
                                        <p:tgtEl>
                                          <p:spTgt spid="17408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74090"/>
                                        </p:tgtEl>
                                        <p:attrNameLst>
                                          <p:attrName>style.visibility</p:attrName>
                                        </p:attrNameLst>
                                      </p:cBhvr>
                                      <p:to>
                                        <p:strVal val="visible"/>
                                      </p:to>
                                    </p:set>
                                    <p:animEffect transition="in" filter="barn(inVertical)">
                                      <p:cBhvr>
                                        <p:cTn id="17" dur="500"/>
                                        <p:tgtEl>
                                          <p:spTgt spid="17409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p:bldP spid="174089" grpId="0"/>
      <p:bldP spid="174090"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p:nvPr/>
        </p:nvSpPr>
        <p:spPr>
          <a:xfrm>
            <a:off x="609600" y="990600"/>
            <a:ext cx="8153400" cy="1190625"/>
          </a:xfrm>
          <a:prstGeom prst="rect">
            <a:avLst/>
          </a:prstGeom>
          <a:noFill/>
          <a:ln w="9525">
            <a:noFill/>
          </a:ln>
        </p:spPr>
        <p:txBody>
          <a:bodyPr>
            <a:spAutoFit/>
          </a:bodyPr>
          <a:lstStyle/>
          <a:p>
            <a:pPr algn="just">
              <a:spcBef>
                <a:spcPct val="50000"/>
              </a:spcBef>
            </a:pPr>
            <a:r>
              <a:rPr sz="2800" dirty="0">
                <a:solidFill>
                  <a:srgbClr val="008000"/>
                </a:solidFill>
                <a:latin typeface="Times New Roman" panose="02020603050405020304" pitchFamily="18" charset="0"/>
                <a:cs typeface="Times New Roman" panose="02020603050405020304" pitchFamily="18" charset="0"/>
              </a:rPr>
              <a:t> - </a:t>
            </a:r>
            <a:r>
              <a:rPr sz="3600" b="1" dirty="0">
                <a:solidFill>
                  <a:srgbClr val="008000"/>
                </a:solidFill>
                <a:latin typeface="Times New Roman" panose="02020603050405020304" pitchFamily="18" charset="0"/>
                <a:cs typeface="Times New Roman" panose="02020603050405020304" pitchFamily="18" charset="0"/>
              </a:rPr>
              <a:t>Hai B</a:t>
            </a:r>
            <a:r>
              <a:rPr sz="3600" b="1" dirty="0">
                <a:solidFill>
                  <a:srgbClr val="008000"/>
                </a:solidFill>
                <a:latin typeface="Times New Roman" panose="02020603050405020304" pitchFamily="18" charset="0"/>
                <a:ea typeface="Times New Roman" panose="02020603050405020304" pitchFamily="18" charset="0"/>
              </a:rPr>
              <a:t>à</a:t>
            </a:r>
            <a:r>
              <a:rPr sz="3600" b="1" dirty="0">
                <a:solidFill>
                  <a:srgbClr val="008000"/>
                </a:solidFill>
                <a:latin typeface="Times New Roman" panose="02020603050405020304" pitchFamily="18" charset="0"/>
                <a:cs typeface="Times New Roman" panose="02020603050405020304" pitchFamily="18" charset="0"/>
              </a:rPr>
              <a:t> Trưng phất cờ khởi nghĩa v</a:t>
            </a:r>
            <a:r>
              <a:rPr sz="3600" b="1" dirty="0">
                <a:solidFill>
                  <a:srgbClr val="008000"/>
                </a:solidFill>
                <a:latin typeface="Times New Roman" panose="02020603050405020304" pitchFamily="18" charset="0"/>
                <a:ea typeface="Times New Roman" panose="02020603050405020304" pitchFamily="18" charset="0"/>
              </a:rPr>
              <a:t>à</a:t>
            </a:r>
            <a:r>
              <a:rPr sz="3600" b="1" dirty="0">
                <a:solidFill>
                  <a:srgbClr val="008000"/>
                </a:solidFill>
                <a:latin typeface="Times New Roman" panose="02020603050405020304" pitchFamily="18" charset="0"/>
                <a:cs typeface="Times New Roman" panose="02020603050405020304" pitchFamily="18" charset="0"/>
              </a:rPr>
              <a:t>o thời gian n</a:t>
            </a:r>
            <a:r>
              <a:rPr sz="3600" b="1" dirty="0">
                <a:solidFill>
                  <a:srgbClr val="008000"/>
                </a:solidFill>
                <a:latin typeface="Times New Roman" panose="02020603050405020304" pitchFamily="18" charset="0"/>
                <a:ea typeface="Times New Roman" panose="02020603050405020304" pitchFamily="18" charset="0"/>
              </a:rPr>
              <a:t>à</a:t>
            </a:r>
            <a:r>
              <a:rPr sz="3600" b="1" dirty="0">
                <a:solidFill>
                  <a:srgbClr val="008000"/>
                </a:solidFill>
                <a:latin typeface="Times New Roman" panose="02020603050405020304" pitchFamily="18" charset="0"/>
                <a:cs typeface="Times New Roman" panose="02020603050405020304" pitchFamily="18" charset="0"/>
              </a:rPr>
              <a:t>o, ở đâu?</a:t>
            </a:r>
            <a:endParaRPr sz="3600" b="1" dirty="0">
              <a:solidFill>
                <a:srgbClr val="008000"/>
              </a:solidFill>
              <a:latin typeface="Times New Roman" panose="02020603050405020304" pitchFamily="18" charset="0"/>
              <a:ea typeface="Times New Roman" panose="02020603050405020304" pitchFamily="18" charset="0"/>
            </a:endParaRPr>
          </a:p>
        </p:txBody>
      </p:sp>
      <p:sp>
        <p:nvSpPr>
          <p:cNvPr id="3" name="Text Box 7"/>
          <p:cNvSpPr txBox="1"/>
          <p:nvPr/>
        </p:nvSpPr>
        <p:spPr>
          <a:xfrm>
            <a:off x="685800" y="2198688"/>
            <a:ext cx="7848600" cy="1077912"/>
          </a:xfrm>
          <a:prstGeom prst="rect">
            <a:avLst/>
          </a:prstGeom>
          <a:noFill/>
          <a:ln w="9525">
            <a:noFill/>
          </a:ln>
        </p:spPr>
        <p:txBody>
          <a:bodyPr>
            <a:spAutoFit/>
          </a:bodyPr>
          <a:lstStyle/>
          <a:p>
            <a:pPr algn="just">
              <a:spcBef>
                <a:spcPct val="50000"/>
              </a:spcBef>
            </a:pPr>
            <a:r>
              <a:rPr sz="2800" b="1" dirty="0">
                <a:solidFill>
                  <a:srgbClr val="990000"/>
                </a:solidFill>
                <a:latin typeface="Times New Roman" panose="02020603050405020304" pitchFamily="18" charset="0"/>
              </a:rPr>
              <a:t>=&gt; </a:t>
            </a:r>
            <a:r>
              <a:rPr sz="3200" b="1" dirty="0">
                <a:solidFill>
                  <a:srgbClr val="990000"/>
                </a:solidFill>
                <a:latin typeface="Times New Roman" panose="02020603050405020304" pitchFamily="18" charset="0"/>
              </a:rPr>
              <a:t>Mùa xuân năm 40, trên cửa sông Hát Môn, Hai Bà Trưng phất cờ khởi nghĩa.</a:t>
            </a:r>
          </a:p>
        </p:txBody>
      </p:sp>
      <p:sp>
        <p:nvSpPr>
          <p:cNvPr id="4" name="Text Box 10"/>
          <p:cNvSpPr txBox="1"/>
          <p:nvPr/>
        </p:nvSpPr>
        <p:spPr>
          <a:xfrm>
            <a:off x="762000" y="3352800"/>
            <a:ext cx="8001000" cy="1190625"/>
          </a:xfrm>
          <a:prstGeom prst="rect">
            <a:avLst/>
          </a:prstGeom>
          <a:noFill/>
          <a:ln w="9525">
            <a:noFill/>
          </a:ln>
        </p:spPr>
        <p:txBody>
          <a:bodyPr>
            <a:spAutoFit/>
          </a:bodyPr>
          <a:lstStyle/>
          <a:p>
            <a:pPr algn="just">
              <a:spcBef>
                <a:spcPct val="50000"/>
              </a:spcBef>
            </a:pPr>
            <a:r>
              <a:rPr sz="3600" b="1" dirty="0">
                <a:solidFill>
                  <a:srgbClr val="008000"/>
                </a:solidFill>
                <a:latin typeface="Times New Roman" panose="02020603050405020304" pitchFamily="18" charset="0"/>
                <a:cs typeface="Times New Roman" panose="02020603050405020304" pitchFamily="18" charset="0"/>
              </a:rPr>
              <a:t>- Nghĩa quân bắt đầu tiến đánh từ đâu v</a:t>
            </a:r>
            <a:r>
              <a:rPr sz="3600" b="1" dirty="0">
                <a:solidFill>
                  <a:srgbClr val="008000"/>
                </a:solidFill>
                <a:latin typeface="Times New Roman" panose="02020603050405020304" pitchFamily="18" charset="0"/>
                <a:ea typeface="Times New Roman" panose="02020603050405020304" pitchFamily="18" charset="0"/>
              </a:rPr>
              <a:t>à</a:t>
            </a:r>
            <a:r>
              <a:rPr sz="3600" b="1" dirty="0">
                <a:solidFill>
                  <a:srgbClr val="008000"/>
                </a:solidFill>
                <a:latin typeface="Times New Roman" panose="02020603050405020304" pitchFamily="18" charset="0"/>
                <a:cs typeface="Times New Roman" panose="02020603050405020304" pitchFamily="18" charset="0"/>
              </a:rPr>
              <a:t> đến những nơi n</a:t>
            </a:r>
            <a:r>
              <a:rPr sz="3600" b="1" dirty="0">
                <a:solidFill>
                  <a:srgbClr val="008000"/>
                </a:solidFill>
                <a:latin typeface="Times New Roman" panose="02020603050405020304" pitchFamily="18" charset="0"/>
                <a:ea typeface="Times New Roman" panose="02020603050405020304" pitchFamily="18" charset="0"/>
              </a:rPr>
              <a:t>à</a:t>
            </a:r>
            <a:r>
              <a:rPr sz="3600" b="1" dirty="0">
                <a:solidFill>
                  <a:srgbClr val="008000"/>
                </a:solidFill>
                <a:latin typeface="Times New Roman" panose="02020603050405020304" pitchFamily="18" charset="0"/>
                <a:cs typeface="Times New Roman" panose="02020603050405020304" pitchFamily="18" charset="0"/>
              </a:rPr>
              <a:t>o?</a:t>
            </a:r>
            <a:endParaRPr sz="3600" b="1" dirty="0">
              <a:solidFill>
                <a:srgbClr val="008000"/>
              </a:solidFill>
              <a:latin typeface="Times New Roman" panose="02020603050405020304" pitchFamily="18" charset="0"/>
              <a:ea typeface="Times New Roman" panose="02020603050405020304" pitchFamily="18" charset="0"/>
            </a:endParaRPr>
          </a:p>
        </p:txBody>
      </p:sp>
      <p:sp>
        <p:nvSpPr>
          <p:cNvPr id="5" name="Text Box 9"/>
          <p:cNvSpPr txBox="1"/>
          <p:nvPr/>
        </p:nvSpPr>
        <p:spPr>
          <a:xfrm>
            <a:off x="762000" y="4643438"/>
            <a:ext cx="7924800" cy="2062162"/>
          </a:xfrm>
          <a:prstGeom prst="rect">
            <a:avLst/>
          </a:prstGeom>
          <a:noFill/>
          <a:ln w="9525">
            <a:noFill/>
          </a:ln>
        </p:spPr>
        <p:txBody>
          <a:bodyPr>
            <a:spAutoFit/>
          </a:bodyPr>
          <a:lstStyle/>
          <a:p>
            <a:pPr algn="just">
              <a:spcBef>
                <a:spcPct val="50000"/>
              </a:spcBef>
            </a:pPr>
            <a:r>
              <a:rPr sz="3200" b="1" dirty="0">
                <a:solidFill>
                  <a:srgbClr val="990000"/>
                </a:solidFill>
                <a:latin typeface="Times New Roman" panose="02020603050405020304" pitchFamily="18" charset="0"/>
              </a:rPr>
              <a:t>=&gt; Từ Cửa sông Hát Môn, nghĩa quân tiến lên Mê Linh rồi xuống đánh chiếm Cổ Loa. Sau đó từ cổ Loa tấn công Luy Lâu trung tâm của chính quyền đô hộ.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p:nvPr/>
        </p:nvSpPr>
        <p:spPr>
          <a:xfrm>
            <a:off x="609600" y="1905000"/>
            <a:ext cx="8153400" cy="646113"/>
          </a:xfrm>
          <a:prstGeom prst="rect">
            <a:avLst/>
          </a:prstGeom>
          <a:noFill/>
          <a:ln w="9525">
            <a:noFill/>
          </a:ln>
        </p:spPr>
        <p:txBody>
          <a:bodyPr>
            <a:spAutoFit/>
          </a:bodyPr>
          <a:lstStyle/>
          <a:p>
            <a:pPr>
              <a:spcBef>
                <a:spcPct val="50000"/>
              </a:spcBef>
            </a:pPr>
            <a:r>
              <a:rPr sz="3600" b="1" dirty="0">
                <a:solidFill>
                  <a:srgbClr val="008000"/>
                </a:solidFill>
                <a:latin typeface="Times New Roman" panose="02020603050405020304" pitchFamily="18" charset="0"/>
                <a:cs typeface="Times New Roman" panose="02020603050405020304" pitchFamily="18" charset="0"/>
              </a:rPr>
              <a:t>- Cuộc khởi nghĩa diễn ra như thế n</a:t>
            </a:r>
            <a:r>
              <a:rPr sz="3600" b="1" dirty="0">
                <a:solidFill>
                  <a:srgbClr val="008000"/>
                </a:solidFill>
                <a:latin typeface="Times New Roman" panose="02020603050405020304" pitchFamily="18" charset="0"/>
                <a:ea typeface="Times New Roman" panose="02020603050405020304" pitchFamily="18" charset="0"/>
              </a:rPr>
              <a:t>à</a:t>
            </a:r>
            <a:r>
              <a:rPr sz="3600" b="1" dirty="0">
                <a:solidFill>
                  <a:srgbClr val="008000"/>
                </a:solidFill>
                <a:latin typeface="Times New Roman" panose="02020603050405020304" pitchFamily="18" charset="0"/>
                <a:cs typeface="Times New Roman" panose="02020603050405020304" pitchFamily="18" charset="0"/>
              </a:rPr>
              <a:t>o?</a:t>
            </a:r>
            <a:endParaRPr sz="3600" b="1" dirty="0">
              <a:solidFill>
                <a:srgbClr val="008000"/>
              </a:solidFill>
              <a:latin typeface="Times New Roman" panose="02020603050405020304" pitchFamily="18" charset="0"/>
              <a:ea typeface="Times New Roman" panose="02020603050405020304" pitchFamily="18" charset="0"/>
            </a:endParaRPr>
          </a:p>
        </p:txBody>
      </p:sp>
      <p:sp>
        <p:nvSpPr>
          <p:cNvPr id="3" name="Text Box 22"/>
          <p:cNvSpPr txBox="1"/>
          <p:nvPr/>
        </p:nvSpPr>
        <p:spPr>
          <a:xfrm>
            <a:off x="609600" y="2819400"/>
            <a:ext cx="8001000" cy="1570038"/>
          </a:xfrm>
          <a:prstGeom prst="rect">
            <a:avLst/>
          </a:prstGeom>
          <a:noFill/>
          <a:ln w="9525">
            <a:noFill/>
          </a:ln>
        </p:spPr>
        <p:txBody>
          <a:bodyPr>
            <a:spAutoFit/>
          </a:bodyPr>
          <a:lstStyle/>
          <a:p>
            <a:pPr algn="just">
              <a:spcBef>
                <a:spcPct val="50000"/>
              </a:spcBef>
            </a:pPr>
            <a:r>
              <a:rPr sz="3200" b="1" dirty="0">
                <a:solidFill>
                  <a:srgbClr val="990000"/>
                </a:solidFill>
                <a:latin typeface="Times New Roman" panose="02020603050405020304" pitchFamily="18" charset="0"/>
                <a:cs typeface="Times New Roman" panose="02020603050405020304" pitchFamily="18" charset="0"/>
              </a:rPr>
              <a:t>=&gt; Bị đánh bất ngờ</a:t>
            </a:r>
            <a:r>
              <a:rPr sz="2600" b="1" dirty="0">
                <a:solidFill>
                  <a:srgbClr val="990000"/>
                </a:solidFill>
                <a:latin typeface="Times New Roman" panose="02020603050405020304" pitchFamily="18" charset="0"/>
                <a:cs typeface="Times New Roman" panose="02020603050405020304" pitchFamily="18" charset="0"/>
              </a:rPr>
              <a:t>, </a:t>
            </a:r>
            <a:r>
              <a:rPr sz="3200" b="1" dirty="0">
                <a:solidFill>
                  <a:srgbClr val="990000"/>
                </a:solidFill>
                <a:latin typeface="Times New Roman" panose="02020603050405020304" pitchFamily="18" charset="0"/>
                <a:cs typeface="Times New Roman" panose="02020603050405020304" pitchFamily="18" charset="0"/>
              </a:rPr>
              <a:t>quân Hán thua trận bỏ chạy. Tô Định phải cải trang th</a:t>
            </a:r>
            <a:r>
              <a:rPr sz="3200" b="1" dirty="0">
                <a:solidFill>
                  <a:srgbClr val="990000"/>
                </a:solidFill>
                <a:latin typeface="Times New Roman" panose="02020603050405020304" pitchFamily="18" charset="0"/>
                <a:ea typeface="Times New Roman" panose="02020603050405020304" pitchFamily="18" charset="0"/>
              </a:rPr>
              <a:t>à</a:t>
            </a:r>
            <a:r>
              <a:rPr sz="3200" b="1" dirty="0">
                <a:solidFill>
                  <a:srgbClr val="990000"/>
                </a:solidFill>
                <a:latin typeface="Times New Roman" panose="02020603050405020304" pitchFamily="18" charset="0"/>
                <a:cs typeface="Times New Roman" panose="02020603050405020304" pitchFamily="18" charset="0"/>
              </a:rPr>
              <a:t>nh dân thường lẩn v</a:t>
            </a:r>
            <a:r>
              <a:rPr sz="3200" b="1" dirty="0">
                <a:solidFill>
                  <a:srgbClr val="990000"/>
                </a:solidFill>
                <a:latin typeface="Times New Roman" panose="02020603050405020304" pitchFamily="18" charset="0"/>
                <a:ea typeface="Times New Roman" panose="02020603050405020304" pitchFamily="18" charset="0"/>
              </a:rPr>
              <a:t>à</a:t>
            </a:r>
            <a:r>
              <a:rPr sz="3200" b="1" dirty="0">
                <a:solidFill>
                  <a:srgbClr val="990000"/>
                </a:solidFill>
                <a:latin typeface="Times New Roman" panose="02020603050405020304" pitchFamily="18" charset="0"/>
                <a:cs typeface="Times New Roman" panose="02020603050405020304" pitchFamily="18" charset="0"/>
              </a:rPr>
              <a:t>o đám t</a:t>
            </a:r>
            <a:r>
              <a:rPr sz="3200" b="1" dirty="0">
                <a:solidFill>
                  <a:srgbClr val="990000"/>
                </a:solidFill>
                <a:latin typeface="Times New Roman" panose="02020603050405020304" pitchFamily="18" charset="0"/>
                <a:ea typeface="Times New Roman" panose="02020603050405020304" pitchFamily="18" charset="0"/>
              </a:rPr>
              <a:t>à</a:t>
            </a:r>
            <a:r>
              <a:rPr sz="3200" b="1" dirty="0">
                <a:solidFill>
                  <a:srgbClr val="990000"/>
                </a:solidFill>
                <a:latin typeface="Times New Roman" panose="02020603050405020304" pitchFamily="18" charset="0"/>
                <a:cs typeface="Times New Roman" panose="02020603050405020304" pitchFamily="18" charset="0"/>
              </a:rPr>
              <a:t>n quân trốn về nước.</a:t>
            </a:r>
            <a:endParaRPr sz="3200" b="1" dirty="0">
              <a:solidFill>
                <a:srgbClr val="990000"/>
              </a:solidFill>
              <a:latin typeface="Times New Roman" panose="02020603050405020304" pitchFamily="18" charset="0"/>
              <a:ea typeface="Times New Roman" panose="02020603050405020304" pitchFamily="18" charset="0"/>
            </a:endParaRPr>
          </a:p>
        </p:txBody>
      </p:sp>
      <p:sp>
        <p:nvSpPr>
          <p:cNvPr id="8203" name="Text Box 6"/>
          <p:cNvSpPr txBox="1"/>
          <p:nvPr/>
        </p:nvSpPr>
        <p:spPr>
          <a:xfrm>
            <a:off x="304800" y="990600"/>
            <a:ext cx="8229600" cy="708025"/>
          </a:xfrm>
          <a:prstGeom prst="rect">
            <a:avLst/>
          </a:prstGeom>
          <a:noFill/>
          <a:ln w="9525">
            <a:noFill/>
          </a:ln>
        </p:spPr>
        <p:txBody>
          <a:bodyPr>
            <a:spAutoFit/>
          </a:bodyPr>
          <a:lstStyle/>
          <a:p>
            <a:pPr algn="just">
              <a:spcBef>
                <a:spcPct val="50000"/>
              </a:spcBef>
            </a:pPr>
            <a:r>
              <a:rPr sz="4000" b="1" dirty="0">
                <a:latin typeface="Times New Roman" panose="02020603050405020304" pitchFamily="18" charset="0"/>
              </a:rPr>
              <a:t> 2. Diễn biến của cuộc khởi nghĩa:</a:t>
            </a:r>
            <a:endParaRPr sz="40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p:nvPr/>
        </p:nvSpPr>
        <p:spPr>
          <a:xfrm>
            <a:off x="190500" y="609600"/>
            <a:ext cx="8763000" cy="708025"/>
          </a:xfrm>
          <a:prstGeom prst="rect">
            <a:avLst/>
          </a:prstGeom>
          <a:noFill/>
          <a:ln w="9525">
            <a:noFill/>
          </a:ln>
        </p:spPr>
        <p:txBody>
          <a:bodyPr>
            <a:spAutoFit/>
          </a:bodyPr>
          <a:lstStyle/>
          <a:p>
            <a:pPr>
              <a:spcBef>
                <a:spcPct val="50000"/>
              </a:spcBef>
            </a:pPr>
            <a:r>
              <a:rPr sz="4000" b="1" dirty="0">
                <a:latin typeface="Times New Roman" panose="02020603050405020304" pitchFamily="18" charset="0"/>
              </a:rPr>
              <a:t>   2. Diễn biến của cuộc khởi nghĩa:</a:t>
            </a:r>
            <a:endParaRPr sz="4000" dirty="0">
              <a:latin typeface="Times New Roman" panose="02020603050405020304" pitchFamily="18" charset="0"/>
            </a:endParaRPr>
          </a:p>
        </p:txBody>
      </p:sp>
      <p:sp>
        <p:nvSpPr>
          <p:cNvPr id="3" name="Text Box 7"/>
          <p:cNvSpPr txBox="1"/>
          <p:nvPr/>
        </p:nvSpPr>
        <p:spPr>
          <a:xfrm>
            <a:off x="685800" y="1228725"/>
            <a:ext cx="7848600" cy="1077913"/>
          </a:xfrm>
          <a:prstGeom prst="rect">
            <a:avLst/>
          </a:prstGeom>
          <a:noFill/>
          <a:ln w="9525">
            <a:noFill/>
          </a:ln>
        </p:spPr>
        <p:txBody>
          <a:bodyPr>
            <a:spAutoFit/>
          </a:bodyPr>
          <a:lstStyle/>
          <a:p>
            <a:pPr algn="just">
              <a:spcBef>
                <a:spcPct val="50000"/>
              </a:spcBef>
            </a:pPr>
            <a:r>
              <a:rPr sz="2800" b="1" dirty="0">
                <a:solidFill>
                  <a:srgbClr val="0000FF"/>
                </a:solidFill>
                <a:latin typeface="Times New Roman" panose="02020603050405020304" pitchFamily="18" charset="0"/>
              </a:rPr>
              <a:t>- </a:t>
            </a:r>
            <a:r>
              <a:rPr sz="3200" b="1" dirty="0">
                <a:solidFill>
                  <a:srgbClr val="0000FF"/>
                </a:solidFill>
                <a:latin typeface="Times New Roman" panose="02020603050405020304" pitchFamily="18" charset="0"/>
              </a:rPr>
              <a:t>Mùa xuân năm 40, trên cửa sông Hát Môn, Hai Bà Trưng phất cờ khởi nghĩa.</a:t>
            </a:r>
          </a:p>
        </p:txBody>
      </p:sp>
      <p:sp>
        <p:nvSpPr>
          <p:cNvPr id="4" name="Text Box 9"/>
          <p:cNvSpPr txBox="1"/>
          <p:nvPr/>
        </p:nvSpPr>
        <p:spPr>
          <a:xfrm>
            <a:off x="609600" y="2443163"/>
            <a:ext cx="7924800" cy="2062162"/>
          </a:xfrm>
          <a:prstGeom prst="rect">
            <a:avLst/>
          </a:prstGeom>
          <a:noFill/>
          <a:ln w="9525">
            <a:noFill/>
          </a:ln>
        </p:spPr>
        <p:txBody>
          <a:bodyPr>
            <a:spAutoFit/>
          </a:bodyPr>
          <a:lstStyle/>
          <a:p>
            <a:pPr algn="just">
              <a:spcBef>
                <a:spcPct val="50000"/>
              </a:spcBef>
            </a:pPr>
            <a:r>
              <a:rPr sz="3200" b="1" dirty="0">
                <a:solidFill>
                  <a:srgbClr val="0000FF"/>
                </a:solidFill>
                <a:latin typeface="Times New Roman" panose="02020603050405020304" pitchFamily="18" charset="0"/>
              </a:rPr>
              <a:t>- Từ Cửa sông Hát Môn, nghĩa quân tiến lên Mê Linh rồi xuống đánh chiếm Cổ Loa. Sau đó từ cổ Loa tấn công Luy Lâu trung tâm của chính quyền đô hộ.</a:t>
            </a:r>
          </a:p>
        </p:txBody>
      </p:sp>
      <p:sp>
        <p:nvSpPr>
          <p:cNvPr id="5" name="Text Box 22"/>
          <p:cNvSpPr txBox="1"/>
          <p:nvPr/>
        </p:nvSpPr>
        <p:spPr>
          <a:xfrm>
            <a:off x="609600" y="4733925"/>
            <a:ext cx="8001000" cy="1570038"/>
          </a:xfrm>
          <a:prstGeom prst="rect">
            <a:avLst/>
          </a:prstGeom>
          <a:noFill/>
          <a:ln w="9525">
            <a:noFill/>
          </a:ln>
        </p:spPr>
        <p:txBody>
          <a:bodyPr>
            <a:spAutoFit/>
          </a:bodyPr>
          <a:lstStyle/>
          <a:p>
            <a:pPr algn="just">
              <a:spcBef>
                <a:spcPct val="50000"/>
              </a:spcBef>
            </a:pPr>
            <a:r>
              <a:rPr sz="3200" b="1" dirty="0">
                <a:solidFill>
                  <a:srgbClr val="0000FF"/>
                </a:solidFill>
                <a:latin typeface="Times New Roman" panose="02020603050405020304" pitchFamily="18" charset="0"/>
                <a:cs typeface="Times New Roman" panose="02020603050405020304" pitchFamily="18" charset="0"/>
              </a:rPr>
              <a:t>- Bị đánh bất ngờ</a:t>
            </a:r>
            <a:r>
              <a:rPr sz="2600" b="1" dirty="0">
                <a:solidFill>
                  <a:srgbClr val="0000FF"/>
                </a:solidFill>
                <a:latin typeface="Times New Roman" panose="02020603050405020304" pitchFamily="18" charset="0"/>
                <a:cs typeface="Times New Roman" panose="02020603050405020304" pitchFamily="18" charset="0"/>
              </a:rPr>
              <a:t>, </a:t>
            </a:r>
            <a:r>
              <a:rPr sz="3200" b="1" dirty="0">
                <a:solidFill>
                  <a:srgbClr val="0000FF"/>
                </a:solidFill>
                <a:latin typeface="Times New Roman" panose="02020603050405020304" pitchFamily="18" charset="0"/>
                <a:cs typeface="Times New Roman" panose="02020603050405020304" pitchFamily="18" charset="0"/>
              </a:rPr>
              <a:t>quân Hán thua trận bỏ chạy. Tô Định phải cải trang th</a:t>
            </a:r>
            <a:r>
              <a:rPr sz="3200" b="1" dirty="0">
                <a:solidFill>
                  <a:srgbClr val="0000FF"/>
                </a:solidFill>
                <a:latin typeface="Times New Roman" panose="02020603050405020304" pitchFamily="18" charset="0"/>
                <a:ea typeface="Times New Roman" panose="02020603050405020304" pitchFamily="18" charset="0"/>
              </a:rPr>
              <a:t>à</a:t>
            </a:r>
            <a:r>
              <a:rPr sz="3200" b="1" dirty="0">
                <a:solidFill>
                  <a:srgbClr val="0000FF"/>
                </a:solidFill>
                <a:latin typeface="Times New Roman" panose="02020603050405020304" pitchFamily="18" charset="0"/>
                <a:cs typeface="Times New Roman" panose="02020603050405020304" pitchFamily="18" charset="0"/>
              </a:rPr>
              <a:t>nh dân thường lẩn v</a:t>
            </a:r>
            <a:r>
              <a:rPr sz="3200" b="1" dirty="0">
                <a:solidFill>
                  <a:srgbClr val="0000FF"/>
                </a:solidFill>
                <a:latin typeface="Times New Roman" panose="02020603050405020304" pitchFamily="18" charset="0"/>
                <a:ea typeface="Times New Roman" panose="02020603050405020304" pitchFamily="18" charset="0"/>
              </a:rPr>
              <a:t>à</a:t>
            </a:r>
            <a:r>
              <a:rPr sz="3200" b="1" dirty="0">
                <a:solidFill>
                  <a:srgbClr val="0000FF"/>
                </a:solidFill>
                <a:latin typeface="Times New Roman" panose="02020603050405020304" pitchFamily="18" charset="0"/>
                <a:cs typeface="Times New Roman" panose="02020603050405020304" pitchFamily="18" charset="0"/>
              </a:rPr>
              <a:t>o đám t</a:t>
            </a:r>
            <a:r>
              <a:rPr sz="3200" b="1" dirty="0">
                <a:solidFill>
                  <a:srgbClr val="0000FF"/>
                </a:solidFill>
                <a:latin typeface="Times New Roman" panose="02020603050405020304" pitchFamily="18" charset="0"/>
                <a:ea typeface="Times New Roman" panose="02020603050405020304" pitchFamily="18" charset="0"/>
              </a:rPr>
              <a:t>à</a:t>
            </a:r>
            <a:r>
              <a:rPr sz="3200" b="1" dirty="0">
                <a:solidFill>
                  <a:srgbClr val="0000FF"/>
                </a:solidFill>
                <a:latin typeface="Times New Roman" panose="02020603050405020304" pitchFamily="18" charset="0"/>
                <a:cs typeface="Times New Roman" panose="02020603050405020304" pitchFamily="18" charset="0"/>
              </a:rPr>
              <a:t>n quân trốn về nước.</a:t>
            </a:r>
            <a:endParaRPr sz="32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Text Box 6"/>
          <p:cNvSpPr txBox="1"/>
          <p:nvPr/>
        </p:nvSpPr>
        <p:spPr>
          <a:xfrm>
            <a:off x="381000" y="0"/>
            <a:ext cx="8763000" cy="584200"/>
          </a:xfrm>
          <a:prstGeom prst="rect">
            <a:avLst/>
          </a:prstGeom>
          <a:noFill/>
          <a:ln w="9525">
            <a:noFill/>
          </a:ln>
        </p:spPr>
        <p:txBody>
          <a:bodyPr>
            <a:spAutoFit/>
          </a:bodyPr>
          <a:lstStyle/>
          <a:p>
            <a:pPr>
              <a:spcBef>
                <a:spcPct val="50000"/>
              </a:spcBef>
            </a:pPr>
            <a:r>
              <a:rPr sz="3200" b="1" dirty="0">
                <a:latin typeface="Times New Roman" panose="02020603050405020304" pitchFamily="18" charset="0"/>
              </a:rPr>
              <a:t> 2. Diễn biến của cuộc khởi nghĩa Hai Bà Trưng.</a:t>
            </a:r>
            <a:r>
              <a:rPr sz="3200" dirty="0">
                <a:latin typeface="Times New Roman" panose="02020603050405020304" pitchFamily="18" charset="0"/>
              </a:rPr>
              <a:t> </a:t>
            </a:r>
          </a:p>
        </p:txBody>
      </p:sp>
      <p:pic>
        <p:nvPicPr>
          <p:cNvPr id="174087" name="Picture 7" descr="Picture 001"/>
          <p:cNvPicPr>
            <a:picLocks noChangeAspect="1"/>
          </p:cNvPicPr>
          <p:nvPr/>
        </p:nvPicPr>
        <p:blipFill>
          <a:blip r:embed="rId2">
            <a:lum bright="-17999" contrast="60000"/>
          </a:blip>
          <a:srcRect l="13528" t="37642" r="31766" b="36148"/>
          <a:stretch>
            <a:fillRect/>
          </a:stretch>
        </p:blipFill>
        <p:spPr>
          <a:xfrm>
            <a:off x="533400" y="611188"/>
            <a:ext cx="8229600" cy="6246812"/>
          </a:xfrm>
          <a:prstGeom prst="rect">
            <a:avLst/>
          </a:prstGeom>
          <a:noFill/>
          <a:ln w="9525" cap="flat" cmpd="sng">
            <a:solidFill>
              <a:srgbClr val="0000FF"/>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additive="base">
                                        <p:cTn id="7" dur="500" fill="hold"/>
                                        <p:tgtEl>
                                          <p:spTgt spid="8203"/>
                                        </p:tgtEl>
                                        <p:attrNameLst>
                                          <p:attrName>ppt_x</p:attrName>
                                        </p:attrNameLst>
                                      </p:cBhvr>
                                      <p:tavLst>
                                        <p:tav tm="0">
                                          <p:val>
                                            <p:strVal val="#ppt_x"/>
                                          </p:val>
                                        </p:tav>
                                        <p:tav tm="100000">
                                          <p:val>
                                            <p:strVal val="#ppt_x"/>
                                          </p:val>
                                        </p:tav>
                                      </p:tavLst>
                                    </p:anim>
                                    <p:anim calcmode="lin" valueType="num">
                                      <p:cBhvr additive="base">
                                        <p:cTn id="8" dur="500" fill="hold"/>
                                        <p:tgtEl>
                                          <p:spTgt spid="820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087"/>
                                        </p:tgtEl>
                                        <p:attrNameLst>
                                          <p:attrName>style.visibility</p:attrName>
                                        </p:attrNameLst>
                                      </p:cBhvr>
                                      <p:to>
                                        <p:strVal val="visible"/>
                                      </p:to>
                                    </p:set>
                                    <p:anim calcmode="lin" valueType="num">
                                      <p:cBhvr additive="base">
                                        <p:cTn id="11" dur="500" fill="hold"/>
                                        <p:tgtEl>
                                          <p:spTgt spid="174087"/>
                                        </p:tgtEl>
                                        <p:attrNameLst>
                                          <p:attrName>ppt_x</p:attrName>
                                        </p:attrNameLst>
                                      </p:cBhvr>
                                      <p:tavLst>
                                        <p:tav tm="0">
                                          <p:val>
                                            <p:strVal val="#ppt_x"/>
                                          </p:val>
                                        </p:tav>
                                        <p:tav tm="100000">
                                          <p:val>
                                            <p:strVal val="#ppt_x"/>
                                          </p:val>
                                        </p:tav>
                                      </p:tavLst>
                                    </p:anim>
                                    <p:anim calcmode="lin" valueType="num">
                                      <p:cBhvr additive="base">
                                        <p:cTn id="12" dur="500" fill="hold"/>
                                        <p:tgtEl>
                                          <p:spTgt spid="1740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p:nvPr/>
        </p:nvSpPr>
        <p:spPr>
          <a:xfrm>
            <a:off x="0" y="0"/>
            <a:ext cx="9144000" cy="1066800"/>
          </a:xfrm>
          <a:prstGeom prst="rect">
            <a:avLst/>
          </a:prstGeom>
          <a:solidFill>
            <a:schemeClr val="bg1"/>
          </a:solidFill>
          <a:ln w="9525">
            <a:noFill/>
          </a:ln>
        </p:spPr>
        <p:txBody>
          <a:bodyPr wrap="none" anchor="ctr" anchorCtr="0"/>
          <a:lstStyle/>
          <a:p>
            <a:pPr eaLnBrk="0" hangingPunct="0"/>
            <a:endParaRPr lang="vi-VN" altLang="x-none" dirty="0">
              <a:latin typeface="Times New Roman" panose="02020603050405020304" pitchFamily="18" charset="0"/>
            </a:endParaRPr>
          </a:p>
        </p:txBody>
      </p:sp>
      <p:pic>
        <p:nvPicPr>
          <p:cNvPr id="18435" name="Picture 3" descr="anh4"/>
          <p:cNvPicPr>
            <a:picLocks noChangeAspect="1"/>
          </p:cNvPicPr>
          <p:nvPr/>
        </p:nvPicPr>
        <p:blipFill>
          <a:blip r:embed="rId3"/>
          <a:stretch>
            <a:fillRect/>
          </a:stretch>
        </p:blipFill>
        <p:spPr>
          <a:xfrm>
            <a:off x="0" y="0"/>
            <a:ext cx="4800600" cy="6858000"/>
          </a:xfrm>
          <a:prstGeom prst="rect">
            <a:avLst/>
          </a:prstGeom>
          <a:noFill/>
          <a:ln w="9525">
            <a:noFill/>
          </a:ln>
        </p:spPr>
      </p:pic>
      <p:sp>
        <p:nvSpPr>
          <p:cNvPr id="172036" name="Text Box 4"/>
          <p:cNvSpPr txBox="1"/>
          <p:nvPr/>
        </p:nvSpPr>
        <p:spPr>
          <a:xfrm>
            <a:off x="4800600" y="3314700"/>
            <a:ext cx="2362200" cy="336550"/>
          </a:xfrm>
          <a:prstGeom prst="rect">
            <a:avLst/>
          </a:prstGeom>
          <a:noFill/>
          <a:ln w="9525">
            <a:noFill/>
          </a:ln>
        </p:spPr>
        <p:txBody>
          <a:bodyPr>
            <a:spAutoFit/>
          </a:bodyPr>
          <a:lstStyle/>
          <a:p>
            <a:pPr algn="ctr">
              <a:spcBef>
                <a:spcPct val="50000"/>
              </a:spcBef>
            </a:pPr>
            <a:r>
              <a:rPr sz="1600" b="1" dirty="0">
                <a:solidFill>
                  <a:srgbClr val="0000FF"/>
                </a:solidFill>
                <a:latin typeface="Times New Roman" panose="02020603050405020304" pitchFamily="18" charset="0"/>
              </a:rPr>
              <a:t>Cổ Loa</a:t>
            </a:r>
          </a:p>
        </p:txBody>
      </p:sp>
      <p:sp>
        <p:nvSpPr>
          <p:cNvPr id="172037" name="Text Box 5"/>
          <p:cNvSpPr txBox="1"/>
          <p:nvPr/>
        </p:nvSpPr>
        <p:spPr>
          <a:xfrm>
            <a:off x="7162800" y="3314700"/>
            <a:ext cx="2019300" cy="336550"/>
          </a:xfrm>
          <a:prstGeom prst="rect">
            <a:avLst/>
          </a:prstGeom>
          <a:noFill/>
          <a:ln w="9525">
            <a:noFill/>
          </a:ln>
        </p:spPr>
        <p:txBody>
          <a:bodyPr>
            <a:spAutoFit/>
          </a:bodyPr>
          <a:lstStyle/>
          <a:p>
            <a:pPr algn="ctr">
              <a:spcBef>
                <a:spcPct val="50000"/>
              </a:spcBef>
            </a:pPr>
            <a:r>
              <a:rPr sz="1600" b="1" dirty="0">
                <a:solidFill>
                  <a:srgbClr val="0000FF"/>
                </a:solidFill>
                <a:latin typeface="Times New Roman" panose="02020603050405020304" pitchFamily="18" charset="0"/>
              </a:rPr>
              <a:t>Đánh thành Luy Lâu</a:t>
            </a:r>
          </a:p>
        </p:txBody>
      </p:sp>
      <p:sp>
        <p:nvSpPr>
          <p:cNvPr id="172038" name="Text Box 6"/>
          <p:cNvSpPr txBox="1"/>
          <p:nvPr/>
        </p:nvSpPr>
        <p:spPr>
          <a:xfrm>
            <a:off x="4724400" y="5010150"/>
            <a:ext cx="2362200" cy="338138"/>
          </a:xfrm>
          <a:prstGeom prst="rect">
            <a:avLst/>
          </a:prstGeom>
          <a:noFill/>
          <a:ln w="9525">
            <a:noFill/>
          </a:ln>
        </p:spPr>
        <p:txBody>
          <a:bodyPr>
            <a:spAutoFit/>
          </a:bodyPr>
          <a:lstStyle/>
          <a:p>
            <a:pPr algn="ctr">
              <a:spcBef>
                <a:spcPct val="50000"/>
              </a:spcBef>
            </a:pPr>
            <a:r>
              <a:rPr sz="1600" b="1" dirty="0">
                <a:solidFill>
                  <a:srgbClr val="0000FF"/>
                </a:solidFill>
                <a:latin typeface="Times New Roman" panose="02020603050405020304" pitchFamily="18" charset="0"/>
              </a:rPr>
              <a:t>Tô Định cắt tóc cải trang</a:t>
            </a:r>
          </a:p>
        </p:txBody>
      </p:sp>
      <p:sp>
        <p:nvSpPr>
          <p:cNvPr id="172039" name="Text Box 7"/>
          <p:cNvSpPr txBox="1"/>
          <p:nvPr/>
        </p:nvSpPr>
        <p:spPr>
          <a:xfrm>
            <a:off x="7010400" y="5010150"/>
            <a:ext cx="2133600" cy="336550"/>
          </a:xfrm>
          <a:prstGeom prst="rect">
            <a:avLst/>
          </a:prstGeom>
          <a:noFill/>
          <a:ln w="9525">
            <a:noFill/>
          </a:ln>
        </p:spPr>
        <p:txBody>
          <a:bodyPr>
            <a:spAutoFit/>
          </a:bodyPr>
          <a:lstStyle/>
          <a:p>
            <a:pPr algn="ctr">
              <a:spcBef>
                <a:spcPct val="50000"/>
              </a:spcBef>
            </a:pPr>
            <a:r>
              <a:rPr sz="1600" b="1" dirty="0">
                <a:solidFill>
                  <a:srgbClr val="0000FF"/>
                </a:solidFill>
                <a:latin typeface="Times New Roman" panose="02020603050405020304" pitchFamily="18" charset="0"/>
              </a:rPr>
              <a:t>Hai Bà chiến thắng</a:t>
            </a:r>
          </a:p>
        </p:txBody>
      </p:sp>
      <p:pic>
        <p:nvPicPr>
          <p:cNvPr id="172040" name="Picture 8" descr="Mot-goc-thanh-co-loa-xua"/>
          <p:cNvPicPr>
            <a:picLocks noChangeAspect="1"/>
          </p:cNvPicPr>
          <p:nvPr/>
        </p:nvPicPr>
        <p:blipFill>
          <a:blip r:embed="rId4"/>
          <a:stretch>
            <a:fillRect/>
          </a:stretch>
        </p:blipFill>
        <p:spPr>
          <a:xfrm>
            <a:off x="4876800" y="1905000"/>
            <a:ext cx="2057400" cy="1371600"/>
          </a:xfrm>
          <a:prstGeom prst="rect">
            <a:avLst/>
          </a:prstGeom>
          <a:noFill/>
          <a:ln w="9525" cap="flat" cmpd="sng">
            <a:solidFill>
              <a:srgbClr val="FF0000"/>
            </a:solidFill>
            <a:prstDash val="solid"/>
            <a:miter/>
            <a:headEnd type="none" w="med" len="med"/>
            <a:tailEnd type="none" w="med" len="med"/>
          </a:ln>
        </p:spPr>
      </p:pic>
      <p:pic>
        <p:nvPicPr>
          <p:cNvPr id="172041" name="Picture 9" descr="Untitled-17"/>
          <p:cNvPicPr>
            <a:picLocks noChangeAspect="1"/>
          </p:cNvPicPr>
          <p:nvPr/>
        </p:nvPicPr>
        <p:blipFill>
          <a:blip r:embed="rId5"/>
          <a:stretch>
            <a:fillRect/>
          </a:stretch>
        </p:blipFill>
        <p:spPr>
          <a:xfrm>
            <a:off x="6991350" y="1905000"/>
            <a:ext cx="2152650" cy="1371600"/>
          </a:xfrm>
          <a:prstGeom prst="rect">
            <a:avLst/>
          </a:prstGeom>
          <a:noFill/>
          <a:ln w="9525" cap="flat" cmpd="sng">
            <a:solidFill>
              <a:srgbClr val="FF0000"/>
            </a:solidFill>
            <a:prstDash val="solid"/>
            <a:miter/>
            <a:headEnd type="none" w="med" len="med"/>
            <a:tailEnd type="none" w="med" len="med"/>
          </a:ln>
        </p:spPr>
      </p:pic>
      <p:pic>
        <p:nvPicPr>
          <p:cNvPr id="172042" name="Picture 10" descr="Untitled-19"/>
          <p:cNvPicPr>
            <a:picLocks noChangeAspect="1"/>
          </p:cNvPicPr>
          <p:nvPr/>
        </p:nvPicPr>
        <p:blipFill>
          <a:blip r:embed="rId6"/>
          <a:stretch>
            <a:fillRect/>
          </a:stretch>
        </p:blipFill>
        <p:spPr>
          <a:xfrm>
            <a:off x="4876800" y="3657600"/>
            <a:ext cx="2095500" cy="1374775"/>
          </a:xfrm>
          <a:prstGeom prst="rect">
            <a:avLst/>
          </a:prstGeom>
          <a:noFill/>
          <a:ln w="9525" cap="flat" cmpd="sng">
            <a:solidFill>
              <a:srgbClr val="FF0000"/>
            </a:solidFill>
            <a:prstDash val="solid"/>
            <a:miter/>
            <a:headEnd type="none" w="med" len="med"/>
            <a:tailEnd type="none" w="med" len="med"/>
          </a:ln>
        </p:spPr>
      </p:pic>
      <p:pic>
        <p:nvPicPr>
          <p:cNvPr id="172043" name="Picture 11" descr="Untitled-21"/>
          <p:cNvPicPr>
            <a:picLocks noChangeAspect="1"/>
          </p:cNvPicPr>
          <p:nvPr/>
        </p:nvPicPr>
        <p:blipFill>
          <a:blip r:embed="rId7"/>
          <a:stretch>
            <a:fillRect/>
          </a:stretch>
        </p:blipFill>
        <p:spPr>
          <a:xfrm>
            <a:off x="7000875" y="3657600"/>
            <a:ext cx="2105025" cy="1371600"/>
          </a:xfrm>
          <a:prstGeom prst="rect">
            <a:avLst/>
          </a:prstGeom>
          <a:noFill/>
          <a:ln w="9525" cap="flat" cmpd="sng">
            <a:solidFill>
              <a:srgbClr val="FF0000"/>
            </a:solidFill>
            <a:prstDash val="solid"/>
            <a:miter/>
            <a:headEnd type="none" w="med" len="med"/>
            <a:tailEnd type="none" w="med" len="med"/>
          </a:ln>
        </p:spPr>
      </p:pic>
      <p:pic>
        <p:nvPicPr>
          <p:cNvPr id="172044" name="Picture 12" descr="Untitled-22"/>
          <p:cNvPicPr>
            <a:picLocks noChangeAspect="1"/>
          </p:cNvPicPr>
          <p:nvPr/>
        </p:nvPicPr>
        <p:blipFill>
          <a:blip r:embed="rId8"/>
          <a:stretch>
            <a:fillRect/>
          </a:stretch>
        </p:blipFill>
        <p:spPr>
          <a:xfrm>
            <a:off x="4876800" y="5334000"/>
            <a:ext cx="4267200" cy="1562100"/>
          </a:xfrm>
          <a:prstGeom prst="rect">
            <a:avLst/>
          </a:prstGeom>
          <a:noFill/>
          <a:ln w="9525" cap="flat" cmpd="sng">
            <a:solidFill>
              <a:srgbClr val="FF0000"/>
            </a:solidFill>
            <a:prstDash val="solid"/>
            <a:miter/>
            <a:headEnd type="none" w="med" len="med"/>
            <a:tailEnd type="none" w="med" len="med"/>
          </a:ln>
        </p:spPr>
      </p:pic>
      <p:sp>
        <p:nvSpPr>
          <p:cNvPr id="172045" name="Text Box 13"/>
          <p:cNvSpPr txBox="1"/>
          <p:nvPr/>
        </p:nvSpPr>
        <p:spPr>
          <a:xfrm>
            <a:off x="4857750" y="6559550"/>
            <a:ext cx="4210050" cy="369888"/>
          </a:xfrm>
          <a:prstGeom prst="rect">
            <a:avLst/>
          </a:prstGeom>
          <a:solidFill>
            <a:srgbClr val="FFFF99"/>
          </a:solidFill>
          <a:ln w="9525">
            <a:noFill/>
          </a:ln>
        </p:spPr>
        <p:txBody>
          <a:bodyPr>
            <a:spAutoFit/>
          </a:bodyPr>
          <a:lstStyle/>
          <a:p>
            <a:pPr algn="ctr">
              <a:spcBef>
                <a:spcPct val="50000"/>
              </a:spcBef>
            </a:pPr>
            <a:r>
              <a:rPr b="1" dirty="0">
                <a:solidFill>
                  <a:srgbClr val="0000FF"/>
                </a:solidFill>
                <a:latin typeface="Times New Roman" panose="02020603050405020304" pitchFamily="18" charset="0"/>
              </a:rPr>
              <a:t>Trưng Trắc lên ngôi đóng đô ở Mê Linh</a:t>
            </a:r>
          </a:p>
        </p:txBody>
      </p:sp>
      <p:sp>
        <p:nvSpPr>
          <p:cNvPr id="172046" name="Text Box 14"/>
          <p:cNvSpPr txBox="1"/>
          <p:nvPr/>
        </p:nvSpPr>
        <p:spPr>
          <a:xfrm>
            <a:off x="4629150" y="1314450"/>
            <a:ext cx="2628900" cy="595313"/>
          </a:xfrm>
          <a:prstGeom prst="rect">
            <a:avLst/>
          </a:prstGeom>
          <a:noFill/>
          <a:ln w="9525">
            <a:noFill/>
          </a:ln>
        </p:spPr>
        <p:txBody>
          <a:bodyPr>
            <a:spAutoFit/>
          </a:bodyPr>
          <a:lstStyle/>
          <a:p>
            <a:pPr algn="ctr">
              <a:spcBef>
                <a:spcPct val="20000"/>
              </a:spcBef>
            </a:pPr>
            <a:r>
              <a:rPr sz="1500" b="1" dirty="0">
                <a:solidFill>
                  <a:srgbClr val="0000FF"/>
                </a:solidFill>
                <a:latin typeface="Times New Roman" panose="02020603050405020304" pitchFamily="18" charset="0"/>
              </a:rPr>
              <a:t>Tại cửa sông Hát </a:t>
            </a:r>
          </a:p>
          <a:p>
            <a:pPr algn="ctr">
              <a:spcBef>
                <a:spcPct val="20000"/>
              </a:spcBef>
            </a:pPr>
            <a:r>
              <a:rPr sz="1500" b="1" dirty="0">
                <a:solidFill>
                  <a:srgbClr val="0000FF"/>
                </a:solidFill>
                <a:latin typeface="Times New Roman" panose="02020603050405020304" pitchFamily="18" charset="0"/>
              </a:rPr>
              <a:t>(Hát Môn)</a:t>
            </a:r>
          </a:p>
        </p:txBody>
      </p:sp>
      <p:pic>
        <p:nvPicPr>
          <p:cNvPr id="172047" name="Picture 15" descr="Untitled-16 a"/>
          <p:cNvPicPr>
            <a:picLocks noChangeAspect="1"/>
          </p:cNvPicPr>
          <p:nvPr/>
        </p:nvPicPr>
        <p:blipFill>
          <a:blip r:embed="rId9"/>
          <a:stretch>
            <a:fillRect/>
          </a:stretch>
        </p:blipFill>
        <p:spPr>
          <a:xfrm>
            <a:off x="6972300" y="0"/>
            <a:ext cx="2171700" cy="1333500"/>
          </a:xfrm>
          <a:prstGeom prst="rect">
            <a:avLst/>
          </a:prstGeom>
          <a:noFill/>
          <a:ln w="9525" cap="flat" cmpd="sng">
            <a:solidFill>
              <a:srgbClr val="FF0000"/>
            </a:solidFill>
            <a:prstDash val="solid"/>
            <a:miter/>
            <a:headEnd type="none" w="med" len="med"/>
            <a:tailEnd type="none" w="med" len="med"/>
          </a:ln>
        </p:spPr>
      </p:pic>
      <p:sp>
        <p:nvSpPr>
          <p:cNvPr id="172048" name="Text Box 16"/>
          <p:cNvSpPr txBox="1"/>
          <p:nvPr/>
        </p:nvSpPr>
        <p:spPr>
          <a:xfrm>
            <a:off x="6934200" y="1371600"/>
            <a:ext cx="2209800" cy="336550"/>
          </a:xfrm>
          <a:prstGeom prst="rect">
            <a:avLst/>
          </a:prstGeom>
          <a:noFill/>
          <a:ln w="9525">
            <a:noFill/>
          </a:ln>
        </p:spPr>
        <p:txBody>
          <a:bodyPr>
            <a:spAutoFit/>
          </a:bodyPr>
          <a:lstStyle/>
          <a:p>
            <a:pPr algn="ctr">
              <a:spcBef>
                <a:spcPct val="50000"/>
              </a:spcBef>
            </a:pPr>
            <a:r>
              <a:rPr sz="1600" b="1" dirty="0">
                <a:solidFill>
                  <a:srgbClr val="0000FF"/>
                </a:solidFill>
                <a:latin typeface="Times New Roman" panose="02020603050405020304" pitchFamily="18" charset="0"/>
              </a:rPr>
              <a:t>Tiến vào Mê Linh</a:t>
            </a:r>
          </a:p>
        </p:txBody>
      </p:sp>
      <p:pic>
        <p:nvPicPr>
          <p:cNvPr id="172049" name="Picture 17" descr="Untitled-15"/>
          <p:cNvPicPr>
            <a:picLocks noChangeAspect="1"/>
          </p:cNvPicPr>
          <p:nvPr/>
        </p:nvPicPr>
        <p:blipFill>
          <a:blip r:embed="rId10"/>
          <a:stretch>
            <a:fillRect/>
          </a:stretch>
        </p:blipFill>
        <p:spPr>
          <a:xfrm>
            <a:off x="4800600" y="0"/>
            <a:ext cx="2133600" cy="1338263"/>
          </a:xfrm>
          <a:prstGeom prst="rect">
            <a:avLst/>
          </a:prstGeom>
          <a:noFill/>
          <a:ln w="9525" cap="flat" cmpd="sng">
            <a:solidFill>
              <a:srgbClr val="FF0000"/>
            </a:solidFill>
            <a:prstDash val="solid"/>
            <a:miter/>
            <a:headEnd type="none" w="med" len="med"/>
            <a:tailEnd type="none" w="med" len="med"/>
          </a:ln>
        </p:spPr>
      </p:pic>
      <p:sp>
        <p:nvSpPr>
          <p:cNvPr id="172050" name="AutoShape 18"/>
          <p:cNvSpPr/>
          <p:nvPr/>
        </p:nvSpPr>
        <p:spPr>
          <a:xfrm rot="-2480056">
            <a:off x="1524000" y="3429000"/>
            <a:ext cx="762000" cy="228600"/>
          </a:xfrm>
          <a:prstGeom prst="curvedUpArrow">
            <a:avLst>
              <a:gd name="adj1" fmla="val 66666"/>
              <a:gd name="adj2" fmla="val 133333"/>
              <a:gd name="adj3" fmla="val 33333"/>
            </a:avLst>
          </a:prstGeom>
          <a:solidFill>
            <a:srgbClr val="FF0000"/>
          </a:solidFill>
          <a:ln w="9525" cap="flat" cmpd="sng">
            <a:solidFill>
              <a:schemeClr val="tx1"/>
            </a:solidFill>
            <a:prstDash val="solid"/>
            <a:miter/>
            <a:headEnd type="none" w="med" len="med"/>
            <a:tailEnd type="none" w="med" len="med"/>
          </a:ln>
        </p:spPr>
        <p:txBody>
          <a:bodyPr wrap="none" anchor="ctr" anchorCtr="0"/>
          <a:lstStyle/>
          <a:p>
            <a:pPr eaLnBrk="0" hangingPunct="0"/>
            <a:endParaRPr lang="vi-VN" altLang="x-none" dirty="0">
              <a:latin typeface="Times New Roman" panose="02020603050405020304" pitchFamily="18" charset="0"/>
            </a:endParaRPr>
          </a:p>
        </p:txBody>
      </p:sp>
      <p:sp>
        <p:nvSpPr>
          <p:cNvPr id="172051" name="AutoShape 19"/>
          <p:cNvSpPr/>
          <p:nvPr/>
        </p:nvSpPr>
        <p:spPr>
          <a:xfrm rot="2360076">
            <a:off x="2260600" y="3197225"/>
            <a:ext cx="344488" cy="193675"/>
          </a:xfrm>
          <a:prstGeom prst="rightArrow">
            <a:avLst>
              <a:gd name="adj1" fmla="val 50000"/>
              <a:gd name="adj2" fmla="val 44467"/>
            </a:avLst>
          </a:prstGeom>
          <a:solidFill>
            <a:srgbClr val="FF0000"/>
          </a:solidFill>
          <a:ln w="9525" cap="flat" cmpd="sng">
            <a:solidFill>
              <a:schemeClr val="tx1"/>
            </a:solidFill>
            <a:prstDash val="solid"/>
            <a:miter/>
            <a:headEnd type="none" w="med" len="med"/>
            <a:tailEnd type="none" w="med" len="med"/>
          </a:ln>
        </p:spPr>
        <p:txBody>
          <a:bodyPr wrap="none" anchor="ctr" anchorCtr="0"/>
          <a:lstStyle/>
          <a:p>
            <a:pPr eaLnBrk="0" hangingPunct="0"/>
            <a:endParaRPr lang="vi-VN" altLang="x-none" dirty="0">
              <a:latin typeface="Times New Roman" panose="02020603050405020304" pitchFamily="18" charset="0"/>
            </a:endParaRPr>
          </a:p>
        </p:txBody>
      </p:sp>
      <p:sp>
        <p:nvSpPr>
          <p:cNvPr id="172052" name="AutoShape 20"/>
          <p:cNvSpPr/>
          <p:nvPr/>
        </p:nvSpPr>
        <p:spPr>
          <a:xfrm rot="2482420">
            <a:off x="3013075" y="4025900"/>
            <a:ext cx="558800" cy="228600"/>
          </a:xfrm>
          <a:prstGeom prst="rightArrow">
            <a:avLst>
              <a:gd name="adj1" fmla="val 50000"/>
              <a:gd name="adj2" fmla="val 61111"/>
            </a:avLst>
          </a:prstGeom>
          <a:solidFill>
            <a:srgbClr val="FF0000"/>
          </a:solidFill>
          <a:ln w="9525" cap="flat" cmpd="sng">
            <a:solidFill>
              <a:schemeClr val="tx1"/>
            </a:solidFill>
            <a:prstDash val="solid"/>
            <a:miter/>
            <a:headEnd type="none" w="med" len="med"/>
            <a:tailEnd type="none" w="med" len="med"/>
          </a:ln>
        </p:spPr>
        <p:txBody>
          <a:bodyPr wrap="none" anchor="ctr" anchorCtr="0"/>
          <a:lstStyle/>
          <a:p>
            <a:pPr eaLnBrk="0" hangingPunct="0"/>
            <a:endParaRPr lang="vi-VN" altLang="x-none" dirty="0">
              <a:latin typeface="Times New Roman" panose="02020603050405020304" pitchFamily="18" charset="0"/>
            </a:endParaRPr>
          </a:p>
        </p:txBody>
      </p:sp>
      <p:sp>
        <p:nvSpPr>
          <p:cNvPr id="172053" name="Oval 21"/>
          <p:cNvSpPr/>
          <p:nvPr/>
        </p:nvSpPr>
        <p:spPr>
          <a:xfrm>
            <a:off x="3429000" y="4191000"/>
            <a:ext cx="685800" cy="762000"/>
          </a:xfrm>
          <a:prstGeom prst="ellipse">
            <a:avLst/>
          </a:prstGeom>
          <a:noFill/>
          <a:ln w="57150" cap="flat" cmpd="sng">
            <a:solidFill>
              <a:srgbClr val="FF0000"/>
            </a:solidFill>
            <a:prstDash val="solid"/>
            <a:headEnd type="none" w="med" len="med"/>
            <a:tailEnd type="none" w="med" len="med"/>
          </a:ln>
        </p:spPr>
        <p:txBody>
          <a:bodyPr wrap="none" anchor="ctr" anchorCtr="0"/>
          <a:lstStyle/>
          <a:p>
            <a:pPr eaLnBrk="0" hangingPunct="0"/>
            <a:endParaRPr lang="vi-VN" altLang="x-none" dirty="0">
              <a:latin typeface="Times New Roman" panose="02020603050405020304" pitchFamily="18" charset="0"/>
            </a:endParaRPr>
          </a:p>
        </p:txBody>
      </p:sp>
      <p:sp>
        <p:nvSpPr>
          <p:cNvPr id="172054" name="Oval 22"/>
          <p:cNvSpPr/>
          <p:nvPr/>
        </p:nvSpPr>
        <p:spPr>
          <a:xfrm>
            <a:off x="2533650" y="3276600"/>
            <a:ext cx="609600" cy="762000"/>
          </a:xfrm>
          <a:prstGeom prst="ellipse">
            <a:avLst/>
          </a:prstGeom>
          <a:noFill/>
          <a:ln w="57150" cap="flat" cmpd="sng">
            <a:solidFill>
              <a:srgbClr val="FF0000"/>
            </a:solidFill>
            <a:prstDash val="solid"/>
            <a:headEnd type="none" w="med" len="med"/>
            <a:tailEnd type="none" w="med" len="med"/>
          </a:ln>
        </p:spPr>
        <p:txBody>
          <a:bodyPr wrap="none" anchor="ctr" anchorCtr="0"/>
          <a:lstStyle/>
          <a:p>
            <a:pPr eaLnBrk="0" hangingPunct="0"/>
            <a:endParaRPr lang="vi-VN" altLang="x-none" dirty="0">
              <a:latin typeface="Times New Roman" panose="02020603050405020304" pitchFamily="18" charset="0"/>
            </a:endParaRPr>
          </a:p>
        </p:txBody>
      </p:sp>
      <p:sp>
        <p:nvSpPr>
          <p:cNvPr id="172055" name="Oval 23"/>
          <p:cNvSpPr/>
          <p:nvPr/>
        </p:nvSpPr>
        <p:spPr>
          <a:xfrm>
            <a:off x="1828800" y="2743200"/>
            <a:ext cx="457200" cy="533400"/>
          </a:xfrm>
          <a:prstGeom prst="ellipse">
            <a:avLst/>
          </a:prstGeom>
          <a:noFill/>
          <a:ln w="57150" cap="flat" cmpd="sng">
            <a:solidFill>
              <a:srgbClr val="FF0000"/>
            </a:solidFill>
            <a:prstDash val="solid"/>
            <a:headEnd type="none" w="med" len="med"/>
            <a:tailEnd type="none" w="med" len="med"/>
          </a:ln>
        </p:spPr>
        <p:txBody>
          <a:bodyPr wrap="none" anchor="ctr" anchorCtr="0"/>
          <a:lstStyle/>
          <a:p>
            <a:pPr eaLnBrk="0" hangingPunct="0"/>
            <a:endParaRPr lang="vi-VN" altLang="x-none" dirty="0">
              <a:latin typeface="Times New Roman" panose="02020603050405020304" pitchFamily="18" charset="0"/>
            </a:endParaRPr>
          </a:p>
        </p:txBody>
      </p:sp>
      <p:sp>
        <p:nvSpPr>
          <p:cNvPr id="172056" name="Oval 24"/>
          <p:cNvSpPr/>
          <p:nvPr/>
        </p:nvSpPr>
        <p:spPr>
          <a:xfrm>
            <a:off x="1447800" y="3409950"/>
            <a:ext cx="247650" cy="266700"/>
          </a:xfrm>
          <a:prstGeom prst="ellipse">
            <a:avLst/>
          </a:prstGeom>
          <a:noFill/>
          <a:ln w="57150" cap="flat" cmpd="sng">
            <a:solidFill>
              <a:srgbClr val="FF0000"/>
            </a:solidFill>
            <a:prstDash val="solid"/>
            <a:headEnd type="none" w="med" len="med"/>
            <a:tailEnd type="none" w="med" len="med"/>
          </a:ln>
        </p:spPr>
        <p:txBody>
          <a:bodyPr wrap="none" anchor="ctr" anchorCtr="0"/>
          <a:lstStyle/>
          <a:p>
            <a:pPr eaLnBrk="0" hangingPunct="0"/>
            <a:endParaRPr lang="vi-VN" altLang="x-none" dirty="0">
              <a:latin typeface="Times New Roman" panose="02020603050405020304" pitchFamily="18" charset="0"/>
            </a:endParaRPr>
          </a:p>
        </p:txBody>
      </p:sp>
      <p:grpSp>
        <p:nvGrpSpPr>
          <p:cNvPr id="2" name="Group 25"/>
          <p:cNvGrpSpPr/>
          <p:nvPr/>
        </p:nvGrpSpPr>
        <p:grpSpPr>
          <a:xfrm>
            <a:off x="1333500" y="3181350"/>
            <a:ext cx="228600" cy="381000"/>
            <a:chOff x="1056" y="3072"/>
            <a:chExt cx="144" cy="240"/>
          </a:xfrm>
        </p:grpSpPr>
        <p:grpSp>
          <p:nvGrpSpPr>
            <p:cNvPr id="18458" name="Group 26"/>
            <p:cNvGrpSpPr/>
            <p:nvPr/>
          </p:nvGrpSpPr>
          <p:grpSpPr>
            <a:xfrm>
              <a:off x="1056" y="3072"/>
              <a:ext cx="144" cy="240"/>
              <a:chOff x="1844" y="2580"/>
              <a:chExt cx="78" cy="150"/>
            </a:xfrm>
          </p:grpSpPr>
          <p:sp>
            <p:nvSpPr>
              <p:cNvPr id="18460" name="AutoShape 27"/>
              <p:cNvSpPr/>
              <p:nvPr/>
            </p:nvSpPr>
            <p:spPr>
              <a:xfrm>
                <a:off x="1844" y="2580"/>
                <a:ext cx="72" cy="90"/>
              </a:xfrm>
              <a:prstGeom prst="flowChartPunchedTape">
                <a:avLst/>
              </a:prstGeom>
              <a:solidFill>
                <a:srgbClr val="CC0000"/>
              </a:solidFill>
              <a:ln w="28575" cap="flat" cmpd="sng">
                <a:solidFill>
                  <a:srgbClr val="CC0000"/>
                </a:solidFill>
                <a:prstDash val="solid"/>
                <a:miter/>
                <a:headEnd type="none" w="med" len="med"/>
                <a:tailEnd type="none" w="med" len="med"/>
              </a:ln>
            </p:spPr>
            <p:txBody>
              <a:bodyPr wrap="none" anchor="ctr" anchorCtr="0"/>
              <a:lstStyle/>
              <a:p>
                <a:pPr eaLnBrk="0" hangingPunct="0"/>
                <a:endParaRPr lang="vi-VN" altLang="x-none" dirty="0">
                  <a:latin typeface="Times New Roman" panose="02020603050405020304" pitchFamily="18" charset="0"/>
                </a:endParaRPr>
              </a:p>
            </p:txBody>
          </p:sp>
          <p:sp>
            <p:nvSpPr>
              <p:cNvPr id="18461" name="Line 28"/>
              <p:cNvSpPr/>
              <p:nvPr/>
            </p:nvSpPr>
            <p:spPr>
              <a:xfrm flipH="1">
                <a:off x="1922" y="2586"/>
                <a:ext cx="0" cy="144"/>
              </a:xfrm>
              <a:prstGeom prst="line">
                <a:avLst/>
              </a:prstGeom>
              <a:ln w="19050" cap="flat" cmpd="sng">
                <a:solidFill>
                  <a:srgbClr val="CC0000"/>
                </a:solidFill>
                <a:prstDash val="solid"/>
                <a:headEnd type="none" w="med" len="med"/>
                <a:tailEnd type="none" w="med" len="med"/>
              </a:ln>
            </p:spPr>
          </p:sp>
        </p:grpSp>
        <p:sp>
          <p:nvSpPr>
            <p:cNvPr id="172061" name="AutoShape 29"/>
            <p:cNvSpPr>
              <a:spLocks noChangeArrowheads="1"/>
            </p:cNvSpPr>
            <p:nvPr/>
          </p:nvSpPr>
          <p:spPr bwMode="auto">
            <a:xfrm>
              <a:off x="1080" y="3096"/>
              <a:ext cx="96" cy="91"/>
            </a:xfrm>
            <a:prstGeom prst="star5">
              <a:avLst/>
            </a:prstGeom>
            <a:solidFill>
              <a:srgbClr val="FFFF00"/>
            </a:solidFill>
            <a:ln w="9525" algn="ctr">
              <a:solidFill>
                <a:srgbClr val="FF0000"/>
              </a:solid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par>
                                <p:cTn id="11" presetID="18" presetClass="entr" presetSubtype="9" repeatCount="5000" fill="hold" grpId="0" nodeType="withEffect">
                                  <p:stCondLst>
                                    <p:cond delay="0"/>
                                  </p:stCondLst>
                                  <p:childTnLst>
                                    <p:set>
                                      <p:cBhvr>
                                        <p:cTn id="12" dur="1" fill="hold">
                                          <p:stCondLst>
                                            <p:cond delay="0"/>
                                          </p:stCondLst>
                                        </p:cTn>
                                        <p:tgtEl>
                                          <p:spTgt spid="172056"/>
                                        </p:tgtEl>
                                        <p:attrNameLst>
                                          <p:attrName>style.visibility</p:attrName>
                                        </p:attrNameLst>
                                      </p:cBhvr>
                                      <p:to>
                                        <p:strVal val="visible"/>
                                      </p:to>
                                    </p:set>
                                    <p:animEffect transition="in" filter="strips(upLeft)">
                                      <p:cBhvr>
                                        <p:cTn id="13" dur="500"/>
                                        <p:tgtEl>
                                          <p:spTgt spid="172056"/>
                                        </p:tgtEl>
                                      </p:cBhvr>
                                    </p:animEffect>
                                  </p:childTnLst>
                                </p:cTn>
                              </p:par>
                              <p:par>
                                <p:cTn id="14" presetID="3" presetClass="entr" presetSubtype="10" fill="hold" nodeType="withEffect">
                                  <p:stCondLst>
                                    <p:cond delay="0"/>
                                  </p:stCondLst>
                                  <p:childTnLst>
                                    <p:set>
                                      <p:cBhvr>
                                        <p:cTn id="15" dur="1" fill="hold">
                                          <p:stCondLst>
                                            <p:cond delay="0"/>
                                          </p:stCondLst>
                                        </p:cTn>
                                        <p:tgtEl>
                                          <p:spTgt spid="172049"/>
                                        </p:tgtEl>
                                        <p:attrNameLst>
                                          <p:attrName>style.visibility</p:attrName>
                                        </p:attrNameLst>
                                      </p:cBhvr>
                                      <p:to>
                                        <p:strVal val="visible"/>
                                      </p:to>
                                    </p:set>
                                    <p:animEffect transition="in" filter="blinds(horizontal)">
                                      <p:cBhvr>
                                        <p:cTn id="16" dur="500"/>
                                        <p:tgtEl>
                                          <p:spTgt spid="17204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72046"/>
                                        </p:tgtEl>
                                        <p:attrNameLst>
                                          <p:attrName>style.visibility</p:attrName>
                                        </p:attrNameLst>
                                      </p:cBhvr>
                                      <p:to>
                                        <p:strVal val="visible"/>
                                      </p:to>
                                    </p:set>
                                    <p:animEffect transition="in" filter="wipe(down)">
                                      <p:cBhvr>
                                        <p:cTn id="19" dur="500"/>
                                        <p:tgtEl>
                                          <p:spTgt spid="17204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repeatCount="3000" fill="hold" grpId="0" nodeType="clickEffect">
                                  <p:stCondLst>
                                    <p:cond delay="0"/>
                                  </p:stCondLst>
                                  <p:childTnLst>
                                    <p:set>
                                      <p:cBhvr>
                                        <p:cTn id="23" dur="1" fill="hold">
                                          <p:stCondLst>
                                            <p:cond delay="0"/>
                                          </p:stCondLst>
                                        </p:cTn>
                                        <p:tgtEl>
                                          <p:spTgt spid="172050"/>
                                        </p:tgtEl>
                                        <p:attrNameLst>
                                          <p:attrName>style.visibility</p:attrName>
                                        </p:attrNameLst>
                                      </p:cBhvr>
                                      <p:to>
                                        <p:strVal val="visible"/>
                                      </p:to>
                                    </p:set>
                                    <p:animEffect transition="in" filter="strips(upRight)">
                                      <p:cBhvr>
                                        <p:cTn id="24" dur="500"/>
                                        <p:tgtEl>
                                          <p:spTgt spid="172050"/>
                                        </p:tgtEl>
                                      </p:cBhvr>
                                    </p:animEffect>
                                  </p:childTnLst>
                                  <p:subTnLst>
                                    <p:audio>
                                      <p:cMediaNode>
                                        <p:cTn display="0" masterRel="sameClick">
                                          <p:stCondLst>
                                            <p:cond evt="begin" delay="0">
                                              <p:tn val="22"/>
                                            </p:cond>
                                          </p:stCondLst>
                                          <p:endCondLst>
                                            <p:cond evt="onStopAudio" delay="0">
                                              <p:tgtEl>
                                                <p:sldTgt/>
                                              </p:tgtEl>
                                            </p:cond>
                                          </p:endCondLst>
                                        </p:cTn>
                                        <p:tgtEl>
                                          <p:sndTgt r:embed="rId2" name="explode.wav"/>
                                        </p:tgtEl>
                                      </p:cMediaNode>
                                    </p:audio>
                                  </p:subTnLst>
                                </p:cTn>
                              </p:par>
                              <p:par>
                                <p:cTn id="25" presetID="18" presetClass="entr" presetSubtype="9" repeatCount="5000" fill="hold" grpId="0" nodeType="withEffect">
                                  <p:stCondLst>
                                    <p:cond delay="0"/>
                                  </p:stCondLst>
                                  <p:childTnLst>
                                    <p:set>
                                      <p:cBhvr>
                                        <p:cTn id="26" dur="1" fill="hold">
                                          <p:stCondLst>
                                            <p:cond delay="0"/>
                                          </p:stCondLst>
                                        </p:cTn>
                                        <p:tgtEl>
                                          <p:spTgt spid="172055"/>
                                        </p:tgtEl>
                                        <p:attrNameLst>
                                          <p:attrName>style.visibility</p:attrName>
                                        </p:attrNameLst>
                                      </p:cBhvr>
                                      <p:to>
                                        <p:strVal val="visible"/>
                                      </p:to>
                                    </p:set>
                                    <p:animEffect transition="in" filter="strips(upLeft)">
                                      <p:cBhvr>
                                        <p:cTn id="27" dur="500"/>
                                        <p:tgtEl>
                                          <p:spTgt spid="172055"/>
                                        </p:tgtEl>
                                      </p:cBhvr>
                                    </p:animEffect>
                                  </p:childTnLst>
                                </p:cTn>
                              </p:par>
                              <p:par>
                                <p:cTn id="28" presetID="21" presetClass="entr" presetSubtype="4" fill="hold" nodeType="withEffect">
                                  <p:stCondLst>
                                    <p:cond delay="0"/>
                                  </p:stCondLst>
                                  <p:childTnLst>
                                    <p:set>
                                      <p:cBhvr>
                                        <p:cTn id="29" dur="1" fill="hold">
                                          <p:stCondLst>
                                            <p:cond delay="0"/>
                                          </p:stCondLst>
                                        </p:cTn>
                                        <p:tgtEl>
                                          <p:spTgt spid="172047"/>
                                        </p:tgtEl>
                                        <p:attrNameLst>
                                          <p:attrName>style.visibility</p:attrName>
                                        </p:attrNameLst>
                                      </p:cBhvr>
                                      <p:to>
                                        <p:strVal val="visible"/>
                                      </p:to>
                                    </p:set>
                                    <p:animEffect transition="in" filter="wheel(4)">
                                      <p:cBhvr>
                                        <p:cTn id="30" dur="2000"/>
                                        <p:tgtEl>
                                          <p:spTgt spid="172047"/>
                                        </p:tgtEl>
                                      </p:cBhvr>
                                    </p:animEffect>
                                  </p:childTnLst>
                                </p:cTn>
                              </p:par>
                              <p:par>
                                <p:cTn id="31" presetID="21" presetClass="entr" presetSubtype="4" fill="hold" grpId="0" nodeType="withEffect">
                                  <p:stCondLst>
                                    <p:cond delay="0"/>
                                  </p:stCondLst>
                                  <p:childTnLst>
                                    <p:set>
                                      <p:cBhvr>
                                        <p:cTn id="32" dur="1" fill="hold">
                                          <p:stCondLst>
                                            <p:cond delay="0"/>
                                          </p:stCondLst>
                                        </p:cTn>
                                        <p:tgtEl>
                                          <p:spTgt spid="172048"/>
                                        </p:tgtEl>
                                        <p:attrNameLst>
                                          <p:attrName>style.visibility</p:attrName>
                                        </p:attrNameLst>
                                      </p:cBhvr>
                                      <p:to>
                                        <p:strVal val="visible"/>
                                      </p:to>
                                    </p:set>
                                    <p:animEffect transition="in" filter="wheel(4)">
                                      <p:cBhvr>
                                        <p:cTn id="33" dur="2000"/>
                                        <p:tgtEl>
                                          <p:spTgt spid="172048"/>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repeatCount="5000" fill="hold" grpId="0" nodeType="clickEffect">
                                  <p:stCondLst>
                                    <p:cond delay="0"/>
                                  </p:stCondLst>
                                  <p:childTnLst>
                                    <p:set>
                                      <p:cBhvr>
                                        <p:cTn id="37" dur="1" fill="hold">
                                          <p:stCondLst>
                                            <p:cond delay="0"/>
                                          </p:stCondLst>
                                        </p:cTn>
                                        <p:tgtEl>
                                          <p:spTgt spid="172051"/>
                                        </p:tgtEl>
                                        <p:attrNameLst>
                                          <p:attrName>style.visibility</p:attrName>
                                        </p:attrNameLst>
                                      </p:cBhvr>
                                      <p:to>
                                        <p:strVal val="visible"/>
                                      </p:to>
                                    </p:set>
                                    <p:animEffect transition="in" filter="strips(downRight)">
                                      <p:cBhvr>
                                        <p:cTn id="38" dur="500"/>
                                        <p:tgtEl>
                                          <p:spTgt spid="172051"/>
                                        </p:tgtEl>
                                      </p:cBhvr>
                                    </p:animEffect>
                                  </p:childTnLst>
                                  <p:subTnLst>
                                    <p:audio>
                                      <p:cMediaNode>
                                        <p:cTn display="0" masterRel="sameClick">
                                          <p:stCondLst>
                                            <p:cond evt="begin" delay="0">
                                              <p:tn val="36"/>
                                            </p:cond>
                                          </p:stCondLst>
                                          <p:endCondLst>
                                            <p:cond evt="onStopAudio" delay="0">
                                              <p:tgtEl>
                                                <p:sldTgt/>
                                              </p:tgtEl>
                                            </p:cond>
                                          </p:endCondLst>
                                        </p:cTn>
                                        <p:tgtEl>
                                          <p:sndTgt r:embed="rId2" name="explode.wav"/>
                                        </p:tgtEl>
                                      </p:cMediaNode>
                                    </p:audio>
                                  </p:subTnLst>
                                </p:cTn>
                              </p:par>
                              <p:par>
                                <p:cTn id="39" presetID="18" presetClass="entr" presetSubtype="12" repeatCount="5000" fill="hold" grpId="0" nodeType="withEffect">
                                  <p:stCondLst>
                                    <p:cond delay="0"/>
                                  </p:stCondLst>
                                  <p:childTnLst>
                                    <p:set>
                                      <p:cBhvr>
                                        <p:cTn id="40" dur="1" fill="hold">
                                          <p:stCondLst>
                                            <p:cond delay="0"/>
                                          </p:stCondLst>
                                        </p:cTn>
                                        <p:tgtEl>
                                          <p:spTgt spid="172054"/>
                                        </p:tgtEl>
                                        <p:attrNameLst>
                                          <p:attrName>style.visibility</p:attrName>
                                        </p:attrNameLst>
                                      </p:cBhvr>
                                      <p:to>
                                        <p:strVal val="visible"/>
                                      </p:to>
                                    </p:set>
                                    <p:animEffect transition="in" filter="strips(downLeft)">
                                      <p:cBhvr>
                                        <p:cTn id="41" dur="500"/>
                                        <p:tgtEl>
                                          <p:spTgt spid="172054"/>
                                        </p:tgtEl>
                                      </p:cBhvr>
                                    </p:animEffect>
                                  </p:childTnLst>
                                </p:cTn>
                              </p:par>
                              <p:par>
                                <p:cTn id="42" presetID="3" presetClass="entr" presetSubtype="10" fill="hold" nodeType="withEffect">
                                  <p:stCondLst>
                                    <p:cond delay="0"/>
                                  </p:stCondLst>
                                  <p:childTnLst>
                                    <p:set>
                                      <p:cBhvr>
                                        <p:cTn id="43" dur="1" fill="hold">
                                          <p:stCondLst>
                                            <p:cond delay="0"/>
                                          </p:stCondLst>
                                        </p:cTn>
                                        <p:tgtEl>
                                          <p:spTgt spid="172040"/>
                                        </p:tgtEl>
                                        <p:attrNameLst>
                                          <p:attrName>style.visibility</p:attrName>
                                        </p:attrNameLst>
                                      </p:cBhvr>
                                      <p:to>
                                        <p:strVal val="visible"/>
                                      </p:to>
                                    </p:set>
                                    <p:animEffect transition="in" filter="blinds(horizontal)">
                                      <p:cBhvr>
                                        <p:cTn id="44" dur="500"/>
                                        <p:tgtEl>
                                          <p:spTgt spid="172040"/>
                                        </p:tgtEl>
                                      </p:cBhvr>
                                    </p:animEffect>
                                  </p:childTnLst>
                                </p:cTn>
                              </p:par>
                              <p:par>
                                <p:cTn id="45" presetID="20" presetClass="entr" presetSubtype="0" fill="hold" grpId="0" nodeType="withEffect">
                                  <p:stCondLst>
                                    <p:cond delay="0"/>
                                  </p:stCondLst>
                                  <p:childTnLst>
                                    <p:set>
                                      <p:cBhvr>
                                        <p:cTn id="46" dur="1" fill="hold">
                                          <p:stCondLst>
                                            <p:cond delay="0"/>
                                          </p:stCondLst>
                                        </p:cTn>
                                        <p:tgtEl>
                                          <p:spTgt spid="172036"/>
                                        </p:tgtEl>
                                        <p:attrNameLst>
                                          <p:attrName>style.visibility</p:attrName>
                                        </p:attrNameLst>
                                      </p:cBhvr>
                                      <p:to>
                                        <p:strVal val="visible"/>
                                      </p:to>
                                    </p:set>
                                    <p:animEffect transition="in" filter="wedge">
                                      <p:cBhvr>
                                        <p:cTn id="47" dur="2000"/>
                                        <p:tgtEl>
                                          <p:spTgt spid="172036"/>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repeatCount="5000" fill="hold" grpId="0" nodeType="clickEffect">
                                  <p:stCondLst>
                                    <p:cond delay="0"/>
                                  </p:stCondLst>
                                  <p:childTnLst>
                                    <p:set>
                                      <p:cBhvr>
                                        <p:cTn id="51" dur="1" fill="hold">
                                          <p:stCondLst>
                                            <p:cond delay="0"/>
                                          </p:stCondLst>
                                        </p:cTn>
                                        <p:tgtEl>
                                          <p:spTgt spid="172052"/>
                                        </p:tgtEl>
                                        <p:attrNameLst>
                                          <p:attrName>style.visibility</p:attrName>
                                        </p:attrNameLst>
                                      </p:cBhvr>
                                      <p:to>
                                        <p:strVal val="visible"/>
                                      </p:to>
                                    </p:set>
                                    <p:animEffect transition="in" filter="strips(downRight)">
                                      <p:cBhvr>
                                        <p:cTn id="52" dur="500"/>
                                        <p:tgtEl>
                                          <p:spTgt spid="172052"/>
                                        </p:tgtEl>
                                      </p:cBhvr>
                                    </p:animEffect>
                                  </p:childTnLst>
                                  <p:subTnLst>
                                    <p:audio>
                                      <p:cMediaNode>
                                        <p:cTn display="0" masterRel="sameClick">
                                          <p:stCondLst>
                                            <p:cond evt="begin" delay="0">
                                              <p:tn val="50"/>
                                            </p:cond>
                                          </p:stCondLst>
                                          <p:endCondLst>
                                            <p:cond evt="onStopAudio" delay="0">
                                              <p:tgtEl>
                                                <p:sldTgt/>
                                              </p:tgtEl>
                                            </p:cond>
                                          </p:endCondLst>
                                        </p:cTn>
                                        <p:tgtEl>
                                          <p:sndTgt r:embed="rId2" name="explode.wav"/>
                                        </p:tgtEl>
                                      </p:cMediaNode>
                                    </p:audio>
                                  </p:subTnLst>
                                </p:cTn>
                              </p:par>
                              <p:par>
                                <p:cTn id="53" presetID="18" presetClass="entr" presetSubtype="12" repeatCount="5000" fill="hold" grpId="0" nodeType="withEffect">
                                  <p:stCondLst>
                                    <p:cond delay="0"/>
                                  </p:stCondLst>
                                  <p:childTnLst>
                                    <p:set>
                                      <p:cBhvr>
                                        <p:cTn id="54" dur="1" fill="hold">
                                          <p:stCondLst>
                                            <p:cond delay="0"/>
                                          </p:stCondLst>
                                        </p:cTn>
                                        <p:tgtEl>
                                          <p:spTgt spid="172053"/>
                                        </p:tgtEl>
                                        <p:attrNameLst>
                                          <p:attrName>style.visibility</p:attrName>
                                        </p:attrNameLst>
                                      </p:cBhvr>
                                      <p:to>
                                        <p:strVal val="visible"/>
                                      </p:to>
                                    </p:set>
                                    <p:animEffect transition="in" filter="strips(downLeft)">
                                      <p:cBhvr>
                                        <p:cTn id="55" dur="500"/>
                                        <p:tgtEl>
                                          <p:spTgt spid="172053"/>
                                        </p:tgtEl>
                                      </p:cBhvr>
                                    </p:animEffect>
                                  </p:childTnLst>
                                </p:cTn>
                              </p:par>
                              <p:par>
                                <p:cTn id="56" presetID="3" presetClass="entr" presetSubtype="10" fill="hold" nodeType="withEffect">
                                  <p:stCondLst>
                                    <p:cond delay="0"/>
                                  </p:stCondLst>
                                  <p:childTnLst>
                                    <p:set>
                                      <p:cBhvr>
                                        <p:cTn id="57" dur="1" fill="hold">
                                          <p:stCondLst>
                                            <p:cond delay="0"/>
                                          </p:stCondLst>
                                        </p:cTn>
                                        <p:tgtEl>
                                          <p:spTgt spid="172041"/>
                                        </p:tgtEl>
                                        <p:attrNameLst>
                                          <p:attrName>style.visibility</p:attrName>
                                        </p:attrNameLst>
                                      </p:cBhvr>
                                      <p:to>
                                        <p:strVal val="visible"/>
                                      </p:to>
                                    </p:set>
                                    <p:animEffect transition="in" filter="blinds(horizontal)">
                                      <p:cBhvr>
                                        <p:cTn id="58" dur="500"/>
                                        <p:tgtEl>
                                          <p:spTgt spid="172041"/>
                                        </p:tgtEl>
                                      </p:cBhvr>
                                    </p:animEffect>
                                  </p:childTnLst>
                                </p:cTn>
                              </p:par>
                              <p:par>
                                <p:cTn id="59" presetID="43" presetClass="entr" presetSubtype="0" fill="hold" grpId="0" nodeType="withEffect">
                                  <p:stCondLst>
                                    <p:cond delay="0"/>
                                  </p:stCondLst>
                                  <p:childTnLst>
                                    <p:set>
                                      <p:cBhvr>
                                        <p:cTn id="60" dur="1" fill="hold">
                                          <p:stCondLst>
                                            <p:cond delay="0"/>
                                          </p:stCondLst>
                                        </p:cTn>
                                        <p:tgtEl>
                                          <p:spTgt spid="172037"/>
                                        </p:tgtEl>
                                        <p:attrNameLst>
                                          <p:attrName>style.visibility</p:attrName>
                                        </p:attrNameLst>
                                      </p:cBhvr>
                                      <p:to>
                                        <p:strVal val="visible"/>
                                      </p:to>
                                    </p:set>
                                    <p:animEffect transition="in" filter="fade">
                                      <p:cBhvr>
                                        <p:cTn id="61" dur="100"/>
                                        <p:tgtEl>
                                          <p:spTgt spid="172037"/>
                                        </p:tgtEl>
                                      </p:cBhvr>
                                    </p:animEffect>
                                    <p:anim calcmode="lin" valueType="num">
                                      <p:cBhvr>
                                        <p:cTn id="62" dur="400" fill="hold"/>
                                        <p:tgtEl>
                                          <p:spTgt spid="172037"/>
                                        </p:tgtEl>
                                        <p:attrNameLst>
                                          <p:attrName>ppt_x</p:attrName>
                                        </p:attrNameLst>
                                      </p:cBhvr>
                                      <p:tavLst>
                                        <p:tav tm="0">
                                          <p:val>
                                            <p:strVal val="#ppt_x"/>
                                          </p:val>
                                        </p:tav>
                                        <p:tav tm="100000">
                                          <p:val>
                                            <p:strVal val="#ppt_x"/>
                                          </p:val>
                                        </p:tav>
                                      </p:tavLst>
                                    </p:anim>
                                    <p:anim calcmode="lin" valueType="num">
                                      <p:cBhvr>
                                        <p:cTn id="63" dur="400" fill="hold"/>
                                        <p:tgtEl>
                                          <p:spTgt spid="172037"/>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17203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17203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72042"/>
                                        </p:tgtEl>
                                        <p:attrNameLst>
                                          <p:attrName>style.visibility</p:attrName>
                                        </p:attrNameLst>
                                      </p:cBhvr>
                                      <p:to>
                                        <p:strVal val="visible"/>
                                      </p:to>
                                    </p:set>
                                    <p:animEffect transition="in" filter="blinds(horizontal)">
                                      <p:cBhvr>
                                        <p:cTn id="70" dur="500"/>
                                        <p:tgtEl>
                                          <p:spTgt spid="172042"/>
                                        </p:tgtEl>
                                      </p:cBhvr>
                                    </p:animEffect>
                                  </p:childTnLst>
                                </p:cTn>
                              </p:par>
                              <p:par>
                                <p:cTn id="71" presetID="50" presetClass="entr" presetSubtype="0" decel="100000" fill="hold" grpId="0" nodeType="withEffect">
                                  <p:stCondLst>
                                    <p:cond delay="0"/>
                                  </p:stCondLst>
                                  <p:childTnLst>
                                    <p:set>
                                      <p:cBhvr>
                                        <p:cTn id="72" dur="1" fill="hold">
                                          <p:stCondLst>
                                            <p:cond delay="0"/>
                                          </p:stCondLst>
                                        </p:cTn>
                                        <p:tgtEl>
                                          <p:spTgt spid="172038"/>
                                        </p:tgtEl>
                                        <p:attrNameLst>
                                          <p:attrName>style.visibility</p:attrName>
                                        </p:attrNameLst>
                                      </p:cBhvr>
                                      <p:to>
                                        <p:strVal val="visible"/>
                                      </p:to>
                                    </p:set>
                                    <p:anim calcmode="lin" valueType="num">
                                      <p:cBhvr>
                                        <p:cTn id="73" dur="1000" fill="hold"/>
                                        <p:tgtEl>
                                          <p:spTgt spid="172038"/>
                                        </p:tgtEl>
                                        <p:attrNameLst>
                                          <p:attrName>ppt_w</p:attrName>
                                        </p:attrNameLst>
                                      </p:cBhvr>
                                      <p:tavLst>
                                        <p:tav tm="0">
                                          <p:val>
                                            <p:strVal val="#ppt_w+.3"/>
                                          </p:val>
                                        </p:tav>
                                        <p:tav tm="100000">
                                          <p:val>
                                            <p:strVal val="#ppt_w"/>
                                          </p:val>
                                        </p:tav>
                                      </p:tavLst>
                                    </p:anim>
                                    <p:anim calcmode="lin" valueType="num">
                                      <p:cBhvr>
                                        <p:cTn id="74" dur="1000" fill="hold"/>
                                        <p:tgtEl>
                                          <p:spTgt spid="172038"/>
                                        </p:tgtEl>
                                        <p:attrNameLst>
                                          <p:attrName>ppt_h</p:attrName>
                                        </p:attrNameLst>
                                      </p:cBhvr>
                                      <p:tavLst>
                                        <p:tav tm="0">
                                          <p:val>
                                            <p:strVal val="#ppt_h"/>
                                          </p:val>
                                        </p:tav>
                                        <p:tav tm="100000">
                                          <p:val>
                                            <p:strVal val="#ppt_h"/>
                                          </p:val>
                                        </p:tav>
                                      </p:tavLst>
                                    </p:anim>
                                    <p:animEffect transition="in" filter="fade">
                                      <p:cBhvr>
                                        <p:cTn id="75" dur="1000"/>
                                        <p:tgtEl>
                                          <p:spTgt spid="172038"/>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172043"/>
                                        </p:tgtEl>
                                        <p:attrNameLst>
                                          <p:attrName>style.visibility</p:attrName>
                                        </p:attrNameLst>
                                      </p:cBhvr>
                                      <p:to>
                                        <p:strVal val="visible"/>
                                      </p:to>
                                    </p:set>
                                    <p:animEffect transition="in" filter="blinds(horizontal)">
                                      <p:cBhvr>
                                        <p:cTn id="80" dur="500"/>
                                        <p:tgtEl>
                                          <p:spTgt spid="172043"/>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172039"/>
                                        </p:tgtEl>
                                        <p:attrNameLst>
                                          <p:attrName>style.visibility</p:attrName>
                                        </p:attrNameLst>
                                      </p:cBhvr>
                                      <p:to>
                                        <p:strVal val="visible"/>
                                      </p:to>
                                    </p:set>
                                    <p:animEffect transition="in" filter="fade">
                                      <p:cBhvr>
                                        <p:cTn id="83" dur="1000"/>
                                        <p:tgtEl>
                                          <p:spTgt spid="172039"/>
                                        </p:tgtEl>
                                      </p:cBhvr>
                                    </p:animEffect>
                                    <p:anim calcmode="lin" valueType="num">
                                      <p:cBhvr>
                                        <p:cTn id="84" dur="1000" fill="hold"/>
                                        <p:tgtEl>
                                          <p:spTgt spid="172039"/>
                                        </p:tgtEl>
                                        <p:attrNameLst>
                                          <p:attrName>ppt_x</p:attrName>
                                        </p:attrNameLst>
                                      </p:cBhvr>
                                      <p:tavLst>
                                        <p:tav tm="0">
                                          <p:val>
                                            <p:strVal val="#ppt_x"/>
                                          </p:val>
                                        </p:tav>
                                        <p:tav tm="100000">
                                          <p:val>
                                            <p:strVal val="#ppt_x"/>
                                          </p:val>
                                        </p:tav>
                                      </p:tavLst>
                                    </p:anim>
                                    <p:anim calcmode="lin" valueType="num">
                                      <p:cBhvr>
                                        <p:cTn id="85" dur="1000" fill="hold"/>
                                        <p:tgtEl>
                                          <p:spTgt spid="172039"/>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172044"/>
                                        </p:tgtEl>
                                        <p:attrNameLst>
                                          <p:attrName>style.visibility</p:attrName>
                                        </p:attrNameLst>
                                      </p:cBhvr>
                                      <p:to>
                                        <p:strVal val="visible"/>
                                      </p:to>
                                    </p:set>
                                    <p:animEffect transition="in" filter="blinds(horizontal)">
                                      <p:cBhvr>
                                        <p:cTn id="90" dur="500"/>
                                        <p:tgtEl>
                                          <p:spTgt spid="172044"/>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72045"/>
                                        </p:tgtEl>
                                        <p:attrNameLst>
                                          <p:attrName>style.visibility</p:attrName>
                                        </p:attrNameLst>
                                      </p:cBhvr>
                                      <p:to>
                                        <p:strVal val="visible"/>
                                      </p:to>
                                    </p:set>
                                    <p:animEffect transition="in" filter="fade">
                                      <p:cBhvr>
                                        <p:cTn id="93" dur="1000"/>
                                        <p:tgtEl>
                                          <p:spTgt spid="172045"/>
                                        </p:tgtEl>
                                      </p:cBhvr>
                                    </p:animEffect>
                                    <p:anim calcmode="lin" valueType="num">
                                      <p:cBhvr>
                                        <p:cTn id="94" dur="1000" fill="hold"/>
                                        <p:tgtEl>
                                          <p:spTgt spid="172045"/>
                                        </p:tgtEl>
                                        <p:attrNameLst>
                                          <p:attrName>ppt_x</p:attrName>
                                        </p:attrNameLst>
                                      </p:cBhvr>
                                      <p:tavLst>
                                        <p:tav tm="0">
                                          <p:val>
                                            <p:strVal val="#ppt_x"/>
                                          </p:val>
                                        </p:tav>
                                        <p:tav tm="100000">
                                          <p:val>
                                            <p:strVal val="#ppt_x"/>
                                          </p:val>
                                        </p:tav>
                                      </p:tavLst>
                                    </p:anim>
                                    <p:anim calcmode="lin" valueType="num">
                                      <p:cBhvr>
                                        <p:cTn id="95" dur="1000" fill="hold"/>
                                        <p:tgtEl>
                                          <p:spTgt spid="1720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6" grpId="0"/>
      <p:bldP spid="172037" grpId="0"/>
      <p:bldP spid="172038" grpId="0"/>
      <p:bldP spid="172039" grpId="0"/>
      <p:bldP spid="172045" grpId="0" animBg="1"/>
      <p:bldP spid="172046" grpId="0"/>
      <p:bldP spid="172048" grpId="0"/>
      <p:bldP spid="172050" grpId="0" animBg="1"/>
      <p:bldP spid="172051" grpId="0" animBg="1"/>
      <p:bldP spid="172052" grpId="0" animBg="1"/>
      <p:bldP spid="172053" grpId="0" animBg="1"/>
      <p:bldP spid="172054" grpId="0" animBg="1"/>
      <p:bldP spid="172055" grpId="0" animBg="1"/>
      <p:bldP spid="1720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p:nvPr/>
        </p:nvSpPr>
        <p:spPr>
          <a:xfrm>
            <a:off x="990600" y="5867400"/>
            <a:ext cx="5410200" cy="366713"/>
          </a:xfrm>
          <a:prstGeom prst="rect">
            <a:avLst/>
          </a:prstGeom>
          <a:noFill/>
          <a:ln w="9525">
            <a:noFill/>
          </a:ln>
        </p:spPr>
        <p:txBody>
          <a:bodyPr>
            <a:spAutoFit/>
          </a:bodyPr>
          <a:lstStyle/>
          <a:p>
            <a:pPr eaLnBrk="0" hangingPunct="0">
              <a:spcBef>
                <a:spcPct val="50000"/>
              </a:spcBef>
            </a:pPr>
            <a:endParaRPr lang="vi-VN" altLang="x-none" dirty="0">
              <a:latin typeface="Times New Roman" panose="02020603050405020304" pitchFamily="18" charset="0"/>
            </a:endParaRPr>
          </a:p>
        </p:txBody>
      </p:sp>
      <p:sp>
        <p:nvSpPr>
          <p:cNvPr id="23567" name="Text Box 15"/>
          <p:cNvSpPr txBox="1"/>
          <p:nvPr/>
        </p:nvSpPr>
        <p:spPr>
          <a:xfrm>
            <a:off x="228600" y="131763"/>
            <a:ext cx="8915400" cy="708025"/>
          </a:xfrm>
          <a:prstGeom prst="rect">
            <a:avLst/>
          </a:prstGeom>
          <a:noFill/>
          <a:ln w="9525">
            <a:noFill/>
          </a:ln>
        </p:spPr>
        <p:txBody>
          <a:bodyPr>
            <a:spAutoFit/>
          </a:bodyPr>
          <a:lstStyle/>
          <a:p>
            <a:pPr>
              <a:spcBef>
                <a:spcPct val="50000"/>
              </a:spcBef>
            </a:pPr>
            <a:r>
              <a:rPr sz="4000" b="1" dirty="0">
                <a:latin typeface="Times New Roman" panose="02020603050405020304" pitchFamily="18" charset="0"/>
                <a:cs typeface="Times New Roman" panose="02020603050405020304" pitchFamily="18" charset="0"/>
              </a:rPr>
              <a:t>3. Kết quả v</a:t>
            </a:r>
            <a:r>
              <a:rPr sz="4000" b="1" dirty="0">
                <a:latin typeface="Times New Roman" panose="02020603050405020304" pitchFamily="18" charset="0"/>
                <a:ea typeface="Times New Roman" panose="02020603050405020304" pitchFamily="18" charset="0"/>
              </a:rPr>
              <a:t>à</a:t>
            </a:r>
            <a:r>
              <a:rPr sz="4000" b="1" dirty="0">
                <a:latin typeface="Times New Roman" panose="02020603050405020304" pitchFamily="18" charset="0"/>
                <a:cs typeface="Times New Roman" panose="02020603050405020304" pitchFamily="18" charset="0"/>
              </a:rPr>
              <a:t> ý nghĩa:</a:t>
            </a:r>
            <a:endParaRPr sz="4000" dirty="0">
              <a:latin typeface="Times New Roman" panose="02020603050405020304" pitchFamily="18" charset="0"/>
              <a:ea typeface="Times New Roman" panose="02020603050405020304" pitchFamily="18" charset="0"/>
            </a:endParaRPr>
          </a:p>
        </p:txBody>
      </p:sp>
      <p:sp>
        <p:nvSpPr>
          <p:cNvPr id="178188" name="Text Box 12"/>
          <p:cNvSpPr txBox="1"/>
          <p:nvPr/>
        </p:nvSpPr>
        <p:spPr>
          <a:xfrm>
            <a:off x="304800" y="1600200"/>
            <a:ext cx="8686800" cy="868363"/>
          </a:xfrm>
          <a:prstGeom prst="rect">
            <a:avLst/>
          </a:prstGeom>
          <a:noFill/>
          <a:ln w="9525">
            <a:noFill/>
          </a:ln>
        </p:spPr>
        <p:txBody>
          <a:bodyPr>
            <a:spAutoFit/>
          </a:bodyPr>
          <a:lstStyle/>
          <a:p>
            <a:pPr algn="just">
              <a:lnSpc>
                <a:spcPct val="90000"/>
              </a:lnSpc>
              <a:spcBef>
                <a:spcPct val="20000"/>
              </a:spcBef>
            </a:pPr>
            <a:r>
              <a:rPr sz="2800" b="1" dirty="0">
                <a:solidFill>
                  <a:srgbClr val="990000"/>
                </a:solidFill>
                <a:latin typeface="Times New Roman" panose="02020603050405020304" pitchFamily="18" charset="0"/>
              </a:rPr>
              <a:t>=&gt;</a:t>
            </a:r>
            <a:r>
              <a:rPr b="1" dirty="0">
                <a:solidFill>
                  <a:srgbClr val="990000"/>
                </a:solidFill>
                <a:latin typeface="Times New Roman" panose="02020603050405020304" pitchFamily="18" charset="0"/>
              </a:rPr>
              <a:t> </a:t>
            </a:r>
            <a:r>
              <a:rPr sz="2800" b="1" dirty="0">
                <a:solidFill>
                  <a:srgbClr val="990000"/>
                </a:solidFill>
                <a:latin typeface="Times New Roman" panose="02020603050405020304" pitchFamily="18" charset="0"/>
              </a:rPr>
              <a:t>Trong vòng chưa đầy một tháng, cuộc khởi nghĩa đã hoàn toàn thắng lợi. </a:t>
            </a:r>
          </a:p>
        </p:txBody>
      </p:sp>
      <p:sp>
        <p:nvSpPr>
          <p:cNvPr id="178194" name="Text Box 18"/>
          <p:cNvSpPr txBox="1"/>
          <p:nvPr/>
        </p:nvSpPr>
        <p:spPr>
          <a:xfrm>
            <a:off x="152400" y="3429000"/>
            <a:ext cx="8836025" cy="774700"/>
          </a:xfrm>
          <a:prstGeom prst="rect">
            <a:avLst/>
          </a:prstGeom>
          <a:noFill/>
          <a:ln w="9525">
            <a:noFill/>
          </a:ln>
        </p:spPr>
        <p:txBody>
          <a:bodyPr>
            <a:spAutoFit/>
          </a:bodyPr>
          <a:lstStyle/>
          <a:p>
            <a:pPr algn="just">
              <a:lnSpc>
                <a:spcPct val="80000"/>
              </a:lnSpc>
              <a:spcBef>
                <a:spcPct val="20000"/>
              </a:spcBef>
            </a:pPr>
            <a:r>
              <a:rPr sz="2800" b="1" dirty="0">
                <a:solidFill>
                  <a:srgbClr val="990000"/>
                </a:solidFill>
                <a:latin typeface="Times New Roman" panose="02020603050405020304" pitchFamily="18" charset="0"/>
              </a:rPr>
              <a:t>=&gt; Sau hơn hai thế kỉ bị phong kiến phương Bắc đô hộ, lần đầu tiên nhân dân ta đã giành được độc lập.</a:t>
            </a:r>
          </a:p>
        </p:txBody>
      </p:sp>
      <p:sp>
        <p:nvSpPr>
          <p:cNvPr id="178187" name="Text Box 11"/>
          <p:cNvSpPr txBox="1"/>
          <p:nvPr/>
        </p:nvSpPr>
        <p:spPr>
          <a:xfrm>
            <a:off x="152400" y="914400"/>
            <a:ext cx="9067800" cy="554038"/>
          </a:xfrm>
          <a:prstGeom prst="rect">
            <a:avLst/>
          </a:prstGeom>
          <a:noFill/>
          <a:ln w="9525">
            <a:noFill/>
          </a:ln>
        </p:spPr>
        <p:txBody>
          <a:bodyPr>
            <a:spAutoFit/>
          </a:bodyPr>
          <a:lstStyle/>
          <a:p>
            <a:pPr eaLnBrk="0" hangingPunct="0"/>
            <a:r>
              <a:rPr sz="3000" b="1" dirty="0">
                <a:solidFill>
                  <a:srgbClr val="008000"/>
                </a:solidFill>
                <a:latin typeface="Times New Roman" panose="02020603050405020304" pitchFamily="18" charset="0"/>
              </a:rPr>
              <a:t>- H</a:t>
            </a:r>
            <a:r>
              <a:rPr lang="vi-VN" altLang="x-none" sz="3000" b="1" dirty="0">
                <a:solidFill>
                  <a:srgbClr val="008000"/>
                </a:solidFill>
                <a:latin typeface="Times New Roman" panose="02020603050405020304" pitchFamily="18" charset="0"/>
              </a:rPr>
              <a:t>ãy nê</a:t>
            </a:r>
            <a:r>
              <a:rPr sz="3000" b="1" dirty="0">
                <a:solidFill>
                  <a:srgbClr val="008000"/>
                </a:solidFill>
                <a:latin typeface="Times New Roman" panose="02020603050405020304" pitchFamily="18" charset="0"/>
              </a:rPr>
              <a:t>u k</a:t>
            </a:r>
            <a:r>
              <a:rPr lang="vi-VN" altLang="x-none" sz="3000" b="1" dirty="0">
                <a:solidFill>
                  <a:srgbClr val="008000"/>
                </a:solidFill>
                <a:latin typeface="Times New Roman" panose="02020603050405020304" pitchFamily="18" charset="0"/>
              </a:rPr>
              <a:t>ết</a:t>
            </a:r>
            <a:r>
              <a:rPr sz="3000" b="1" dirty="0">
                <a:solidFill>
                  <a:srgbClr val="008000"/>
                </a:solidFill>
                <a:latin typeface="Times New Roman" panose="02020603050405020304" pitchFamily="18" charset="0"/>
              </a:rPr>
              <a:t> qu</a:t>
            </a:r>
            <a:r>
              <a:rPr lang="vi-VN" altLang="x-none" sz="3000" b="1" dirty="0">
                <a:solidFill>
                  <a:srgbClr val="008000"/>
                </a:solidFill>
                <a:latin typeface="Times New Roman" panose="02020603050405020304" pitchFamily="18" charset="0"/>
              </a:rPr>
              <a:t>ả</a:t>
            </a:r>
            <a:r>
              <a:rPr sz="3000" b="1" dirty="0">
                <a:solidFill>
                  <a:srgbClr val="008000"/>
                </a:solidFill>
                <a:latin typeface="Times New Roman" panose="02020603050405020304" pitchFamily="18" charset="0"/>
              </a:rPr>
              <a:t> c</a:t>
            </a:r>
            <a:r>
              <a:rPr lang="vi-VN" altLang="x-none" sz="3000" b="1" dirty="0">
                <a:solidFill>
                  <a:srgbClr val="008000"/>
                </a:solidFill>
                <a:latin typeface="Times New Roman" panose="02020603050405020304" pitchFamily="18" charset="0"/>
              </a:rPr>
              <a:t>ủa</a:t>
            </a:r>
            <a:r>
              <a:rPr sz="3000" b="1" dirty="0">
                <a:solidFill>
                  <a:srgbClr val="008000"/>
                </a:solidFill>
                <a:latin typeface="Times New Roman" panose="02020603050405020304" pitchFamily="18" charset="0"/>
              </a:rPr>
              <a:t> cu</a:t>
            </a:r>
            <a:r>
              <a:rPr lang="vi-VN" altLang="x-none" sz="3000" b="1" dirty="0">
                <a:solidFill>
                  <a:srgbClr val="008000"/>
                </a:solidFill>
                <a:latin typeface="Times New Roman" panose="02020603050405020304" pitchFamily="18" charset="0"/>
              </a:rPr>
              <a:t>ộc</a:t>
            </a:r>
            <a:r>
              <a:rPr sz="3000" b="1" dirty="0">
                <a:solidFill>
                  <a:srgbClr val="008000"/>
                </a:solidFill>
                <a:latin typeface="Times New Roman" panose="02020603050405020304" pitchFamily="18" charset="0"/>
              </a:rPr>
              <a:t> kh</a:t>
            </a:r>
            <a:r>
              <a:rPr lang="vi-VN" altLang="x-none" sz="3000" b="1" dirty="0">
                <a:solidFill>
                  <a:srgbClr val="008000"/>
                </a:solidFill>
                <a:latin typeface="Times New Roman" panose="02020603050405020304" pitchFamily="18" charset="0"/>
              </a:rPr>
              <a:t>ởi</a:t>
            </a:r>
            <a:r>
              <a:rPr sz="3000" b="1" dirty="0">
                <a:solidFill>
                  <a:srgbClr val="008000"/>
                </a:solidFill>
                <a:latin typeface="Times New Roman" panose="02020603050405020304" pitchFamily="18" charset="0"/>
              </a:rPr>
              <a:t> ngh</a:t>
            </a:r>
            <a:r>
              <a:rPr lang="vi-VN" altLang="x-none" sz="3000" b="1" dirty="0">
                <a:solidFill>
                  <a:srgbClr val="008000"/>
                </a:solidFill>
                <a:latin typeface="Times New Roman" panose="02020603050405020304" pitchFamily="18" charset="0"/>
              </a:rPr>
              <a:t>ĩa</a:t>
            </a:r>
            <a:r>
              <a:rPr sz="3000" b="1" dirty="0">
                <a:solidFill>
                  <a:srgbClr val="008000"/>
                </a:solidFill>
                <a:latin typeface="Times New Roman" panose="02020603050405020304" pitchFamily="18" charset="0"/>
              </a:rPr>
              <a:t> Hai B</a:t>
            </a:r>
            <a:r>
              <a:rPr lang="vi-VN" altLang="x-none" sz="3000" b="1" dirty="0">
                <a:solidFill>
                  <a:srgbClr val="008000"/>
                </a:solidFill>
                <a:latin typeface="Times New Roman" panose="02020603050405020304" pitchFamily="18" charset="0"/>
              </a:rPr>
              <a:t>à</a:t>
            </a:r>
            <a:r>
              <a:rPr sz="3000" b="1" dirty="0">
                <a:solidFill>
                  <a:srgbClr val="008000"/>
                </a:solidFill>
                <a:latin typeface="Times New Roman" panose="02020603050405020304" pitchFamily="18" charset="0"/>
              </a:rPr>
              <a:t> Tr</a:t>
            </a:r>
            <a:r>
              <a:rPr lang="vi-VN" altLang="x-none" sz="3000" b="1" dirty="0">
                <a:solidFill>
                  <a:srgbClr val="008000"/>
                </a:solidFill>
                <a:latin typeface="Times New Roman" panose="02020603050405020304" pitchFamily="18" charset="0"/>
              </a:rPr>
              <a:t>ư</a:t>
            </a:r>
            <a:r>
              <a:rPr sz="3000" b="1" dirty="0">
                <a:solidFill>
                  <a:srgbClr val="008000"/>
                </a:solidFill>
                <a:latin typeface="Times New Roman" panose="02020603050405020304" pitchFamily="18" charset="0"/>
              </a:rPr>
              <a:t>ng?</a:t>
            </a:r>
          </a:p>
        </p:txBody>
      </p:sp>
      <p:sp>
        <p:nvSpPr>
          <p:cNvPr id="178191" name="Text Box 15"/>
          <p:cNvSpPr txBox="1"/>
          <p:nvPr/>
        </p:nvSpPr>
        <p:spPr>
          <a:xfrm>
            <a:off x="76200" y="2590800"/>
            <a:ext cx="9448800" cy="508000"/>
          </a:xfrm>
          <a:prstGeom prst="rect">
            <a:avLst/>
          </a:prstGeom>
          <a:noFill/>
          <a:ln w="9525">
            <a:noFill/>
          </a:ln>
        </p:spPr>
        <p:txBody>
          <a:bodyPr>
            <a:spAutoFit/>
          </a:bodyPr>
          <a:lstStyle/>
          <a:p>
            <a:pPr eaLnBrk="0" hangingPunct="0">
              <a:spcBef>
                <a:spcPct val="50000"/>
              </a:spcBef>
            </a:pPr>
            <a:r>
              <a:rPr sz="2700" b="1" dirty="0">
                <a:solidFill>
                  <a:srgbClr val="008000"/>
                </a:solidFill>
                <a:latin typeface="Times New Roman" panose="02020603050405020304" pitchFamily="18" charset="0"/>
              </a:rPr>
              <a:t>- Khởi nghĩa Hai Bà Trưng thắng lợi có ý nghĩa như thế nào?</a:t>
            </a:r>
          </a:p>
        </p:txBody>
      </p:sp>
      <p:sp>
        <p:nvSpPr>
          <p:cNvPr id="178195" name="Text Box 19"/>
          <p:cNvSpPr txBox="1"/>
          <p:nvPr/>
        </p:nvSpPr>
        <p:spPr>
          <a:xfrm>
            <a:off x="152400" y="4495800"/>
            <a:ext cx="8839200" cy="885825"/>
          </a:xfrm>
          <a:prstGeom prst="rect">
            <a:avLst/>
          </a:prstGeom>
          <a:noFill/>
          <a:ln w="9525">
            <a:noFill/>
          </a:ln>
        </p:spPr>
        <p:txBody>
          <a:bodyPr>
            <a:spAutoFit/>
          </a:bodyPr>
          <a:lstStyle/>
          <a:p>
            <a:pPr eaLnBrk="0" hangingPunct="0"/>
            <a:r>
              <a:rPr sz="2600" b="1" dirty="0">
                <a:solidFill>
                  <a:srgbClr val="008000"/>
                </a:solidFill>
                <a:latin typeface="Times New Roman" panose="02020603050405020304" pitchFamily="18" charset="0"/>
              </a:rPr>
              <a:t>- Sự thắng lợi của khởi nghĩa Hai Bà Trưng nói lên điều gì về tinh thần yêu nước của nhân dân ta ?</a:t>
            </a:r>
          </a:p>
        </p:txBody>
      </p:sp>
      <p:sp>
        <p:nvSpPr>
          <p:cNvPr id="23574" name="Text Box 22"/>
          <p:cNvSpPr txBox="1"/>
          <p:nvPr/>
        </p:nvSpPr>
        <p:spPr>
          <a:xfrm>
            <a:off x="0" y="5530850"/>
            <a:ext cx="8986838" cy="946150"/>
          </a:xfrm>
          <a:prstGeom prst="rect">
            <a:avLst/>
          </a:prstGeom>
          <a:noFill/>
          <a:ln w="9525">
            <a:noFill/>
          </a:ln>
        </p:spPr>
        <p:txBody>
          <a:bodyPr>
            <a:spAutoFit/>
          </a:bodyPr>
          <a:lstStyle/>
          <a:p>
            <a:pPr algn="just">
              <a:spcBef>
                <a:spcPct val="20000"/>
              </a:spcBef>
              <a:buClr>
                <a:schemeClr val="hlink"/>
              </a:buClr>
              <a:buSzPct val="120000"/>
            </a:pPr>
            <a:r>
              <a:rPr sz="2400" b="1" dirty="0">
                <a:solidFill>
                  <a:srgbClr val="990000"/>
                </a:solidFill>
                <a:latin typeface="Times New Roman" panose="02020603050405020304" pitchFamily="18" charset="0"/>
                <a:cs typeface="Times New Roman" panose="02020603050405020304" pitchFamily="18" charset="0"/>
              </a:rPr>
              <a:t>=&gt; </a:t>
            </a:r>
            <a:r>
              <a:rPr lang="vi-VN" altLang="x-none" sz="2800" b="1" dirty="0">
                <a:solidFill>
                  <a:srgbClr val="990000"/>
                </a:solidFill>
                <a:latin typeface="Times New Roman" panose="02020603050405020304" pitchFamily="18" charset="0"/>
                <a:cs typeface="Times New Roman" panose="02020603050405020304" pitchFamily="18" charset="0"/>
              </a:rPr>
              <a:t>Nhân dân ta rất yêu nước v</a:t>
            </a:r>
            <a:r>
              <a:rPr lang="vi-VN" altLang="x-none" sz="2800" b="1" dirty="0">
                <a:solidFill>
                  <a:srgbClr val="990000"/>
                </a:solidFill>
                <a:latin typeface="Times New Roman" panose="02020603050405020304" pitchFamily="18" charset="0"/>
                <a:ea typeface="Times New Roman" panose="02020603050405020304" pitchFamily="18" charset="0"/>
              </a:rPr>
              <a:t>à</a:t>
            </a:r>
            <a:r>
              <a:rPr lang="vi-VN" altLang="x-none" sz="2800" b="1" dirty="0">
                <a:solidFill>
                  <a:srgbClr val="990000"/>
                </a:solidFill>
                <a:latin typeface="Times New Roman" panose="02020603050405020304" pitchFamily="18" charset="0"/>
                <a:cs typeface="Times New Roman" panose="02020603050405020304" pitchFamily="18" charset="0"/>
              </a:rPr>
              <a:t> có truyền thống bất khuất chống giặc ngoại xâm</a:t>
            </a:r>
            <a:r>
              <a:rPr sz="2800" b="1" dirty="0">
                <a:solidFill>
                  <a:srgbClr val="990000"/>
                </a:solidFill>
                <a:latin typeface="Times New Roman" panose="02020603050405020304" pitchFamily="18" charset="0"/>
                <a:cs typeface="Times New Roman" panose="02020603050405020304" pitchFamily="18" charset="0"/>
              </a:rPr>
              <a:t>. </a:t>
            </a:r>
            <a:endParaRPr sz="2800" b="1" dirty="0">
              <a:solidFill>
                <a:srgbClr val="99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67"/>
                                        </p:tgtEl>
                                        <p:attrNameLst>
                                          <p:attrName>style.visibility</p:attrName>
                                        </p:attrNameLst>
                                      </p:cBhvr>
                                      <p:to>
                                        <p:strVal val="visible"/>
                                      </p:to>
                                    </p:set>
                                    <p:animEffect transition="in" filter="wipe(down)">
                                      <p:cBhvr>
                                        <p:cTn id="7" dur="500"/>
                                        <p:tgtEl>
                                          <p:spTgt spid="2356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8187"/>
                                        </p:tgtEl>
                                        <p:attrNameLst>
                                          <p:attrName>style.visibility</p:attrName>
                                        </p:attrNameLst>
                                      </p:cBhvr>
                                      <p:to>
                                        <p:strVal val="visible"/>
                                      </p:to>
                                    </p:set>
                                    <p:animEffect transition="in" filter="wipe(down)">
                                      <p:cBhvr>
                                        <p:cTn id="10" dur="500"/>
                                        <p:tgtEl>
                                          <p:spTgt spid="17818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78188"/>
                                        </p:tgtEl>
                                        <p:attrNameLst>
                                          <p:attrName>style.visibility</p:attrName>
                                        </p:attrNameLst>
                                      </p:cBhvr>
                                      <p:to>
                                        <p:strVal val="visible"/>
                                      </p:to>
                                    </p:set>
                                    <p:anim calcmode="lin" valueType="num">
                                      <p:cBhvr>
                                        <p:cTn id="15" dur="500" fill="hold"/>
                                        <p:tgtEl>
                                          <p:spTgt spid="178188"/>
                                        </p:tgtEl>
                                        <p:attrNameLst>
                                          <p:attrName>ppt_w</p:attrName>
                                        </p:attrNameLst>
                                      </p:cBhvr>
                                      <p:tavLst>
                                        <p:tav tm="0">
                                          <p:val>
                                            <p:fltVal val="0"/>
                                          </p:val>
                                        </p:tav>
                                        <p:tav tm="100000">
                                          <p:val>
                                            <p:strVal val="#ppt_w"/>
                                          </p:val>
                                        </p:tav>
                                      </p:tavLst>
                                    </p:anim>
                                    <p:anim calcmode="lin" valueType="num">
                                      <p:cBhvr>
                                        <p:cTn id="16" dur="500" fill="hold"/>
                                        <p:tgtEl>
                                          <p:spTgt spid="178188"/>
                                        </p:tgtEl>
                                        <p:attrNameLst>
                                          <p:attrName>ppt_h</p:attrName>
                                        </p:attrNameLst>
                                      </p:cBhvr>
                                      <p:tavLst>
                                        <p:tav tm="0">
                                          <p:val>
                                            <p:fltVal val="0"/>
                                          </p:val>
                                        </p:tav>
                                        <p:tav tm="100000">
                                          <p:val>
                                            <p:strVal val="#ppt_h"/>
                                          </p:val>
                                        </p:tav>
                                      </p:tavLst>
                                    </p:anim>
                                    <p:animEffect transition="in" filter="fade">
                                      <p:cBhvr>
                                        <p:cTn id="17" dur="500"/>
                                        <p:tgtEl>
                                          <p:spTgt spid="17818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8191"/>
                                        </p:tgtEl>
                                        <p:attrNameLst>
                                          <p:attrName>style.visibility</p:attrName>
                                        </p:attrNameLst>
                                      </p:cBhvr>
                                      <p:to>
                                        <p:strVal val="visible"/>
                                      </p:to>
                                    </p:set>
                                    <p:animEffect transition="in" filter="randombar(horizontal)">
                                      <p:cBhvr>
                                        <p:cTn id="22" dur="500"/>
                                        <p:tgtEl>
                                          <p:spTgt spid="17819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78194"/>
                                        </p:tgtEl>
                                        <p:attrNameLst>
                                          <p:attrName>style.visibility</p:attrName>
                                        </p:attrNameLst>
                                      </p:cBhvr>
                                      <p:to>
                                        <p:strVal val="visible"/>
                                      </p:to>
                                    </p:set>
                                    <p:anim calcmode="lin" valueType="num">
                                      <p:cBhvr>
                                        <p:cTn id="27" dur="500" fill="hold"/>
                                        <p:tgtEl>
                                          <p:spTgt spid="178194"/>
                                        </p:tgtEl>
                                        <p:attrNameLst>
                                          <p:attrName>ppt_w</p:attrName>
                                        </p:attrNameLst>
                                      </p:cBhvr>
                                      <p:tavLst>
                                        <p:tav tm="0">
                                          <p:val>
                                            <p:fltVal val="0"/>
                                          </p:val>
                                        </p:tav>
                                        <p:tav tm="100000">
                                          <p:val>
                                            <p:strVal val="#ppt_w"/>
                                          </p:val>
                                        </p:tav>
                                      </p:tavLst>
                                    </p:anim>
                                    <p:anim calcmode="lin" valueType="num">
                                      <p:cBhvr>
                                        <p:cTn id="28" dur="500" fill="hold"/>
                                        <p:tgtEl>
                                          <p:spTgt spid="178194"/>
                                        </p:tgtEl>
                                        <p:attrNameLst>
                                          <p:attrName>ppt_h</p:attrName>
                                        </p:attrNameLst>
                                      </p:cBhvr>
                                      <p:tavLst>
                                        <p:tav tm="0">
                                          <p:val>
                                            <p:fltVal val="0"/>
                                          </p:val>
                                        </p:tav>
                                        <p:tav tm="100000">
                                          <p:val>
                                            <p:strVal val="#ppt_h"/>
                                          </p:val>
                                        </p:tav>
                                      </p:tavLst>
                                    </p:anim>
                                    <p:animEffect transition="in" filter="fade">
                                      <p:cBhvr>
                                        <p:cTn id="29" dur="500"/>
                                        <p:tgtEl>
                                          <p:spTgt spid="17819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78195"/>
                                        </p:tgtEl>
                                        <p:attrNameLst>
                                          <p:attrName>style.visibility</p:attrName>
                                        </p:attrNameLst>
                                      </p:cBhvr>
                                      <p:to>
                                        <p:strVal val="visible"/>
                                      </p:to>
                                    </p:set>
                                    <p:animEffect transition="in" filter="randombar(horizontal)">
                                      <p:cBhvr>
                                        <p:cTn id="34" dur="500"/>
                                        <p:tgtEl>
                                          <p:spTgt spid="17819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3574"/>
                                        </p:tgtEl>
                                        <p:attrNameLst>
                                          <p:attrName>style.visibility</p:attrName>
                                        </p:attrNameLst>
                                      </p:cBhvr>
                                      <p:to>
                                        <p:strVal val="visible"/>
                                      </p:to>
                                    </p:set>
                                    <p:anim calcmode="lin" valueType="num">
                                      <p:cBhvr>
                                        <p:cTn id="39" dur="500" fill="hold"/>
                                        <p:tgtEl>
                                          <p:spTgt spid="23574"/>
                                        </p:tgtEl>
                                        <p:attrNameLst>
                                          <p:attrName>ppt_w</p:attrName>
                                        </p:attrNameLst>
                                      </p:cBhvr>
                                      <p:tavLst>
                                        <p:tav tm="0">
                                          <p:val>
                                            <p:fltVal val="0"/>
                                          </p:val>
                                        </p:tav>
                                        <p:tav tm="100000">
                                          <p:val>
                                            <p:strVal val="#ppt_w"/>
                                          </p:val>
                                        </p:tav>
                                      </p:tavLst>
                                    </p:anim>
                                    <p:anim calcmode="lin" valueType="num">
                                      <p:cBhvr>
                                        <p:cTn id="40" dur="500" fill="hold"/>
                                        <p:tgtEl>
                                          <p:spTgt spid="23574"/>
                                        </p:tgtEl>
                                        <p:attrNameLst>
                                          <p:attrName>ppt_h</p:attrName>
                                        </p:attrNameLst>
                                      </p:cBhvr>
                                      <p:tavLst>
                                        <p:tav tm="0">
                                          <p:val>
                                            <p:fltVal val="0"/>
                                          </p:val>
                                        </p:tav>
                                        <p:tav tm="100000">
                                          <p:val>
                                            <p:strVal val="#ppt_h"/>
                                          </p:val>
                                        </p:tav>
                                      </p:tavLst>
                                    </p:anim>
                                    <p:animEffect transition="in" filter="fade">
                                      <p:cBhvr>
                                        <p:cTn id="41" dur="500"/>
                                        <p:tgtEl>
                                          <p:spTgt spid="2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7" grpId="0"/>
      <p:bldP spid="178188" grpId="0"/>
      <p:bldP spid="178194" grpId="0"/>
      <p:bldP spid="178187" grpId="0"/>
      <p:bldP spid="178191" grpId="0"/>
      <p:bldP spid="178195" grpId="0"/>
      <p:bldP spid="235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p:nvPr/>
        </p:nvSpPr>
        <p:spPr>
          <a:xfrm>
            <a:off x="228600" y="1143000"/>
            <a:ext cx="8686800" cy="708025"/>
          </a:xfrm>
          <a:prstGeom prst="rect">
            <a:avLst/>
          </a:prstGeom>
          <a:noFill/>
          <a:ln w="9525">
            <a:noFill/>
          </a:ln>
        </p:spPr>
        <p:txBody>
          <a:bodyPr>
            <a:spAutoFit/>
          </a:bodyPr>
          <a:lstStyle/>
          <a:p>
            <a:pPr algn="just">
              <a:spcBef>
                <a:spcPct val="50000"/>
              </a:spcBef>
            </a:pPr>
            <a:r>
              <a:rPr sz="4000" b="1" dirty="0">
                <a:latin typeface="Times New Roman" panose="02020603050405020304" pitchFamily="18" charset="0"/>
                <a:cs typeface="Times New Roman" panose="02020603050405020304" pitchFamily="18" charset="0"/>
              </a:rPr>
              <a:t>3. Kết quả v</a:t>
            </a:r>
            <a:r>
              <a:rPr sz="4000" b="1" dirty="0">
                <a:latin typeface="Times New Roman" panose="02020603050405020304" pitchFamily="18" charset="0"/>
                <a:ea typeface="Times New Roman" panose="02020603050405020304" pitchFamily="18" charset="0"/>
              </a:rPr>
              <a:t>à</a:t>
            </a:r>
            <a:r>
              <a:rPr sz="4000" b="1" dirty="0">
                <a:latin typeface="Times New Roman" panose="02020603050405020304" pitchFamily="18" charset="0"/>
                <a:cs typeface="Times New Roman" panose="02020603050405020304" pitchFamily="18" charset="0"/>
              </a:rPr>
              <a:t> ý nghĩa :</a:t>
            </a:r>
            <a:endParaRPr sz="4000" dirty="0">
              <a:latin typeface="Times New Roman" panose="02020603050405020304" pitchFamily="18" charset="0"/>
              <a:ea typeface="Times New Roman" panose="02020603050405020304" pitchFamily="18" charset="0"/>
            </a:endParaRPr>
          </a:p>
        </p:txBody>
      </p:sp>
      <p:sp>
        <p:nvSpPr>
          <p:cNvPr id="3" name="Text Box 15"/>
          <p:cNvSpPr txBox="1"/>
          <p:nvPr/>
        </p:nvSpPr>
        <p:spPr>
          <a:xfrm>
            <a:off x="304800" y="2057400"/>
            <a:ext cx="8382000" cy="1323975"/>
          </a:xfrm>
          <a:prstGeom prst="rect">
            <a:avLst/>
          </a:prstGeom>
          <a:noFill/>
          <a:ln w="9525">
            <a:noFill/>
          </a:ln>
        </p:spPr>
        <p:txBody>
          <a:bodyPr>
            <a:spAutoFit/>
          </a:bodyPr>
          <a:lstStyle/>
          <a:p>
            <a:pPr algn="just">
              <a:spcBef>
                <a:spcPct val="50000"/>
              </a:spcBef>
            </a:pPr>
            <a:r>
              <a:rPr sz="4000" dirty="0">
                <a:solidFill>
                  <a:srgbClr val="008000"/>
                </a:solidFill>
                <a:latin typeface="Times New Roman" panose="02020603050405020304" pitchFamily="18" charset="0"/>
                <a:cs typeface="Times New Roman" panose="02020603050405020304" pitchFamily="18" charset="0"/>
              </a:rPr>
              <a:t>-</a:t>
            </a:r>
            <a:r>
              <a:rPr sz="4000" b="1" dirty="0">
                <a:solidFill>
                  <a:srgbClr val="008000"/>
                </a:solidFill>
                <a:latin typeface="Times New Roman" panose="02020603050405020304" pitchFamily="18" charset="0"/>
                <a:cs typeface="Times New Roman" panose="02020603050405020304" pitchFamily="18" charset="0"/>
              </a:rPr>
              <a:t> Không đầy một tháng, cuộc khởi nghĩa đã ho</a:t>
            </a:r>
            <a:r>
              <a:rPr sz="4000" b="1" dirty="0">
                <a:solidFill>
                  <a:srgbClr val="008000"/>
                </a:solidFill>
                <a:latin typeface="Times New Roman" panose="02020603050405020304" pitchFamily="18" charset="0"/>
                <a:ea typeface="Times New Roman" panose="02020603050405020304" pitchFamily="18" charset="0"/>
              </a:rPr>
              <a:t>à</a:t>
            </a:r>
            <a:r>
              <a:rPr sz="4000" b="1" dirty="0">
                <a:solidFill>
                  <a:srgbClr val="008000"/>
                </a:solidFill>
                <a:latin typeface="Times New Roman" panose="02020603050405020304" pitchFamily="18" charset="0"/>
                <a:cs typeface="Times New Roman" panose="02020603050405020304" pitchFamily="18" charset="0"/>
              </a:rPr>
              <a:t>n to</a:t>
            </a:r>
            <a:r>
              <a:rPr sz="4000" b="1" dirty="0">
                <a:solidFill>
                  <a:srgbClr val="008000"/>
                </a:solidFill>
                <a:latin typeface="Times New Roman" panose="02020603050405020304" pitchFamily="18" charset="0"/>
                <a:ea typeface="Times New Roman" panose="02020603050405020304" pitchFamily="18" charset="0"/>
              </a:rPr>
              <a:t>à</a:t>
            </a:r>
            <a:r>
              <a:rPr sz="4000" b="1" dirty="0">
                <a:solidFill>
                  <a:srgbClr val="008000"/>
                </a:solidFill>
                <a:latin typeface="Times New Roman" panose="02020603050405020304" pitchFamily="18" charset="0"/>
                <a:cs typeface="Times New Roman" panose="02020603050405020304" pitchFamily="18" charset="0"/>
              </a:rPr>
              <a:t>n thắng lợi.</a:t>
            </a:r>
            <a:endParaRPr sz="4000"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p:cNvSpPr txBox="1"/>
          <p:nvPr/>
        </p:nvSpPr>
        <p:spPr>
          <a:xfrm>
            <a:off x="457200" y="3657600"/>
            <a:ext cx="8229600" cy="1323975"/>
          </a:xfrm>
          <a:prstGeom prst="rect">
            <a:avLst/>
          </a:prstGeom>
          <a:noFill/>
          <a:ln w="9525">
            <a:noFill/>
          </a:ln>
        </p:spPr>
        <p:txBody>
          <a:bodyPr>
            <a:spAutoFit/>
          </a:bodyPr>
          <a:lstStyle/>
          <a:p>
            <a:pPr algn="just">
              <a:spcBef>
                <a:spcPct val="50000"/>
              </a:spcBef>
            </a:pPr>
            <a:r>
              <a:rPr sz="4000" dirty="0">
                <a:solidFill>
                  <a:srgbClr val="008000"/>
                </a:solidFill>
                <a:latin typeface="Times New Roman" panose="02020603050405020304" pitchFamily="18" charset="0"/>
                <a:cs typeface="Times New Roman" panose="02020603050405020304" pitchFamily="18" charset="0"/>
              </a:rPr>
              <a:t>- </a:t>
            </a:r>
            <a:r>
              <a:rPr sz="4000" b="1" dirty="0">
                <a:solidFill>
                  <a:srgbClr val="008000"/>
                </a:solidFill>
                <a:latin typeface="Times New Roman" panose="02020603050405020304" pitchFamily="18" charset="0"/>
                <a:cs typeface="Times New Roman" panose="02020603050405020304" pitchFamily="18" charset="0"/>
              </a:rPr>
              <a:t>Lần đầu tiên nhân dân ta gi</a:t>
            </a:r>
            <a:r>
              <a:rPr sz="4000" b="1" dirty="0">
                <a:solidFill>
                  <a:srgbClr val="008000"/>
                </a:solidFill>
                <a:latin typeface="Times New Roman" panose="02020603050405020304" pitchFamily="18" charset="0"/>
                <a:ea typeface="Times New Roman" panose="02020603050405020304" pitchFamily="18" charset="0"/>
              </a:rPr>
              <a:t>à</a:t>
            </a:r>
            <a:r>
              <a:rPr sz="4000" b="1" dirty="0">
                <a:solidFill>
                  <a:srgbClr val="008000"/>
                </a:solidFill>
                <a:latin typeface="Times New Roman" panose="02020603050405020304" pitchFamily="18" charset="0"/>
                <a:cs typeface="Times New Roman" panose="02020603050405020304" pitchFamily="18" charset="0"/>
              </a:rPr>
              <a:t>nh được độc lập.</a:t>
            </a:r>
            <a:endParaRPr sz="4000"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866900" y="685800"/>
            <a:ext cx="5410200" cy="769938"/>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sz="4400" b="1" i="0" u="none" strike="noStrike" kern="1200" cap="none" spc="0" normalizeH="0" baseline="0" noProof="0"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uLnTx/>
                <a:uFillTx/>
                <a:latin typeface="Times New Roman" panose="02020603050405020304" pitchFamily="18" charset="0"/>
                <a:ea typeface="+mn-ea"/>
                <a:cs typeface="Arial" panose="020B0604020202020204" pitchFamily="34" charset="0"/>
              </a:rPr>
              <a:t>BÀI HỌC</a:t>
            </a:r>
          </a:p>
        </p:txBody>
      </p:sp>
      <p:sp>
        <p:nvSpPr>
          <p:cNvPr id="21507" name="Text Box 4"/>
          <p:cNvSpPr txBox="1"/>
          <p:nvPr/>
        </p:nvSpPr>
        <p:spPr>
          <a:xfrm>
            <a:off x="228600" y="1600450"/>
            <a:ext cx="8686800" cy="4524375"/>
          </a:xfrm>
          <a:prstGeom prst="rect">
            <a:avLst/>
          </a:prstGeom>
          <a:noFill/>
          <a:ln w="57150" cap="flat" cmpd="sng">
            <a:solidFill>
              <a:srgbClr val="0000FF"/>
            </a:solidFill>
            <a:prstDash val="solid"/>
            <a:miter/>
            <a:headEnd type="none" w="med" len="med"/>
            <a:tailEnd type="none" w="med" len="med"/>
          </a:ln>
        </p:spPr>
        <p:txBody>
          <a:bodyPr>
            <a:spAutoFit/>
          </a:bodyPr>
          <a:lstStyle/>
          <a:p>
            <a:pPr algn="just"/>
            <a:r>
              <a:rPr sz="3600" b="1" dirty="0">
                <a:solidFill>
                  <a:srgbClr val="0000FF"/>
                </a:solidFill>
                <a:latin typeface="Times New Roman" panose="02020603050405020304" pitchFamily="18" charset="0"/>
              </a:rPr>
              <a:t>    </a:t>
            </a:r>
            <a:r>
              <a:rPr sz="3600" b="1" dirty="0">
                <a:solidFill>
                  <a:srgbClr val="FF0000"/>
                </a:solidFill>
                <a:latin typeface="Times New Roman" panose="02020603050405020304" pitchFamily="18" charset="0"/>
              </a:rPr>
              <a:t>Oán hận trước ách đô hộ của nhà Hán, Hai Bà Trưng đã phất cờ khởi nghĩa, được nhân dân khắp nơi hưởng ứng.</a:t>
            </a:r>
          </a:p>
          <a:p>
            <a:pPr algn="just"/>
            <a:r>
              <a:rPr sz="3600" b="1" dirty="0">
                <a:solidFill>
                  <a:srgbClr val="FF0000"/>
                </a:solidFill>
                <a:latin typeface="Times New Roman" panose="02020603050405020304" pitchFamily="18" charset="0"/>
              </a:rPr>
              <a:t>     Không đầy một tháng, cuộc khởi nghĩa đã thành  công.</a:t>
            </a:r>
          </a:p>
          <a:p>
            <a:pPr algn="just"/>
            <a:r>
              <a:rPr sz="3600" b="1" dirty="0">
                <a:solidFill>
                  <a:srgbClr val="FF0000"/>
                </a:solidFill>
                <a:latin typeface="Times New Roman" panose="02020603050405020304" pitchFamily="18" charset="0"/>
              </a:rPr>
              <a:t>    Sau hơn hai thế kỉ bị phong kiến phương Bắc đô hộ, đây là lần đầu tiên nhân dân ta đã giành được độc lập.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txBox="1"/>
          <p:nvPr/>
        </p:nvSpPr>
        <p:spPr>
          <a:xfrm>
            <a:off x="381000" y="1219200"/>
            <a:ext cx="8229600" cy="1371600"/>
          </a:xfrm>
          <a:prstGeom prst="rect">
            <a:avLst/>
          </a:prstGeom>
          <a:noFill/>
          <a:ln w="9525">
            <a:noFill/>
          </a:ln>
        </p:spPr>
        <p:txBody>
          <a:bodyPr/>
          <a:lstStyle/>
          <a:p>
            <a:pPr marL="342900" indent="-342900" algn="just" eaLnBrk="0" hangingPunct="0">
              <a:spcBef>
                <a:spcPct val="20000"/>
              </a:spcBef>
            </a:pPr>
            <a:r>
              <a:rPr sz="3600" b="1" dirty="0">
                <a:latin typeface="Times New Roman" panose="02020603050405020304" pitchFamily="18" charset="0"/>
                <a:cs typeface="Times New Roman" panose="02020603050405020304" pitchFamily="18" charset="0"/>
              </a:rPr>
              <a:t>4. Lòng biết ơn v</a:t>
            </a:r>
            <a:r>
              <a:rPr sz="3600" b="1" dirty="0">
                <a:latin typeface="Times New Roman" panose="02020603050405020304" pitchFamily="18" charset="0"/>
                <a:ea typeface="Times New Roman" panose="02020603050405020304" pitchFamily="18" charset="0"/>
              </a:rPr>
              <a:t>à</a:t>
            </a:r>
            <a:r>
              <a:rPr sz="3600" b="1" dirty="0">
                <a:latin typeface="Times New Roman" panose="02020603050405020304" pitchFamily="18" charset="0"/>
                <a:cs typeface="Times New Roman" panose="02020603050405020304" pitchFamily="18" charset="0"/>
              </a:rPr>
              <a:t> niềm tự h</a:t>
            </a:r>
            <a:r>
              <a:rPr sz="3600" b="1" dirty="0">
                <a:latin typeface="Times New Roman" panose="02020603050405020304" pitchFamily="18" charset="0"/>
                <a:ea typeface="Times New Roman" panose="02020603050405020304" pitchFamily="18" charset="0"/>
              </a:rPr>
              <a:t>à</a:t>
            </a:r>
            <a:r>
              <a:rPr sz="3600" b="1" dirty="0">
                <a:latin typeface="Times New Roman" panose="02020603050405020304" pitchFamily="18" charset="0"/>
                <a:cs typeface="Times New Roman" panose="02020603050405020304" pitchFamily="18" charset="0"/>
              </a:rPr>
              <a:t>o của nhân dân ta với Hai b</a:t>
            </a:r>
            <a:r>
              <a:rPr sz="3600" b="1" dirty="0">
                <a:latin typeface="Times New Roman" panose="02020603050405020304" pitchFamily="18" charset="0"/>
                <a:ea typeface="Times New Roman" panose="02020603050405020304" pitchFamily="18" charset="0"/>
              </a:rPr>
              <a:t>à</a:t>
            </a:r>
            <a:r>
              <a:rPr sz="3600" b="1" dirty="0">
                <a:latin typeface="Times New Roman" panose="02020603050405020304" pitchFamily="18" charset="0"/>
                <a:cs typeface="Times New Roman" panose="02020603050405020304" pitchFamily="18" charset="0"/>
              </a:rPr>
              <a:t> Trưng</a:t>
            </a:r>
            <a:endParaRPr sz="3600" b="1" dirty="0">
              <a:latin typeface="Times New Roman" panose="02020603050405020304" pitchFamily="18" charset="0"/>
              <a:ea typeface="Times New Roman" panose="02020603050405020304" pitchFamily="18" charset="0"/>
            </a:endParaRPr>
          </a:p>
        </p:txBody>
      </p:sp>
      <p:sp>
        <p:nvSpPr>
          <p:cNvPr id="23554" name="Rectangle 3"/>
          <p:cNvSpPr txBox="1"/>
          <p:nvPr/>
        </p:nvSpPr>
        <p:spPr>
          <a:xfrm>
            <a:off x="457200" y="2514600"/>
            <a:ext cx="8229600" cy="1371600"/>
          </a:xfrm>
          <a:prstGeom prst="rect">
            <a:avLst/>
          </a:prstGeom>
          <a:noFill/>
          <a:ln w="9525">
            <a:noFill/>
          </a:ln>
        </p:spPr>
        <p:txBody>
          <a:bodyPr/>
          <a:lstStyle/>
          <a:p>
            <a:pPr marL="342900" indent="-342900" algn="just" eaLnBrk="0" hangingPunct="0">
              <a:spcBef>
                <a:spcPct val="20000"/>
              </a:spcBef>
            </a:pPr>
            <a:r>
              <a:rPr sz="4400" b="1" dirty="0">
                <a:solidFill>
                  <a:srgbClr val="008000"/>
                </a:solidFill>
                <a:latin typeface="Times New Roman" panose="02020603050405020304" pitchFamily="18" charset="0"/>
                <a:cs typeface="Times New Roman" panose="02020603050405020304" pitchFamily="18" charset="0"/>
              </a:rPr>
              <a:t>- Để tỏ lòng biết ơn công lao của hai B</a:t>
            </a:r>
            <a:r>
              <a:rPr sz="4400" b="1" dirty="0">
                <a:solidFill>
                  <a:srgbClr val="008000"/>
                </a:solidFill>
                <a:latin typeface="Times New Roman" panose="02020603050405020304" pitchFamily="18" charset="0"/>
                <a:ea typeface="Times New Roman" panose="02020603050405020304" pitchFamily="18" charset="0"/>
              </a:rPr>
              <a:t>à</a:t>
            </a:r>
            <a:r>
              <a:rPr sz="4400" b="1" dirty="0">
                <a:solidFill>
                  <a:srgbClr val="008000"/>
                </a:solidFill>
                <a:latin typeface="Times New Roman" panose="02020603050405020304" pitchFamily="18" charset="0"/>
                <a:cs typeface="Times New Roman" panose="02020603050405020304" pitchFamily="18" charset="0"/>
              </a:rPr>
              <a:t> nhân dân ta đã l</a:t>
            </a:r>
            <a:r>
              <a:rPr sz="4400" b="1" dirty="0">
                <a:solidFill>
                  <a:srgbClr val="008000"/>
                </a:solidFill>
                <a:latin typeface="Times New Roman" panose="02020603050405020304" pitchFamily="18" charset="0"/>
                <a:ea typeface="Times New Roman" panose="02020603050405020304" pitchFamily="18" charset="0"/>
              </a:rPr>
              <a:t>à</a:t>
            </a:r>
            <a:r>
              <a:rPr sz="4400" b="1" dirty="0">
                <a:solidFill>
                  <a:srgbClr val="008000"/>
                </a:solidFill>
                <a:latin typeface="Times New Roman" panose="02020603050405020304" pitchFamily="18" charset="0"/>
                <a:cs typeface="Times New Roman" panose="02020603050405020304" pitchFamily="18" charset="0"/>
              </a:rPr>
              <a:t>m gì?</a:t>
            </a:r>
            <a:endParaRPr sz="4400" b="1" dirty="0">
              <a:solidFill>
                <a:srgbClr val="008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8" descr="trungvuongzt6"/>
          <p:cNvPicPr>
            <a:picLocks noChangeAspect="1"/>
          </p:cNvPicPr>
          <p:nvPr/>
        </p:nvPicPr>
        <p:blipFill>
          <a:blip r:embed="rId2"/>
          <a:stretch>
            <a:fillRect/>
          </a:stretch>
        </p:blipFill>
        <p:spPr>
          <a:xfrm>
            <a:off x="0" y="533400"/>
            <a:ext cx="9144000" cy="5800725"/>
          </a:xfrm>
          <a:prstGeom prst="rect">
            <a:avLst/>
          </a:prstGeom>
          <a:noFill/>
          <a:ln w="9525" cap="flat" cmpd="sng">
            <a:solidFill>
              <a:srgbClr val="FF000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Kết quả hình ảnh cho &amp;dstrok;ền thờ hai bà trưng"/>
          <p:cNvPicPr>
            <a:picLocks noChangeAspect="1"/>
          </p:cNvPicPr>
          <p:nvPr/>
        </p:nvPicPr>
        <p:blipFill>
          <a:blip r:embed="rId2"/>
          <a:stretch>
            <a:fillRect/>
          </a:stretch>
        </p:blipFill>
        <p:spPr>
          <a:xfrm>
            <a:off x="0" y="0"/>
            <a:ext cx="3200400" cy="3048000"/>
          </a:xfrm>
          <a:prstGeom prst="rect">
            <a:avLst/>
          </a:prstGeom>
          <a:noFill/>
          <a:ln w="9525">
            <a:noFill/>
          </a:ln>
        </p:spPr>
      </p:pic>
      <p:sp>
        <p:nvSpPr>
          <p:cNvPr id="20483" name="Text Box 3"/>
          <p:cNvSpPr txBox="1"/>
          <p:nvPr/>
        </p:nvSpPr>
        <p:spPr>
          <a:xfrm>
            <a:off x="609600" y="3048000"/>
            <a:ext cx="4038600" cy="366713"/>
          </a:xfrm>
          <a:prstGeom prst="rect">
            <a:avLst/>
          </a:prstGeom>
          <a:noFill/>
          <a:ln w="9525">
            <a:noFill/>
          </a:ln>
        </p:spPr>
        <p:txBody>
          <a:bodyPr>
            <a:spAutoFit/>
          </a:bodyPr>
          <a:lstStyle/>
          <a:p>
            <a:pPr algn="ctr"/>
            <a:r>
              <a:rPr b="1" dirty="0">
                <a:solidFill>
                  <a:srgbClr val="F40C1D"/>
                </a:solidFill>
                <a:latin typeface="Times New Roman" panose="02020603050405020304" pitchFamily="18" charset="0"/>
              </a:rPr>
              <a:t>Đền thờ Hai Bà Trưng ở Vĩnh Phúc</a:t>
            </a:r>
            <a:endParaRPr dirty="0">
              <a:latin typeface="Times New Roman" panose="02020603050405020304" pitchFamily="18" charset="0"/>
            </a:endParaRPr>
          </a:p>
        </p:txBody>
      </p:sp>
      <p:pic>
        <p:nvPicPr>
          <p:cNvPr id="24580" name="Picture 2" descr="Hình ảnh có liên quan"/>
          <p:cNvPicPr>
            <a:picLocks noChangeAspect="1"/>
          </p:cNvPicPr>
          <p:nvPr/>
        </p:nvPicPr>
        <p:blipFill>
          <a:blip r:embed="rId3"/>
          <a:stretch>
            <a:fillRect/>
          </a:stretch>
        </p:blipFill>
        <p:spPr>
          <a:xfrm>
            <a:off x="3200400" y="0"/>
            <a:ext cx="2971800" cy="3048000"/>
          </a:xfrm>
          <a:prstGeom prst="rect">
            <a:avLst/>
          </a:prstGeom>
          <a:noFill/>
          <a:ln w="9525">
            <a:noFill/>
          </a:ln>
        </p:spPr>
      </p:pic>
      <p:sp>
        <p:nvSpPr>
          <p:cNvPr id="98307" name="Text Box 3"/>
          <p:cNvSpPr txBox="1"/>
          <p:nvPr/>
        </p:nvSpPr>
        <p:spPr>
          <a:xfrm>
            <a:off x="4876800" y="3048000"/>
            <a:ext cx="4038600" cy="396875"/>
          </a:xfrm>
          <a:prstGeom prst="rect">
            <a:avLst/>
          </a:prstGeom>
          <a:noFill/>
          <a:ln w="9525">
            <a:noFill/>
          </a:ln>
        </p:spPr>
        <p:txBody>
          <a:bodyPr>
            <a:spAutoFit/>
          </a:bodyPr>
          <a:lstStyle/>
          <a:p>
            <a:pPr algn="ctr">
              <a:spcBef>
                <a:spcPct val="50000"/>
              </a:spcBef>
            </a:pPr>
            <a:r>
              <a:rPr sz="2000" b="1" dirty="0">
                <a:solidFill>
                  <a:srgbClr val="0000FF"/>
                </a:solidFill>
                <a:latin typeface="Times New Roman" panose="02020603050405020304" pitchFamily="18" charset="0"/>
              </a:rPr>
              <a:t>Đền thờ Hai Bà Trưng  - Hát Môn </a:t>
            </a:r>
          </a:p>
        </p:txBody>
      </p:sp>
      <p:pic>
        <p:nvPicPr>
          <p:cNvPr id="24582" name="Picture 2" descr="Kết quả hình ảnh cho &amp;dstrok;ền thờ hai bà trưng ở hà nội"/>
          <p:cNvPicPr>
            <a:picLocks noChangeAspect="1"/>
          </p:cNvPicPr>
          <p:nvPr/>
        </p:nvPicPr>
        <p:blipFill>
          <a:blip r:embed="rId4"/>
          <a:stretch>
            <a:fillRect/>
          </a:stretch>
        </p:blipFill>
        <p:spPr>
          <a:xfrm>
            <a:off x="5867400" y="0"/>
            <a:ext cx="3276600" cy="3048000"/>
          </a:xfrm>
          <a:prstGeom prst="rect">
            <a:avLst/>
          </a:prstGeom>
          <a:noFill/>
          <a:ln w="9525">
            <a:noFill/>
          </a:ln>
        </p:spPr>
      </p:pic>
      <p:pic>
        <p:nvPicPr>
          <p:cNvPr id="24583" name="Picture 2" descr="Kết quả hình ảnh cho &amp;dstrok;ền thờ hai bà trưng ở hà nội"/>
          <p:cNvPicPr>
            <a:picLocks noChangeAspect="1"/>
          </p:cNvPicPr>
          <p:nvPr/>
        </p:nvPicPr>
        <p:blipFill>
          <a:blip r:embed="rId5"/>
          <a:stretch>
            <a:fillRect/>
          </a:stretch>
        </p:blipFill>
        <p:spPr>
          <a:xfrm>
            <a:off x="4572000" y="3503295"/>
            <a:ext cx="4572000" cy="3354705"/>
          </a:xfrm>
          <a:prstGeom prst="rect">
            <a:avLst/>
          </a:prstGeom>
          <a:noFill/>
          <a:ln w="9525">
            <a:noFill/>
          </a:ln>
        </p:spPr>
      </p:pic>
      <p:pic>
        <p:nvPicPr>
          <p:cNvPr id="24584" name="Picture 2" descr="Hình ảnh có liên quan"/>
          <p:cNvPicPr>
            <a:picLocks noChangeAspect="1"/>
          </p:cNvPicPr>
          <p:nvPr/>
        </p:nvPicPr>
        <p:blipFill>
          <a:blip r:embed="rId6"/>
          <a:stretch>
            <a:fillRect/>
          </a:stretch>
        </p:blipFill>
        <p:spPr>
          <a:xfrm>
            <a:off x="0" y="3503295"/>
            <a:ext cx="4648200" cy="3354705"/>
          </a:xfrm>
          <a:prstGeom prst="rect">
            <a:avLst/>
          </a:prstGeom>
          <a:noFill/>
          <a:ln w="9525">
            <a:noFill/>
          </a:ln>
        </p:spPr>
      </p:pic>
      <p:sp>
        <p:nvSpPr>
          <p:cNvPr id="20489" name="Text Box 9"/>
          <p:cNvSpPr txBox="1"/>
          <p:nvPr/>
        </p:nvSpPr>
        <p:spPr>
          <a:xfrm>
            <a:off x="2286000" y="6400800"/>
            <a:ext cx="4953000" cy="457200"/>
          </a:xfrm>
          <a:prstGeom prst="rect">
            <a:avLst/>
          </a:prstGeom>
          <a:noFill/>
          <a:ln w="9525">
            <a:noFill/>
          </a:ln>
          <a:extLst>
            <a:ext uri="{909E8E84-426E-40DD-AFC4-6F175D3DCCD1}">
              <a14:hiddenFill xmlns:a14="http://schemas.microsoft.com/office/drawing/2010/main">
                <a:solidFill>
                  <a:schemeClr val="bg1"/>
                </a:solidFill>
              </a14:hiddenFill>
            </a:ext>
          </a:extLst>
        </p:spPr>
        <p:txBody>
          <a:bodyPr>
            <a:spAutoFit/>
          </a:bodyPr>
          <a:lstStyle/>
          <a:p>
            <a:pPr eaLnBrk="0" hangingPunct="0">
              <a:spcBef>
                <a:spcPct val="20000"/>
              </a:spcBef>
            </a:pPr>
            <a:r>
              <a:rPr sz="2400" b="1" dirty="0">
                <a:solidFill>
                  <a:schemeClr val="bg1"/>
                </a:solidFill>
                <a:latin typeface="Times New Roman" panose="02020603050405020304" pitchFamily="18" charset="0"/>
              </a:rPr>
              <a:t>Đền thờ Hai Bà Trưng ở Mê Linh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barn(inVertical)">
                                      <p:cBhvr>
                                        <p:cTn id="7" dur="500"/>
                                        <p:tgtEl>
                                          <p:spTgt spid="9830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483"/>
                                        </p:tgtEl>
                                        <p:attrNameLst>
                                          <p:attrName>style.visibility</p:attrName>
                                        </p:attrNameLst>
                                      </p:cBhvr>
                                      <p:to>
                                        <p:strVal val="visible"/>
                                      </p:to>
                                    </p:set>
                                    <p:animEffect transition="in" filter="barn(inVertical)">
                                      <p:cBhvr>
                                        <p:cTn id="10" dur="500"/>
                                        <p:tgtEl>
                                          <p:spTgt spid="2048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489"/>
                                        </p:tgtEl>
                                        <p:attrNameLst>
                                          <p:attrName>style.visibility</p:attrName>
                                        </p:attrNameLst>
                                      </p:cBhvr>
                                      <p:to>
                                        <p:strVal val="visible"/>
                                      </p:to>
                                    </p:set>
                                    <p:animEffect transition="in" filter="barn(inVertical)">
                                      <p:cBhvr>
                                        <p:cTn id="13"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98307" grpId="0"/>
      <p:bldP spid="2048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A8"/>
          <p:cNvPicPr>
            <a:picLocks noChangeAspect="1"/>
          </p:cNvPicPr>
          <p:nvPr/>
        </p:nvPicPr>
        <p:blipFill>
          <a:blip r:embed="rId2"/>
          <a:stretch>
            <a:fillRect/>
          </a:stretch>
        </p:blipFill>
        <p:spPr>
          <a:xfrm>
            <a:off x="0" y="0"/>
            <a:ext cx="4800600" cy="2819400"/>
          </a:xfrm>
          <a:prstGeom prst="rect">
            <a:avLst/>
          </a:prstGeom>
          <a:noFill/>
          <a:ln w="9525" cap="flat" cmpd="sng">
            <a:solidFill>
              <a:srgbClr val="FF0000"/>
            </a:solidFill>
            <a:prstDash val="solid"/>
            <a:miter/>
            <a:headEnd type="none" w="med" len="med"/>
            <a:tailEnd type="none" w="med" len="med"/>
          </a:ln>
        </p:spPr>
      </p:pic>
      <p:pic>
        <p:nvPicPr>
          <p:cNvPr id="25603" name="Picture 6" descr="48501aa1_m%C3%AA%20linh%208-6-08%20005"/>
          <p:cNvPicPr>
            <a:picLocks noChangeAspect="1"/>
          </p:cNvPicPr>
          <p:nvPr/>
        </p:nvPicPr>
        <p:blipFill>
          <a:blip r:embed="rId3"/>
          <a:stretch>
            <a:fillRect/>
          </a:stretch>
        </p:blipFill>
        <p:spPr>
          <a:xfrm>
            <a:off x="4800600" y="0"/>
            <a:ext cx="4343400" cy="2819400"/>
          </a:xfrm>
          <a:prstGeom prst="rect">
            <a:avLst/>
          </a:prstGeom>
          <a:noFill/>
          <a:ln w="9525" cap="flat" cmpd="sng">
            <a:solidFill>
              <a:srgbClr val="FF0000"/>
            </a:solidFill>
            <a:prstDash val="solid"/>
            <a:miter/>
            <a:headEnd type="none" w="med" len="med"/>
            <a:tailEnd type="none" w="med" len="med"/>
          </a:ln>
        </p:spPr>
      </p:pic>
      <p:sp>
        <p:nvSpPr>
          <p:cNvPr id="25604" name="Rectangle 7"/>
          <p:cNvSpPr/>
          <p:nvPr/>
        </p:nvSpPr>
        <p:spPr>
          <a:xfrm>
            <a:off x="762000" y="2819400"/>
            <a:ext cx="3352800" cy="701675"/>
          </a:xfrm>
          <a:prstGeom prst="rect">
            <a:avLst/>
          </a:prstGeom>
          <a:noFill/>
          <a:ln w="9525">
            <a:noFill/>
          </a:ln>
        </p:spPr>
        <p:txBody>
          <a:bodyPr>
            <a:spAutoFit/>
          </a:bodyPr>
          <a:lstStyle/>
          <a:p>
            <a:pPr eaLnBrk="0" hangingPunct="0"/>
            <a:r>
              <a:rPr lang="fr-FR" altLang="x-none" sz="2000" b="1" dirty="0">
                <a:solidFill>
                  <a:srgbClr val="0000FF"/>
                </a:solidFill>
                <a:latin typeface="Times New Roman" panose="02020603050405020304" pitchFamily="18" charset="0"/>
              </a:rPr>
              <a:t>Đền thờ Hai Bà Trưng</a:t>
            </a:r>
          </a:p>
          <a:p>
            <a:pPr eaLnBrk="0" hangingPunct="0"/>
            <a:r>
              <a:rPr lang="fr-FR" altLang="x-none" sz="2000" b="1" dirty="0">
                <a:solidFill>
                  <a:srgbClr val="0000FF"/>
                </a:solidFill>
                <a:latin typeface="Times New Roman" panose="02020603050405020304" pitchFamily="18" charset="0"/>
              </a:rPr>
              <a:t>(Hát Môn) trước đây</a:t>
            </a:r>
            <a:endParaRPr sz="2000" b="1" dirty="0">
              <a:solidFill>
                <a:srgbClr val="0000FF"/>
              </a:solidFill>
              <a:latin typeface="Times New Roman" panose="02020603050405020304" pitchFamily="18" charset="0"/>
            </a:endParaRPr>
          </a:p>
        </p:txBody>
      </p:sp>
      <p:sp>
        <p:nvSpPr>
          <p:cNvPr id="25605" name="Rectangle 8"/>
          <p:cNvSpPr/>
          <p:nvPr/>
        </p:nvSpPr>
        <p:spPr>
          <a:xfrm>
            <a:off x="5562600" y="2743200"/>
            <a:ext cx="3200400" cy="701675"/>
          </a:xfrm>
          <a:prstGeom prst="rect">
            <a:avLst/>
          </a:prstGeom>
          <a:noFill/>
          <a:ln w="9525">
            <a:noFill/>
          </a:ln>
        </p:spPr>
        <p:txBody>
          <a:bodyPr>
            <a:spAutoFit/>
          </a:bodyPr>
          <a:lstStyle/>
          <a:p>
            <a:pPr>
              <a:spcBef>
                <a:spcPct val="50000"/>
              </a:spcBef>
            </a:pPr>
            <a:r>
              <a:rPr lang="fr-FR" altLang="x-none" sz="2000" b="1" dirty="0">
                <a:solidFill>
                  <a:srgbClr val="0000FF"/>
                </a:solidFill>
                <a:latin typeface="Times New Roman" panose="02020603050405020304" pitchFamily="18" charset="0"/>
              </a:rPr>
              <a:t>Đền thờ Hai Bà Trưng        (Hát Môn) </a:t>
            </a:r>
            <a:r>
              <a:rPr lang="fr-FR" altLang="x-none" sz="2000" dirty="0">
                <a:latin typeface="Times New Roman" panose="02020603050405020304" pitchFamily="18" charset="0"/>
              </a:rPr>
              <a:t> </a:t>
            </a:r>
            <a:r>
              <a:rPr lang="fr-FR" altLang="x-none" sz="2000" b="1" dirty="0">
                <a:solidFill>
                  <a:srgbClr val="0000FF"/>
                </a:solidFill>
                <a:latin typeface="Times New Roman" panose="02020603050405020304" pitchFamily="18" charset="0"/>
              </a:rPr>
              <a:t>ngày nay</a:t>
            </a:r>
            <a:endParaRPr sz="2000" dirty="0">
              <a:latin typeface="Times New Roman" panose="02020603050405020304" pitchFamily="18" charset="0"/>
            </a:endParaRPr>
          </a:p>
        </p:txBody>
      </p:sp>
      <p:pic>
        <p:nvPicPr>
          <p:cNvPr id="25606" name="Picture 4" descr="untitled"/>
          <p:cNvPicPr>
            <a:picLocks noChangeAspect="1"/>
          </p:cNvPicPr>
          <p:nvPr/>
        </p:nvPicPr>
        <p:blipFill>
          <a:blip r:embed="rId4">
            <a:lum contrast="18000"/>
          </a:blip>
          <a:stretch>
            <a:fillRect/>
          </a:stretch>
        </p:blipFill>
        <p:spPr>
          <a:xfrm>
            <a:off x="2286000" y="3505200"/>
            <a:ext cx="4419600" cy="2971800"/>
          </a:xfrm>
          <a:prstGeom prst="rect">
            <a:avLst/>
          </a:prstGeom>
          <a:noFill/>
          <a:ln w="9525" cap="flat" cmpd="sng">
            <a:solidFill>
              <a:srgbClr val="FF0000"/>
            </a:solidFill>
            <a:prstDash val="solid"/>
            <a:miter/>
            <a:headEnd type="none" w="med" len="med"/>
            <a:tailEnd type="none" w="med" len="med"/>
          </a:ln>
        </p:spPr>
      </p:pic>
      <p:sp>
        <p:nvSpPr>
          <p:cNvPr id="25607" name="Text Box 2"/>
          <p:cNvSpPr txBox="1"/>
          <p:nvPr/>
        </p:nvSpPr>
        <p:spPr>
          <a:xfrm>
            <a:off x="1371600" y="6461125"/>
            <a:ext cx="6400800" cy="457200"/>
          </a:xfrm>
          <a:prstGeom prst="rect">
            <a:avLst/>
          </a:prstGeom>
          <a:noFill/>
          <a:ln w="9525">
            <a:noFill/>
          </a:ln>
        </p:spPr>
        <p:txBody>
          <a:bodyPr>
            <a:spAutoFit/>
          </a:bodyPr>
          <a:lstStyle/>
          <a:p>
            <a:pPr algn="ctr">
              <a:spcBef>
                <a:spcPct val="50000"/>
              </a:spcBef>
            </a:pPr>
            <a:r>
              <a:rPr sz="2400" b="1" dirty="0">
                <a:solidFill>
                  <a:srgbClr val="0000FF"/>
                </a:solidFill>
                <a:latin typeface="Times New Roman" panose="02020603050405020304" pitchFamily="18" charset="0"/>
              </a:rPr>
              <a:t>Đền thờ Hai Bà Trưng (tỉnh khác)</a:t>
            </a:r>
          </a:p>
        </p:txBody>
      </p:sp>
    </p:spTree>
  </p:cSld>
  <p:clrMapOvr>
    <a:masterClrMapping/>
  </p:clrMapOvr>
  <p:transition spd="med">
    <p:split orient="vert"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9"/>
          <p:cNvSpPr txBox="1"/>
          <p:nvPr/>
        </p:nvSpPr>
        <p:spPr>
          <a:xfrm>
            <a:off x="228600" y="2133600"/>
            <a:ext cx="8534400" cy="2124075"/>
          </a:xfrm>
          <a:prstGeom prst="rect">
            <a:avLst/>
          </a:prstGeom>
          <a:noFill/>
          <a:ln w="9525">
            <a:noFill/>
          </a:ln>
        </p:spPr>
        <p:txBody>
          <a:bodyPr>
            <a:spAutoFit/>
          </a:bodyPr>
          <a:lstStyle/>
          <a:p>
            <a:pPr algn="just" eaLnBrk="0" hangingPunct="0"/>
            <a:r>
              <a:rPr sz="4400" b="1" dirty="0">
                <a:solidFill>
                  <a:srgbClr val="008000"/>
                </a:solidFill>
                <a:latin typeface="Times New Roman" panose="02020603050405020304" pitchFamily="18" charset="0"/>
                <a:cs typeface="Times New Roman" panose="02020603050405020304" pitchFamily="18" charset="0"/>
              </a:rPr>
              <a:t>- Em hãy nêu một số địa danh, cơ quan l</a:t>
            </a:r>
            <a:r>
              <a:rPr sz="4400" b="1" dirty="0">
                <a:solidFill>
                  <a:srgbClr val="008000"/>
                </a:solidFill>
                <a:latin typeface="Times New Roman" panose="02020603050405020304" pitchFamily="18" charset="0"/>
                <a:ea typeface="Times New Roman" panose="02020603050405020304" pitchFamily="18" charset="0"/>
              </a:rPr>
              <a:t>à</a:t>
            </a:r>
            <a:r>
              <a:rPr sz="4400" b="1" dirty="0">
                <a:solidFill>
                  <a:srgbClr val="008000"/>
                </a:solidFill>
                <a:latin typeface="Times New Roman" panose="02020603050405020304" pitchFamily="18" charset="0"/>
                <a:cs typeface="Times New Roman" panose="02020603050405020304" pitchFamily="18" charset="0"/>
              </a:rPr>
              <a:t>m việc, tên phố, tên đường trường học có tên hai B</a:t>
            </a:r>
            <a:r>
              <a:rPr sz="4400" b="1" dirty="0">
                <a:solidFill>
                  <a:srgbClr val="008000"/>
                </a:solidFill>
                <a:latin typeface="Times New Roman" panose="02020603050405020304" pitchFamily="18" charset="0"/>
                <a:ea typeface="Times New Roman" panose="02020603050405020304" pitchFamily="18" charset="0"/>
              </a:rPr>
              <a:t>à</a:t>
            </a:r>
            <a:r>
              <a:rPr sz="4400" b="1" dirty="0">
                <a:solidFill>
                  <a:srgbClr val="008000"/>
                </a:solidFill>
                <a:latin typeface="Times New Roman" panose="02020603050405020304" pitchFamily="18" charset="0"/>
                <a:cs typeface="Times New Roman" panose="02020603050405020304" pitchFamily="18" charset="0"/>
              </a:rPr>
              <a:t>?</a:t>
            </a:r>
            <a:endParaRPr sz="4400" dirty="0">
              <a:solidFill>
                <a:srgbClr val="008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
          <p:cNvGrpSpPr/>
          <p:nvPr/>
        </p:nvGrpSpPr>
        <p:grpSpPr>
          <a:xfrm>
            <a:off x="228600" y="381000"/>
            <a:ext cx="8839200" cy="6019800"/>
            <a:chOff x="76200" y="381000"/>
            <a:chExt cx="9067801" cy="6019800"/>
          </a:xfrm>
        </p:grpSpPr>
        <p:pic>
          <p:nvPicPr>
            <p:cNvPr id="27658" name="Picture 4" descr="DSCN0262"/>
            <p:cNvPicPr>
              <a:picLocks noChangeAspect="1"/>
            </p:cNvPicPr>
            <p:nvPr/>
          </p:nvPicPr>
          <p:blipFill>
            <a:blip r:embed="rId2"/>
            <a:stretch>
              <a:fillRect/>
            </a:stretch>
          </p:blipFill>
          <p:spPr>
            <a:xfrm>
              <a:off x="76200" y="381000"/>
              <a:ext cx="8991600" cy="6019800"/>
            </a:xfrm>
            <a:prstGeom prst="rect">
              <a:avLst/>
            </a:prstGeom>
            <a:noFill/>
            <a:ln w="9525" cap="flat" cmpd="sng">
              <a:solidFill>
                <a:srgbClr val="FF0000"/>
              </a:solidFill>
              <a:prstDash val="solid"/>
              <a:miter/>
              <a:headEnd type="none" w="med" len="med"/>
              <a:tailEnd type="none" w="med" len="med"/>
            </a:ln>
          </p:spPr>
        </p:pic>
        <p:sp>
          <p:nvSpPr>
            <p:cNvPr id="27659" name="Text Box 5"/>
            <p:cNvSpPr txBox="1"/>
            <p:nvPr/>
          </p:nvSpPr>
          <p:spPr>
            <a:xfrm>
              <a:off x="76201" y="5821362"/>
              <a:ext cx="9067800" cy="579438"/>
            </a:xfrm>
            <a:prstGeom prst="rect">
              <a:avLst/>
            </a:prstGeom>
            <a:noFill/>
            <a:ln w="9525">
              <a:noFill/>
            </a:ln>
          </p:spPr>
          <p:txBody>
            <a:bodyPr>
              <a:spAutoFit/>
            </a:bodyPr>
            <a:lstStyle/>
            <a:p>
              <a:pPr algn="ctr">
                <a:spcBef>
                  <a:spcPct val="50000"/>
                </a:spcBef>
              </a:pPr>
              <a:r>
                <a:rPr sz="3200" b="1" dirty="0">
                  <a:solidFill>
                    <a:srgbClr val="FF0000"/>
                  </a:solidFill>
                  <a:latin typeface="Times New Roman" panose="02020603050405020304" pitchFamily="18" charset="0"/>
                </a:rPr>
                <a:t>Ủy ban nhân dân Quận Hai Bà Trưng ở Hà Nội.</a:t>
              </a:r>
              <a:r>
                <a:rPr sz="3200" dirty="0">
                  <a:latin typeface="Times New Roman" panose="02020603050405020304" pitchFamily="18" charset="0"/>
                </a:rPr>
                <a:t> </a:t>
              </a:r>
            </a:p>
          </p:txBody>
        </p:sp>
      </p:grpSp>
      <p:grpSp>
        <p:nvGrpSpPr>
          <p:cNvPr id="3" name="Group 4"/>
          <p:cNvGrpSpPr/>
          <p:nvPr/>
        </p:nvGrpSpPr>
        <p:grpSpPr>
          <a:xfrm>
            <a:off x="234950" y="473075"/>
            <a:ext cx="8839200" cy="5943600"/>
            <a:chOff x="359980" y="-874986"/>
            <a:chExt cx="8839200" cy="5943600"/>
          </a:xfrm>
        </p:grpSpPr>
        <p:pic>
          <p:nvPicPr>
            <p:cNvPr id="27656" name="Picture 2" descr="2730278161_1077d3a4a7_o"/>
            <p:cNvPicPr>
              <a:picLocks noChangeAspect="1"/>
            </p:cNvPicPr>
            <p:nvPr/>
          </p:nvPicPr>
          <p:blipFill>
            <a:blip r:embed="rId3"/>
            <a:stretch>
              <a:fillRect/>
            </a:stretch>
          </p:blipFill>
          <p:spPr>
            <a:xfrm>
              <a:off x="359980" y="-874986"/>
              <a:ext cx="8839200" cy="5943600"/>
            </a:xfrm>
            <a:prstGeom prst="rect">
              <a:avLst/>
            </a:prstGeom>
            <a:noFill/>
            <a:ln w="9525" cap="flat" cmpd="sng">
              <a:solidFill>
                <a:srgbClr val="FF0000"/>
              </a:solidFill>
              <a:prstDash val="solid"/>
              <a:miter/>
              <a:headEnd type="none" w="med" len="med"/>
              <a:tailEnd type="none" w="med" len="med"/>
            </a:ln>
          </p:spPr>
        </p:pic>
        <p:sp>
          <p:nvSpPr>
            <p:cNvPr id="27657" name="Text Box 3"/>
            <p:cNvSpPr txBox="1"/>
            <p:nvPr/>
          </p:nvSpPr>
          <p:spPr>
            <a:xfrm>
              <a:off x="457200" y="4419600"/>
              <a:ext cx="8686800" cy="519113"/>
            </a:xfrm>
            <a:prstGeom prst="rect">
              <a:avLst/>
            </a:prstGeom>
            <a:noFill/>
            <a:ln w="9525">
              <a:noFill/>
            </a:ln>
          </p:spPr>
          <p:txBody>
            <a:bodyPr>
              <a:spAutoFit/>
            </a:bodyPr>
            <a:lstStyle/>
            <a:p>
              <a:pPr algn="ctr">
                <a:spcBef>
                  <a:spcPct val="50000"/>
                </a:spcBef>
              </a:pPr>
              <a:r>
                <a:rPr sz="2800" b="1" dirty="0">
                  <a:solidFill>
                    <a:srgbClr val="0000FF"/>
                  </a:solidFill>
                  <a:latin typeface="Times New Roman" panose="02020603050405020304" pitchFamily="18" charset="0"/>
                </a:rPr>
                <a:t>Trường PTTH Hai Bà Trưng ở Thạch Thất</a:t>
              </a:r>
            </a:p>
          </p:txBody>
        </p:sp>
      </p:grpSp>
      <p:grpSp>
        <p:nvGrpSpPr>
          <p:cNvPr id="4" name="Group 7"/>
          <p:cNvGrpSpPr/>
          <p:nvPr/>
        </p:nvGrpSpPr>
        <p:grpSpPr>
          <a:xfrm>
            <a:off x="39688" y="381000"/>
            <a:ext cx="9144000" cy="6324600"/>
            <a:chOff x="0" y="228600"/>
            <a:chExt cx="9144000" cy="6142037"/>
          </a:xfrm>
        </p:grpSpPr>
        <p:pic>
          <p:nvPicPr>
            <p:cNvPr id="27654" name="Picture 2" descr="C:\Documents and Settings\Admin\Desktop\TRƯNG VƯƠNG.jpg"/>
            <p:cNvPicPr>
              <a:picLocks noChangeAspect="1"/>
            </p:cNvPicPr>
            <p:nvPr/>
          </p:nvPicPr>
          <p:blipFill>
            <a:blip r:embed="rId4"/>
            <a:stretch>
              <a:fillRect/>
            </a:stretch>
          </p:blipFill>
          <p:spPr>
            <a:xfrm>
              <a:off x="228599" y="228600"/>
              <a:ext cx="8839201" cy="6096000"/>
            </a:xfrm>
            <a:prstGeom prst="rect">
              <a:avLst/>
            </a:prstGeom>
            <a:noFill/>
            <a:ln w="9525">
              <a:noFill/>
            </a:ln>
          </p:spPr>
        </p:pic>
        <p:sp>
          <p:nvSpPr>
            <p:cNvPr id="27655" name="Text Box 5"/>
            <p:cNvSpPr txBox="1"/>
            <p:nvPr/>
          </p:nvSpPr>
          <p:spPr>
            <a:xfrm>
              <a:off x="0" y="5791200"/>
              <a:ext cx="9144000" cy="579437"/>
            </a:xfrm>
            <a:prstGeom prst="rect">
              <a:avLst/>
            </a:prstGeom>
            <a:noFill/>
            <a:ln w="9525">
              <a:noFill/>
            </a:ln>
          </p:spPr>
          <p:txBody>
            <a:bodyPr>
              <a:spAutoFit/>
            </a:bodyPr>
            <a:lstStyle/>
            <a:p>
              <a:pPr algn="ctr">
                <a:spcBef>
                  <a:spcPct val="50000"/>
                </a:spcBef>
              </a:pPr>
              <a:r>
                <a:rPr sz="3200" b="1" dirty="0">
                  <a:solidFill>
                    <a:srgbClr val="FF0000"/>
                  </a:solidFill>
                  <a:latin typeface="Times New Roman" panose="02020603050405020304" pitchFamily="18" charset="0"/>
                </a:rPr>
                <a:t>Trường THPT Trưng Vương ở TP Hồ Chí Minh.</a:t>
              </a:r>
            </a:p>
          </p:txBody>
        </p:sp>
      </p:grpSp>
      <p:pic>
        <p:nvPicPr>
          <p:cNvPr id="43010" name="Picture 2" descr="Kết quả hình ảnh cho &amp;dstrok;ường hai bà trưng"/>
          <p:cNvPicPr>
            <a:picLocks noChangeAspect="1"/>
          </p:cNvPicPr>
          <p:nvPr/>
        </p:nvPicPr>
        <p:blipFill>
          <a:blip r:embed="rId5"/>
          <a:stretch>
            <a:fillRect/>
          </a:stretch>
        </p:blipFill>
        <p:spPr>
          <a:xfrm>
            <a:off x="220663" y="395288"/>
            <a:ext cx="8797925" cy="6324600"/>
          </a:xfrm>
          <a:prstGeom prst="rect">
            <a:avLst/>
          </a:prstGeom>
          <a:noFill/>
          <a:ln w="9525">
            <a:noFill/>
          </a:ln>
        </p:spPr>
      </p:pic>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3010"/>
                                        </p:tgtEl>
                                        <p:attrNameLst>
                                          <p:attrName>style.visibility</p:attrName>
                                        </p:attrNameLst>
                                      </p:cBhvr>
                                      <p:to>
                                        <p:strVal val="visible"/>
                                      </p:to>
                                    </p:set>
                                    <p:animEffect transition="in" filter="wheel(1)">
                                      <p:cBhvr>
                                        <p:cTn id="17" dur="2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aiBaTrung-Mattpowelluk"/>
          <p:cNvPicPr>
            <a:picLocks noChangeAspect="1"/>
          </p:cNvPicPr>
          <p:nvPr/>
        </p:nvPicPr>
        <p:blipFill>
          <a:blip r:embed="rId2"/>
          <a:stretch>
            <a:fillRect/>
          </a:stretch>
        </p:blipFill>
        <p:spPr>
          <a:xfrm>
            <a:off x="228600" y="77788"/>
            <a:ext cx="8686800" cy="6018212"/>
          </a:xfrm>
          <a:prstGeom prst="rect">
            <a:avLst/>
          </a:prstGeom>
          <a:noFill/>
          <a:ln w="9525" cap="flat" cmpd="sng">
            <a:solidFill>
              <a:srgbClr val="FF0000"/>
            </a:solidFill>
            <a:prstDash val="solid"/>
            <a:miter/>
            <a:headEnd type="none" w="med" len="med"/>
            <a:tailEnd type="none" w="med" len="med"/>
          </a:ln>
        </p:spPr>
      </p:pic>
      <p:sp>
        <p:nvSpPr>
          <p:cNvPr id="28675" name="Text Box 3"/>
          <p:cNvSpPr txBox="1"/>
          <p:nvPr/>
        </p:nvSpPr>
        <p:spPr>
          <a:xfrm>
            <a:off x="457200" y="6172200"/>
            <a:ext cx="8686800" cy="519113"/>
          </a:xfrm>
          <a:prstGeom prst="rect">
            <a:avLst/>
          </a:prstGeom>
          <a:noFill/>
          <a:ln w="9525">
            <a:noFill/>
          </a:ln>
        </p:spPr>
        <p:txBody>
          <a:bodyPr>
            <a:spAutoFit/>
          </a:bodyPr>
          <a:lstStyle/>
          <a:p>
            <a:pPr algn="ctr">
              <a:spcBef>
                <a:spcPct val="50000"/>
              </a:spcBef>
            </a:pPr>
            <a:r>
              <a:rPr sz="2800" b="1" dirty="0">
                <a:solidFill>
                  <a:srgbClr val="0000FF"/>
                </a:solidFill>
                <a:latin typeface="Times New Roman" panose="02020603050405020304" pitchFamily="18" charset="0"/>
              </a:rPr>
              <a:t>Phố Hai Bà Trưng ở Hà Nội</a:t>
            </a:r>
          </a:p>
        </p:txBody>
      </p:sp>
    </p:spTree>
  </p:cSld>
  <p:clrMapOvr>
    <a:masterClrMapping/>
  </p:clrMapOvr>
  <p:transition advTm="10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hohaiba1_jpg"/>
          <p:cNvPicPr>
            <a:picLocks noChangeAspect="1"/>
          </p:cNvPicPr>
          <p:nvPr/>
        </p:nvPicPr>
        <p:blipFill>
          <a:blip r:embed="rId2"/>
          <a:stretch>
            <a:fillRect/>
          </a:stretch>
        </p:blipFill>
        <p:spPr>
          <a:xfrm>
            <a:off x="0" y="0"/>
            <a:ext cx="9144000" cy="6858000"/>
          </a:xfrm>
          <a:prstGeom prst="rect">
            <a:avLst/>
          </a:prstGeom>
          <a:noFill/>
          <a:ln w="38100" cap="flat" cmpd="sng">
            <a:solidFill>
              <a:srgbClr val="990033"/>
            </a:solidFill>
            <a:prstDash val="solid"/>
            <a:miter/>
            <a:headEnd type="none" w="med" len="med"/>
            <a:tailEnd type="none" w="med" len="me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7"/>
          <p:cNvSpPr txBox="1"/>
          <p:nvPr/>
        </p:nvSpPr>
        <p:spPr>
          <a:xfrm>
            <a:off x="685800" y="2028508"/>
            <a:ext cx="7772400" cy="2800350"/>
          </a:xfrm>
          <a:prstGeom prst="rect">
            <a:avLst/>
          </a:prstGeom>
          <a:noFill/>
          <a:ln w="9525">
            <a:noFill/>
          </a:ln>
        </p:spPr>
        <p:txBody>
          <a:bodyPr>
            <a:spAutoFit/>
          </a:bodyPr>
          <a:lstStyle/>
          <a:p>
            <a:pPr algn="just">
              <a:spcBef>
                <a:spcPct val="50000"/>
              </a:spcBef>
            </a:pPr>
            <a:r>
              <a:rPr sz="4400" b="1" dirty="0">
                <a:solidFill>
                  <a:srgbClr val="008000"/>
                </a:solidFill>
                <a:latin typeface="Times New Roman" panose="02020603050405020304" pitchFamily="18" charset="0"/>
                <a:cs typeface="Times New Roman" panose="02020603050405020304" pitchFamily="18" charset="0"/>
              </a:rPr>
              <a:t>- Nêu một số tấm gương anh dũng của phụ nữ Việt Nam trong các cuộc kháng chiến m</a:t>
            </a:r>
            <a:r>
              <a:rPr sz="4400" b="1" dirty="0">
                <a:solidFill>
                  <a:srgbClr val="008000"/>
                </a:solidFill>
                <a:latin typeface="Times New Roman" panose="02020603050405020304" pitchFamily="18" charset="0"/>
                <a:ea typeface="Times New Roman" panose="02020603050405020304" pitchFamily="18" charset="0"/>
              </a:rPr>
              <a:t>à</a:t>
            </a:r>
            <a:r>
              <a:rPr sz="4400" b="1" dirty="0">
                <a:solidFill>
                  <a:srgbClr val="008000"/>
                </a:solidFill>
                <a:latin typeface="Times New Roman" panose="02020603050405020304" pitchFamily="18" charset="0"/>
                <a:cs typeface="Times New Roman" panose="02020603050405020304" pitchFamily="18" charset="0"/>
              </a:rPr>
              <a:t> em biết. </a:t>
            </a:r>
            <a:endParaRPr sz="4400" dirty="0">
              <a:solidFill>
                <a:srgbClr val="008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ình ảnh có liên quan"/>
          <p:cNvPicPr>
            <a:picLocks noChangeAspect="1"/>
          </p:cNvPicPr>
          <p:nvPr/>
        </p:nvPicPr>
        <p:blipFill>
          <a:blip r:embed="rId2"/>
          <a:stretch>
            <a:fillRect/>
          </a:stretch>
        </p:blipFill>
        <p:spPr>
          <a:xfrm>
            <a:off x="533400" y="228600"/>
            <a:ext cx="7924800" cy="6096000"/>
          </a:xfrm>
          <a:prstGeom prst="rect">
            <a:avLst/>
          </a:prstGeom>
          <a:noFill/>
          <a:ln w="9525">
            <a:noFill/>
          </a:ln>
        </p:spPr>
      </p:pic>
      <p:pic>
        <p:nvPicPr>
          <p:cNvPr id="6" name="Picture 2" descr="Kết quả hình ảnh cho nguyễn thị minh khai"/>
          <p:cNvPicPr>
            <a:picLocks noChangeAspect="1"/>
          </p:cNvPicPr>
          <p:nvPr/>
        </p:nvPicPr>
        <p:blipFill>
          <a:blip r:embed="rId3"/>
          <a:stretch>
            <a:fillRect/>
          </a:stretch>
        </p:blipFill>
        <p:spPr>
          <a:xfrm>
            <a:off x="533400" y="228600"/>
            <a:ext cx="7924800" cy="6096000"/>
          </a:xfrm>
          <a:prstGeom prst="rect">
            <a:avLst/>
          </a:prstGeom>
          <a:noFill/>
          <a:ln w="9525">
            <a:noFill/>
          </a:ln>
        </p:spPr>
      </p:pic>
      <p:grpSp>
        <p:nvGrpSpPr>
          <p:cNvPr id="2" name="Group 1"/>
          <p:cNvGrpSpPr/>
          <p:nvPr/>
        </p:nvGrpSpPr>
        <p:grpSpPr>
          <a:xfrm>
            <a:off x="457200" y="-76200"/>
            <a:ext cx="8001000" cy="6692900"/>
            <a:chOff x="1225550" y="12700"/>
            <a:chExt cx="7125487" cy="6692900"/>
          </a:xfrm>
        </p:grpSpPr>
        <p:pic>
          <p:nvPicPr>
            <p:cNvPr id="31752" name="Picture 9" descr="https://image.viettimes.vn/w650/uploaded/lemai/2016_03_08/dinhvanjpg1425401092_kgmv.jpg"/>
            <p:cNvPicPr>
              <a:picLocks noChangeAspect="1"/>
            </p:cNvPicPr>
            <p:nvPr/>
          </p:nvPicPr>
          <p:blipFill>
            <a:blip r:embed="rId4"/>
            <a:stretch>
              <a:fillRect/>
            </a:stretch>
          </p:blipFill>
          <p:spPr>
            <a:xfrm>
              <a:off x="1225550" y="12700"/>
              <a:ext cx="7125487" cy="6692900"/>
            </a:xfrm>
            <a:prstGeom prst="rect">
              <a:avLst/>
            </a:prstGeom>
            <a:noFill/>
            <a:ln w="9525">
              <a:noFill/>
            </a:ln>
          </p:spPr>
        </p:pic>
        <p:sp>
          <p:nvSpPr>
            <p:cNvPr id="31753" name="Rectangle 8"/>
            <p:cNvSpPr/>
            <p:nvPr/>
          </p:nvSpPr>
          <p:spPr>
            <a:xfrm>
              <a:off x="1295400" y="6172200"/>
              <a:ext cx="6919913" cy="4572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p>
              <a:r>
                <a:rPr sz="2800" dirty="0">
                  <a:solidFill>
                    <a:srgbClr val="0066FF"/>
                  </a:solidFill>
                  <a:latin typeface="Times New Roman" panose="02020603050405020304" pitchFamily="18" charset="0"/>
                </a:rPr>
                <a:t>Nữ anh hùng – Đại tá tình báo Đinh Thị Vân</a:t>
              </a:r>
            </a:p>
          </p:txBody>
        </p:sp>
      </p:grpSp>
      <p:grpSp>
        <p:nvGrpSpPr>
          <p:cNvPr id="3" name="Group 2"/>
          <p:cNvGrpSpPr/>
          <p:nvPr/>
        </p:nvGrpSpPr>
        <p:grpSpPr>
          <a:xfrm>
            <a:off x="457200" y="-25400"/>
            <a:ext cx="8102600" cy="6654800"/>
            <a:chOff x="508000" y="50800"/>
            <a:chExt cx="8102600" cy="6654800"/>
          </a:xfrm>
        </p:grpSpPr>
        <p:pic>
          <p:nvPicPr>
            <p:cNvPr id="31750" name="Picture 11" descr="https://image.viettimes.vn/w650/uploaded/lemai/2016_03_08/ntd_832016.jpg"/>
            <p:cNvPicPr>
              <a:picLocks noChangeAspect="1"/>
            </p:cNvPicPr>
            <p:nvPr/>
          </p:nvPicPr>
          <p:blipFill>
            <a:blip r:embed="rId5"/>
            <a:stretch>
              <a:fillRect/>
            </a:stretch>
          </p:blipFill>
          <p:spPr>
            <a:xfrm>
              <a:off x="533400" y="50800"/>
              <a:ext cx="8077200" cy="6654800"/>
            </a:xfrm>
            <a:prstGeom prst="rect">
              <a:avLst/>
            </a:prstGeom>
            <a:noFill/>
            <a:ln w="9525">
              <a:noFill/>
            </a:ln>
          </p:spPr>
        </p:pic>
        <p:sp>
          <p:nvSpPr>
            <p:cNvPr id="31751" name="Rectangle 8"/>
            <p:cNvSpPr/>
            <p:nvPr/>
          </p:nvSpPr>
          <p:spPr>
            <a:xfrm>
              <a:off x="508000" y="6248400"/>
              <a:ext cx="4724400" cy="4572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p>
              <a:r>
                <a:rPr sz="3000" dirty="0">
                  <a:solidFill>
                    <a:srgbClr val="FF0000"/>
                  </a:solidFill>
                  <a:latin typeface="Times New Roman" panose="02020603050405020304" pitchFamily="18" charset="0"/>
                </a:rPr>
                <a:t>Nữ tướng </a:t>
              </a:r>
              <a:r>
                <a:rPr sz="3000" b="1" dirty="0">
                  <a:solidFill>
                    <a:srgbClr val="FF0000"/>
                  </a:solidFill>
                  <a:latin typeface="Times New Roman" panose="02020603050405020304" pitchFamily="18" charset="0"/>
                </a:rPr>
                <a:t>Nguyễn Thị Định</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ULXMAS13"/>
          <p:cNvPicPr>
            <a:picLocks noChangeAspect="1"/>
          </p:cNvPicPr>
          <p:nvPr/>
        </p:nvPicPr>
        <p:blipFill>
          <a:blip r:embed="rId2"/>
          <a:stretch>
            <a:fillRect/>
          </a:stretch>
        </p:blipFill>
        <p:spPr>
          <a:xfrm>
            <a:off x="0" y="0"/>
            <a:ext cx="9144000" cy="6858000"/>
          </a:xfrm>
          <a:prstGeom prst="rect">
            <a:avLst/>
          </a:prstGeom>
          <a:noFill/>
          <a:ln w="9525">
            <a:noFill/>
          </a:ln>
        </p:spPr>
      </p:pic>
      <p:sp>
        <p:nvSpPr>
          <p:cNvPr id="32771" name="WordArt 6"/>
          <p:cNvSpPr>
            <a:spLocks noTextEdit="1"/>
          </p:cNvSpPr>
          <p:nvPr/>
        </p:nvSpPr>
        <p:spPr>
          <a:xfrm>
            <a:off x="1447800" y="5486400"/>
            <a:ext cx="6381750" cy="1143000"/>
          </a:xfrm>
          <a:prstGeom prst="rect">
            <a:avLst/>
          </a:prstGeom>
        </p:spPr>
        <p:txBody>
          <a:bodyPr wrap="none" fromWordArt="1">
            <a:prstTxWarp prst="textPlain">
              <a:avLst>
                <a:gd name="adj" fmla="val 50000"/>
              </a:avLst>
            </a:prstTxWarp>
            <a:normAutofit/>
          </a:bodyPr>
          <a:lstStyle/>
          <a:p>
            <a:pPr algn="ctr" eaLnBrk="0" hangingPunct="0"/>
            <a:r>
              <a:rPr lang="en-US" sz="4800" b="1">
                <a:ln w="3175" cap="flat" cmpd="sng">
                  <a:solidFill>
                    <a:srgbClr val="0066FF"/>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RUNG CHUÔNG VÀNG</a:t>
            </a:r>
          </a:p>
        </p:txBody>
      </p:sp>
      <p:sp>
        <p:nvSpPr>
          <p:cNvPr id="32772" name="WordArt 7"/>
          <p:cNvSpPr>
            <a:spLocks noTextEdit="1"/>
          </p:cNvSpPr>
          <p:nvPr/>
        </p:nvSpPr>
        <p:spPr>
          <a:xfrm>
            <a:off x="457200" y="152400"/>
            <a:ext cx="2743200" cy="685800"/>
          </a:xfrm>
          <a:prstGeom prst="rect">
            <a:avLst/>
          </a:prstGeom>
        </p:spPr>
        <p:txBody>
          <a:bodyPr wrap="none" fromWordArt="1">
            <a:prstTxWarp prst="textPlain">
              <a:avLst>
                <a:gd name="adj" fmla="val 50000"/>
              </a:avLst>
            </a:prstTxWarp>
            <a:normAutofit/>
          </a:bodyPr>
          <a:lstStyle/>
          <a:p>
            <a:pPr algn="ctr" eaLnBrk="0" hangingPunct="0"/>
            <a:r>
              <a:rPr lang="en-US" sz="3600" b="1">
                <a:ln w="9525" cap="flat" cmpd="sng">
                  <a:solidFill>
                    <a:srgbClr val="FF00FF"/>
                  </a:solidFill>
                  <a:prstDash val="solid"/>
                  <a:headEnd type="none" w="med" len="med"/>
                  <a:tailEnd type="none" w="med" len="med"/>
                </a:ln>
                <a:solidFill>
                  <a:schemeClr val="tx1"/>
                </a:solidFill>
                <a:highlight>
                  <a:srgbClr val="FFFF00"/>
                </a:highlight>
                <a:latin typeface="Times New Roman" panose="02020603050405020304" pitchFamily="18" charset="0"/>
                <a:ea typeface="Times New Roman" panose="02020603050405020304" pitchFamily="18" charset="0"/>
              </a:rPr>
              <a:t>TRÒ CHƠI</a:t>
            </a:r>
          </a:p>
        </p:txBody>
      </p:sp>
      <p:pic>
        <p:nvPicPr>
          <p:cNvPr id="75786" name="Picture 10" descr="Bellcoll"/>
          <p:cNvPicPr>
            <a:picLocks noChangeAspect="1"/>
          </p:cNvPicPr>
          <p:nvPr/>
        </p:nvPicPr>
        <p:blipFill>
          <a:blip r:embed="rId3"/>
          <a:stretch>
            <a:fillRect/>
          </a:stretch>
        </p:blipFill>
        <p:spPr>
          <a:xfrm rot="385043">
            <a:off x="990600" y="1674813"/>
            <a:ext cx="1360488" cy="1490662"/>
          </a:xfrm>
          <a:prstGeom prst="rect">
            <a:avLst/>
          </a:prstGeom>
          <a:noFill/>
          <a:ln w="9525">
            <a:noFill/>
          </a:ln>
        </p:spPr>
      </p:pic>
      <p:pic>
        <p:nvPicPr>
          <p:cNvPr id="75787" name="Picture 11" descr="Bellcoll"/>
          <p:cNvPicPr>
            <a:picLocks noChangeAspect="1"/>
          </p:cNvPicPr>
          <p:nvPr/>
        </p:nvPicPr>
        <p:blipFill>
          <a:blip r:embed="rId3"/>
          <a:stretch>
            <a:fillRect/>
          </a:stretch>
        </p:blipFill>
        <p:spPr>
          <a:xfrm>
            <a:off x="7086600" y="1752600"/>
            <a:ext cx="1360488" cy="14906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2771"/>
                                        </p:tgtEl>
                                        <p:attrNameLst>
                                          <p:attrName>style.visibility</p:attrName>
                                        </p:attrNameLst>
                                      </p:cBhvr>
                                      <p:to>
                                        <p:strVal val="visible"/>
                                      </p:to>
                                    </p:set>
                                    <p:anim calcmode="lin" valueType="num">
                                      <p:cBhvr>
                                        <p:cTn id="7" dur="1000" fill="hold"/>
                                        <p:tgtEl>
                                          <p:spTgt spid="32771"/>
                                        </p:tgtEl>
                                        <p:attrNameLst>
                                          <p:attrName>ppt_w</p:attrName>
                                        </p:attrNameLst>
                                      </p:cBhvr>
                                      <p:tavLst>
                                        <p:tav tm="0">
                                          <p:val>
                                            <p:fltVal val="0"/>
                                          </p:val>
                                        </p:tav>
                                        <p:tav tm="100000">
                                          <p:val>
                                            <p:strVal val="#ppt_w"/>
                                          </p:val>
                                        </p:tav>
                                      </p:tavLst>
                                    </p:anim>
                                    <p:anim calcmode="lin" valueType="num">
                                      <p:cBhvr>
                                        <p:cTn id="8" dur="1000" fill="hold"/>
                                        <p:tgtEl>
                                          <p:spTgt spid="32771"/>
                                        </p:tgtEl>
                                        <p:attrNameLst>
                                          <p:attrName>ppt_h</p:attrName>
                                        </p:attrNameLst>
                                      </p:cBhvr>
                                      <p:tavLst>
                                        <p:tav tm="0">
                                          <p:val>
                                            <p:fltVal val="0"/>
                                          </p:val>
                                        </p:tav>
                                        <p:tav tm="100000">
                                          <p:val>
                                            <p:strVal val="#ppt_h"/>
                                          </p:val>
                                        </p:tav>
                                      </p:tavLst>
                                    </p:anim>
                                    <p:anim calcmode="lin" valueType="num">
                                      <p:cBhvr>
                                        <p:cTn id="9" dur="1000" fill="hold"/>
                                        <p:tgtEl>
                                          <p:spTgt spid="32771"/>
                                        </p:tgtEl>
                                        <p:attrNameLst>
                                          <p:attrName>style.rotation</p:attrName>
                                        </p:attrNameLst>
                                      </p:cBhvr>
                                      <p:tavLst>
                                        <p:tav tm="0">
                                          <p:val>
                                            <p:fltVal val="90"/>
                                          </p:val>
                                        </p:tav>
                                        <p:tav tm="100000">
                                          <p:val>
                                            <p:fltVal val="0"/>
                                          </p:val>
                                        </p:tav>
                                      </p:tavLst>
                                    </p:anim>
                                    <p:animEffect transition="in" filter="fade">
                                      <p:cBhvr>
                                        <p:cTn id="10" dur="1000"/>
                                        <p:tgtEl>
                                          <p:spTgt spid="32771"/>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2772"/>
                                        </p:tgtEl>
                                        <p:attrNameLst>
                                          <p:attrName>style.visibility</p:attrName>
                                        </p:attrNameLst>
                                      </p:cBhvr>
                                      <p:to>
                                        <p:strVal val="visible"/>
                                      </p:to>
                                    </p:set>
                                    <p:anim calcmode="lin" valueType="num">
                                      <p:cBhvr>
                                        <p:cTn id="13" dur="1000" fill="hold"/>
                                        <p:tgtEl>
                                          <p:spTgt spid="32772"/>
                                        </p:tgtEl>
                                        <p:attrNameLst>
                                          <p:attrName>ppt_w</p:attrName>
                                        </p:attrNameLst>
                                      </p:cBhvr>
                                      <p:tavLst>
                                        <p:tav tm="0">
                                          <p:val>
                                            <p:fltVal val="0"/>
                                          </p:val>
                                        </p:tav>
                                        <p:tav tm="100000">
                                          <p:val>
                                            <p:strVal val="#ppt_w"/>
                                          </p:val>
                                        </p:tav>
                                      </p:tavLst>
                                    </p:anim>
                                    <p:anim calcmode="lin" valueType="num">
                                      <p:cBhvr>
                                        <p:cTn id="14" dur="1000" fill="hold"/>
                                        <p:tgtEl>
                                          <p:spTgt spid="32772"/>
                                        </p:tgtEl>
                                        <p:attrNameLst>
                                          <p:attrName>ppt_h</p:attrName>
                                        </p:attrNameLst>
                                      </p:cBhvr>
                                      <p:tavLst>
                                        <p:tav tm="0">
                                          <p:val>
                                            <p:fltVal val="0"/>
                                          </p:val>
                                        </p:tav>
                                        <p:tav tm="100000">
                                          <p:val>
                                            <p:strVal val="#ppt_h"/>
                                          </p:val>
                                        </p:tav>
                                      </p:tavLst>
                                    </p:anim>
                                    <p:anim calcmode="lin" valueType="num">
                                      <p:cBhvr>
                                        <p:cTn id="15" dur="1000" fill="hold"/>
                                        <p:tgtEl>
                                          <p:spTgt spid="32772"/>
                                        </p:tgtEl>
                                        <p:attrNameLst>
                                          <p:attrName>style.rotation</p:attrName>
                                        </p:attrNameLst>
                                      </p:cBhvr>
                                      <p:tavLst>
                                        <p:tav tm="0">
                                          <p:val>
                                            <p:fltVal val="90"/>
                                          </p:val>
                                        </p:tav>
                                        <p:tav tm="100000">
                                          <p:val>
                                            <p:fltVal val="0"/>
                                          </p:val>
                                        </p:tav>
                                      </p:tavLst>
                                    </p:anim>
                                    <p:animEffect transition="in" filter="fade">
                                      <p:cBhvr>
                                        <p:cTn id="16" dur="1000"/>
                                        <p:tgtEl>
                                          <p:spTgt spid="32772"/>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75787"/>
                                        </p:tgtEl>
                                        <p:attrNameLst>
                                          <p:attrName>style.visibility</p:attrName>
                                        </p:attrNameLst>
                                      </p:cBhvr>
                                      <p:to>
                                        <p:strVal val="visible"/>
                                      </p:to>
                                    </p:set>
                                    <p:anim calcmode="lin" valueType="num">
                                      <p:cBhvr>
                                        <p:cTn id="19" dur="1000" fill="hold"/>
                                        <p:tgtEl>
                                          <p:spTgt spid="75787"/>
                                        </p:tgtEl>
                                        <p:attrNameLst>
                                          <p:attrName>ppt_w</p:attrName>
                                        </p:attrNameLst>
                                      </p:cBhvr>
                                      <p:tavLst>
                                        <p:tav tm="0">
                                          <p:val>
                                            <p:fltVal val="0"/>
                                          </p:val>
                                        </p:tav>
                                        <p:tav tm="100000">
                                          <p:val>
                                            <p:strVal val="#ppt_w"/>
                                          </p:val>
                                        </p:tav>
                                      </p:tavLst>
                                    </p:anim>
                                    <p:anim calcmode="lin" valueType="num">
                                      <p:cBhvr>
                                        <p:cTn id="20" dur="1000" fill="hold"/>
                                        <p:tgtEl>
                                          <p:spTgt spid="75787"/>
                                        </p:tgtEl>
                                        <p:attrNameLst>
                                          <p:attrName>ppt_h</p:attrName>
                                        </p:attrNameLst>
                                      </p:cBhvr>
                                      <p:tavLst>
                                        <p:tav tm="0">
                                          <p:val>
                                            <p:fltVal val="0"/>
                                          </p:val>
                                        </p:tav>
                                        <p:tav tm="100000">
                                          <p:val>
                                            <p:strVal val="#ppt_h"/>
                                          </p:val>
                                        </p:tav>
                                      </p:tavLst>
                                    </p:anim>
                                    <p:anim calcmode="lin" valueType="num">
                                      <p:cBhvr>
                                        <p:cTn id="21" dur="1000" fill="hold"/>
                                        <p:tgtEl>
                                          <p:spTgt spid="75787"/>
                                        </p:tgtEl>
                                        <p:attrNameLst>
                                          <p:attrName>style.rotation</p:attrName>
                                        </p:attrNameLst>
                                      </p:cBhvr>
                                      <p:tavLst>
                                        <p:tav tm="0">
                                          <p:val>
                                            <p:fltVal val="90"/>
                                          </p:val>
                                        </p:tav>
                                        <p:tav tm="100000">
                                          <p:val>
                                            <p:fltVal val="0"/>
                                          </p:val>
                                        </p:tav>
                                      </p:tavLst>
                                    </p:anim>
                                    <p:animEffect transition="in" filter="fade">
                                      <p:cBhvr>
                                        <p:cTn id="22" dur="1000"/>
                                        <p:tgtEl>
                                          <p:spTgt spid="75787"/>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75786"/>
                                        </p:tgtEl>
                                        <p:attrNameLst>
                                          <p:attrName>style.visibility</p:attrName>
                                        </p:attrNameLst>
                                      </p:cBhvr>
                                      <p:to>
                                        <p:strVal val="visible"/>
                                      </p:to>
                                    </p:set>
                                    <p:anim calcmode="lin" valueType="num">
                                      <p:cBhvr>
                                        <p:cTn id="25" dur="1000" fill="hold"/>
                                        <p:tgtEl>
                                          <p:spTgt spid="75786"/>
                                        </p:tgtEl>
                                        <p:attrNameLst>
                                          <p:attrName>ppt_w</p:attrName>
                                        </p:attrNameLst>
                                      </p:cBhvr>
                                      <p:tavLst>
                                        <p:tav tm="0">
                                          <p:val>
                                            <p:fltVal val="0"/>
                                          </p:val>
                                        </p:tav>
                                        <p:tav tm="100000">
                                          <p:val>
                                            <p:strVal val="#ppt_w"/>
                                          </p:val>
                                        </p:tav>
                                      </p:tavLst>
                                    </p:anim>
                                    <p:anim calcmode="lin" valueType="num">
                                      <p:cBhvr>
                                        <p:cTn id="26" dur="1000" fill="hold"/>
                                        <p:tgtEl>
                                          <p:spTgt spid="75786"/>
                                        </p:tgtEl>
                                        <p:attrNameLst>
                                          <p:attrName>ppt_h</p:attrName>
                                        </p:attrNameLst>
                                      </p:cBhvr>
                                      <p:tavLst>
                                        <p:tav tm="0">
                                          <p:val>
                                            <p:fltVal val="0"/>
                                          </p:val>
                                        </p:tav>
                                        <p:tav tm="100000">
                                          <p:val>
                                            <p:strVal val="#ppt_h"/>
                                          </p:val>
                                        </p:tav>
                                      </p:tavLst>
                                    </p:anim>
                                    <p:anim calcmode="lin" valueType="num">
                                      <p:cBhvr>
                                        <p:cTn id="27" dur="1000" fill="hold"/>
                                        <p:tgtEl>
                                          <p:spTgt spid="75786"/>
                                        </p:tgtEl>
                                        <p:attrNameLst>
                                          <p:attrName>style.rotation</p:attrName>
                                        </p:attrNameLst>
                                      </p:cBhvr>
                                      <p:tavLst>
                                        <p:tav tm="0">
                                          <p:val>
                                            <p:fltVal val="90"/>
                                          </p:val>
                                        </p:tav>
                                        <p:tav tm="100000">
                                          <p:val>
                                            <p:fltVal val="0"/>
                                          </p:val>
                                        </p:tav>
                                      </p:tavLst>
                                    </p:anim>
                                    <p:animEffect transition="in" filter="fade">
                                      <p:cBhvr>
                                        <p:cTn id="28" dur="1000"/>
                                        <p:tgtEl>
                                          <p:spTgt spid="75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304800" y="1905000"/>
            <a:ext cx="8610600" cy="1066800"/>
          </a:xfrm>
          <a:prstGeom prst="roundRect">
            <a:avLst>
              <a:gd name="adj" fmla="val 16667"/>
            </a:avLst>
          </a:prstGeom>
          <a:gradFill rotWithShape="1">
            <a:gsLst>
              <a:gs pos="0">
                <a:srgbClr val="66FF33"/>
              </a:gs>
              <a:gs pos="50000">
                <a:schemeClr val="bg1"/>
              </a:gs>
              <a:gs pos="100000">
                <a:srgbClr val="66FF33"/>
              </a:gs>
            </a:gsLst>
            <a:lin ang="0" scaled="1"/>
          </a:gradFill>
          <a:ln w="57150" algn="ctr">
            <a:solidFill>
              <a:srgbClr val="0000FF"/>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33795" name="Text Box 4"/>
          <p:cNvSpPr txBox="1"/>
          <p:nvPr/>
        </p:nvSpPr>
        <p:spPr>
          <a:xfrm>
            <a:off x="1219200" y="3733800"/>
            <a:ext cx="2819400" cy="523875"/>
          </a:xfrm>
          <a:prstGeom prst="rect">
            <a:avLst/>
          </a:prstGeom>
          <a:noFill/>
          <a:ln w="9525">
            <a:noFill/>
          </a:ln>
        </p:spPr>
        <p:txBody>
          <a:bodyPr>
            <a:spAutoFit/>
          </a:bodyPr>
          <a:lstStyle/>
          <a:p>
            <a:pPr>
              <a:spcBef>
                <a:spcPct val="50000"/>
              </a:spcBef>
            </a:pPr>
            <a:endParaRPr lang="vi-VN" altLang="x-none" sz="2800" dirty="0">
              <a:latin typeface="Arial" panose="020B0604020202020204" pitchFamily="34" charset="0"/>
            </a:endParaRPr>
          </a:p>
        </p:txBody>
      </p:sp>
      <p:sp>
        <p:nvSpPr>
          <p:cNvPr id="4" name="AutoShape 5"/>
          <p:cNvSpPr>
            <a:spLocks noChangeArrowheads="1"/>
          </p:cNvSpPr>
          <p:nvPr/>
        </p:nvSpPr>
        <p:spPr bwMode="auto">
          <a:xfrm>
            <a:off x="2667000" y="3200400"/>
            <a:ext cx="4114800" cy="838200"/>
          </a:xfrm>
          <a:prstGeom prst="roundRect">
            <a:avLst>
              <a:gd name="adj" fmla="val 16667"/>
            </a:avLst>
          </a:prstGeom>
          <a:gradFill rotWithShape="1">
            <a:gsLst>
              <a:gs pos="0">
                <a:srgbClr val="FFCCFF"/>
              </a:gs>
              <a:gs pos="50000">
                <a:schemeClr val="bg1"/>
              </a:gs>
              <a:gs pos="100000">
                <a:srgbClr val="FFCCFF"/>
              </a:gs>
            </a:gsLst>
            <a:lin ang="5400000" scaled="1"/>
          </a:gradFill>
          <a:ln w="57150" cmpd="thickThin" algn="ctr">
            <a:solidFill>
              <a:srgbClr val="F066D2"/>
            </a:solidFill>
            <a:round/>
          </a:ln>
        </p:spPr>
        <p:txBody>
          <a:bodyPr wrap="none" anchor="ctr"/>
          <a:lstStyle/>
          <a:p>
            <a:pPr marL="342900" marR="0" lvl="0" indent="-342900" algn="l" defTabSz="914400" rtl="0" eaLnBrk="1" fontAlgn="base" latinLnBrk="0" hangingPunct="1">
              <a:lnSpc>
                <a:spcPct val="100000"/>
              </a:lnSpc>
              <a:spcBef>
                <a:spcPct val="0"/>
              </a:spcBef>
              <a:spcAft>
                <a:spcPct val="0"/>
              </a:spcAft>
              <a:buClrTx/>
              <a:buSzTx/>
              <a:buFontTx/>
              <a:buNone/>
              <a:defRPr/>
            </a:pPr>
            <a:r>
              <a:rPr kumimoji="0" 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Mùa xuân năm 38</a:t>
            </a:r>
          </a:p>
        </p:txBody>
      </p:sp>
      <p:sp>
        <p:nvSpPr>
          <p:cNvPr id="5" name="AutoShape 6"/>
          <p:cNvSpPr>
            <a:spLocks noChangeArrowheads="1"/>
          </p:cNvSpPr>
          <p:nvPr/>
        </p:nvSpPr>
        <p:spPr bwMode="auto">
          <a:xfrm>
            <a:off x="2657475" y="4295775"/>
            <a:ext cx="4124325" cy="850900"/>
          </a:xfrm>
          <a:prstGeom prst="roundRect">
            <a:avLst>
              <a:gd name="adj" fmla="val 16667"/>
            </a:avLst>
          </a:prstGeom>
          <a:gradFill rotWithShape="1">
            <a:gsLst>
              <a:gs pos="0">
                <a:srgbClr val="FFCCFF"/>
              </a:gs>
              <a:gs pos="50000">
                <a:schemeClr val="bg1"/>
              </a:gs>
              <a:gs pos="100000">
                <a:srgbClr val="FFCCFF"/>
              </a:gs>
            </a:gsLst>
            <a:lin ang="5400000" scaled="1"/>
          </a:gradFill>
          <a:ln w="57150" cmpd="thickThin" algn="ctr">
            <a:solidFill>
              <a:srgbClr val="F066D2"/>
            </a:solidFill>
            <a:round/>
          </a:ln>
        </p:spPr>
        <p:txBody>
          <a:bodyPr wrap="none" anchor="ctr"/>
          <a:lstStyle/>
          <a:p>
            <a:pPr marL="342900" marR="0" lvl="0" indent="-342900" algn="l" defTabSz="914400" rtl="0" eaLnBrk="1" fontAlgn="base" latinLnBrk="0" hangingPunct="1">
              <a:lnSpc>
                <a:spcPct val="100000"/>
              </a:lnSpc>
              <a:spcBef>
                <a:spcPct val="0"/>
              </a:spcBef>
              <a:spcAft>
                <a:spcPct val="0"/>
              </a:spcAft>
              <a:buClrTx/>
              <a:buSzTx/>
              <a:buFontTx/>
              <a:buNone/>
              <a:defRPr/>
            </a:pPr>
            <a:r>
              <a:rPr kumimoji="0" 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Mùa xuân năm 39</a:t>
            </a:r>
          </a:p>
        </p:txBody>
      </p:sp>
      <p:sp>
        <p:nvSpPr>
          <p:cNvPr id="6" name="AutoShape 7"/>
          <p:cNvSpPr>
            <a:spLocks noChangeArrowheads="1"/>
          </p:cNvSpPr>
          <p:nvPr/>
        </p:nvSpPr>
        <p:spPr bwMode="auto">
          <a:xfrm>
            <a:off x="2667000" y="5362575"/>
            <a:ext cx="4114800" cy="862013"/>
          </a:xfrm>
          <a:prstGeom prst="roundRect">
            <a:avLst>
              <a:gd name="adj" fmla="val 16667"/>
            </a:avLst>
          </a:prstGeom>
          <a:gradFill rotWithShape="1">
            <a:gsLst>
              <a:gs pos="0">
                <a:srgbClr val="FFCCFF"/>
              </a:gs>
              <a:gs pos="50000">
                <a:schemeClr val="bg1"/>
              </a:gs>
              <a:gs pos="100000">
                <a:srgbClr val="FFCCFF"/>
              </a:gs>
            </a:gsLst>
            <a:lin ang="5400000" scaled="1"/>
          </a:gradFill>
          <a:ln w="57150" cmpd="thickThin" algn="ctr">
            <a:solidFill>
              <a:srgbClr val="F066D2"/>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Mùa xuân năm 40</a:t>
            </a:r>
          </a:p>
        </p:txBody>
      </p:sp>
      <p:pic>
        <p:nvPicPr>
          <p:cNvPr id="33799" name="Picture 26" descr="AG00092_">
            <a:hlinkClick r:id="" action="ppaction://noaction"/>
          </p:cNvPr>
          <p:cNvPicPr>
            <a:picLocks noChangeAspect="1"/>
          </p:cNvPicPr>
          <p:nvPr/>
        </p:nvPicPr>
        <p:blipFill>
          <a:blip r:embed="rId3"/>
          <a:stretch>
            <a:fillRect/>
          </a:stretch>
        </p:blipFill>
        <p:spPr>
          <a:xfrm>
            <a:off x="8839200" y="6634163"/>
            <a:ext cx="152400" cy="147637"/>
          </a:xfrm>
          <a:prstGeom prst="rect">
            <a:avLst/>
          </a:prstGeom>
          <a:noFill/>
          <a:ln w="9525">
            <a:noFill/>
          </a:ln>
        </p:spPr>
      </p:pic>
      <p:grpSp>
        <p:nvGrpSpPr>
          <p:cNvPr id="33800" name="Group 27"/>
          <p:cNvGrpSpPr/>
          <p:nvPr/>
        </p:nvGrpSpPr>
        <p:grpSpPr>
          <a:xfrm>
            <a:off x="-28575" y="-152400"/>
            <a:ext cx="9248775" cy="7086600"/>
            <a:chOff x="0" y="192"/>
            <a:chExt cx="5760" cy="3936"/>
          </a:xfrm>
        </p:grpSpPr>
        <p:grpSp>
          <p:nvGrpSpPr>
            <p:cNvPr id="33822" name="Group 28"/>
            <p:cNvGrpSpPr/>
            <p:nvPr/>
          </p:nvGrpSpPr>
          <p:grpSpPr>
            <a:xfrm>
              <a:off x="0" y="336"/>
              <a:ext cx="5760" cy="3700"/>
              <a:chOff x="0" y="336"/>
              <a:chExt cx="5760" cy="3700"/>
            </a:xfrm>
          </p:grpSpPr>
          <p:pic>
            <p:nvPicPr>
              <p:cNvPr id="33825" name="Picture 29" descr="n3"/>
              <p:cNvPicPr>
                <a:picLocks noChangeAspect="1"/>
              </p:cNvPicPr>
              <p:nvPr/>
            </p:nvPicPr>
            <p:blipFill>
              <a:blip r:embed="rId4"/>
              <a:stretch>
                <a:fillRect/>
              </a:stretch>
            </p:blipFill>
            <p:spPr>
              <a:xfrm>
                <a:off x="0" y="3984"/>
                <a:ext cx="5760" cy="52"/>
              </a:xfrm>
              <a:prstGeom prst="rect">
                <a:avLst/>
              </a:prstGeom>
              <a:noFill/>
              <a:ln w="9525">
                <a:noFill/>
              </a:ln>
            </p:spPr>
          </p:pic>
          <p:pic>
            <p:nvPicPr>
              <p:cNvPr id="33826" name="Picture 30" descr="n3"/>
              <p:cNvPicPr>
                <a:picLocks noChangeAspect="1"/>
              </p:cNvPicPr>
              <p:nvPr/>
            </p:nvPicPr>
            <p:blipFill>
              <a:blip r:embed="rId4"/>
              <a:stretch>
                <a:fillRect/>
              </a:stretch>
            </p:blipFill>
            <p:spPr>
              <a:xfrm>
                <a:off x="0" y="336"/>
                <a:ext cx="5760" cy="48"/>
              </a:xfrm>
              <a:prstGeom prst="rect">
                <a:avLst/>
              </a:prstGeom>
              <a:noFill/>
              <a:ln w="9525">
                <a:noFill/>
              </a:ln>
            </p:spPr>
          </p:pic>
        </p:grpSp>
        <p:pic>
          <p:nvPicPr>
            <p:cNvPr id="33823" name="Picture 31" descr="n3"/>
            <p:cNvPicPr>
              <a:picLocks noChangeAspect="1"/>
            </p:cNvPicPr>
            <p:nvPr/>
          </p:nvPicPr>
          <p:blipFill>
            <a:blip r:embed="rId4"/>
            <a:stretch>
              <a:fillRect/>
            </a:stretch>
          </p:blipFill>
          <p:spPr>
            <a:xfrm rot="5400000">
              <a:off x="-1848" y="2136"/>
              <a:ext cx="3936" cy="48"/>
            </a:xfrm>
            <a:prstGeom prst="rect">
              <a:avLst/>
            </a:prstGeom>
            <a:noFill/>
            <a:ln w="9525">
              <a:noFill/>
            </a:ln>
          </p:spPr>
        </p:pic>
        <p:pic>
          <p:nvPicPr>
            <p:cNvPr id="33824" name="Picture 32" descr="n3"/>
            <p:cNvPicPr>
              <a:picLocks noChangeAspect="1"/>
            </p:cNvPicPr>
            <p:nvPr/>
          </p:nvPicPr>
          <p:blipFill>
            <a:blip r:embed="rId4"/>
            <a:stretch>
              <a:fillRect/>
            </a:stretch>
          </p:blipFill>
          <p:spPr>
            <a:xfrm rot="-5400000" flipH="1">
              <a:off x="3671" y="2135"/>
              <a:ext cx="3936" cy="50"/>
            </a:xfrm>
            <a:prstGeom prst="rect">
              <a:avLst/>
            </a:prstGeom>
            <a:noFill/>
            <a:ln w="9525">
              <a:noFill/>
            </a:ln>
          </p:spPr>
        </p:pic>
      </p:grpSp>
      <p:pic>
        <p:nvPicPr>
          <p:cNvPr id="33801" name="Picture 52" descr="Comemorativo_006"/>
          <p:cNvPicPr>
            <a:picLocks noChangeAspect="1"/>
          </p:cNvPicPr>
          <p:nvPr/>
        </p:nvPicPr>
        <p:blipFill>
          <a:blip r:embed="rId5"/>
          <a:stretch>
            <a:fillRect/>
          </a:stretch>
        </p:blipFill>
        <p:spPr>
          <a:xfrm>
            <a:off x="7010400" y="304800"/>
            <a:ext cx="1905000" cy="1447800"/>
          </a:xfrm>
          <a:prstGeom prst="rect">
            <a:avLst/>
          </a:prstGeom>
          <a:noFill/>
          <a:ln w="9525">
            <a:noFill/>
          </a:ln>
        </p:spPr>
      </p:pic>
      <p:pic>
        <p:nvPicPr>
          <p:cNvPr id="33802" name="Picture 53" descr="Tang !"/>
          <p:cNvPicPr>
            <a:picLocks noChangeAspect="1"/>
          </p:cNvPicPr>
          <p:nvPr/>
        </p:nvPicPr>
        <p:blipFill>
          <a:blip r:embed="rId6"/>
          <a:stretch>
            <a:fillRect/>
          </a:stretch>
        </p:blipFill>
        <p:spPr>
          <a:xfrm>
            <a:off x="304800" y="228600"/>
            <a:ext cx="1119188" cy="1600200"/>
          </a:xfrm>
          <a:prstGeom prst="rect">
            <a:avLst/>
          </a:prstGeom>
          <a:noFill/>
          <a:ln w="9525">
            <a:noFill/>
          </a:ln>
        </p:spPr>
      </p:pic>
      <p:pic>
        <p:nvPicPr>
          <p:cNvPr id="33803" name="Picture 23" descr="WhitecornerFlower"/>
          <p:cNvPicPr>
            <a:picLocks noChangeAspect="1"/>
          </p:cNvPicPr>
          <p:nvPr/>
        </p:nvPicPr>
        <p:blipFill>
          <a:blip r:embed="rId7"/>
          <a:stretch>
            <a:fillRect/>
          </a:stretch>
        </p:blipFill>
        <p:spPr>
          <a:xfrm>
            <a:off x="179388" y="5229225"/>
            <a:ext cx="1450975" cy="1450975"/>
          </a:xfrm>
          <a:prstGeom prst="rect">
            <a:avLst/>
          </a:prstGeom>
          <a:noFill/>
          <a:ln w="9525">
            <a:noFill/>
          </a:ln>
        </p:spPr>
      </p:pic>
      <p:sp>
        <p:nvSpPr>
          <p:cNvPr id="17" name="Text Box 33"/>
          <p:cNvSpPr txBox="1"/>
          <p:nvPr/>
        </p:nvSpPr>
        <p:spPr>
          <a:xfrm>
            <a:off x="2328863" y="1752600"/>
            <a:ext cx="3286125" cy="708025"/>
          </a:xfrm>
          <a:prstGeom prst="rect">
            <a:avLst/>
          </a:prstGeom>
          <a:noFill/>
          <a:ln w="9525">
            <a:noFill/>
          </a:ln>
        </p:spPr>
        <p:txBody>
          <a:bodyPr>
            <a:spAutoFit/>
          </a:bodyPr>
          <a:lstStyle/>
          <a:p>
            <a:pPr>
              <a:spcBef>
                <a:spcPct val="50000"/>
              </a:spcBef>
            </a:pPr>
            <a:r>
              <a:rPr sz="4000" dirty="0">
                <a:solidFill>
                  <a:srgbClr val="FF3300"/>
                </a:solidFill>
                <a:latin typeface="Arial" panose="020B0604020202020204" pitchFamily="34" charset="0"/>
              </a:rPr>
              <a:t>    </a:t>
            </a:r>
          </a:p>
        </p:txBody>
      </p:sp>
      <p:grpSp>
        <p:nvGrpSpPr>
          <p:cNvPr id="8" name="Group 160"/>
          <p:cNvGrpSpPr/>
          <p:nvPr/>
        </p:nvGrpSpPr>
        <p:grpSpPr>
          <a:xfrm>
            <a:off x="3581400" y="304800"/>
            <a:ext cx="1219200" cy="838200"/>
            <a:chOff x="2495" y="92"/>
            <a:chExt cx="627" cy="575"/>
          </a:xfrm>
        </p:grpSpPr>
        <p:grpSp>
          <p:nvGrpSpPr>
            <p:cNvPr id="33811" name="Group 161"/>
            <p:cNvGrpSpPr/>
            <p:nvPr/>
          </p:nvGrpSpPr>
          <p:grpSpPr>
            <a:xfrm>
              <a:off x="2495" y="92"/>
              <a:ext cx="627" cy="575"/>
              <a:chOff x="940" y="2628"/>
              <a:chExt cx="751" cy="653"/>
            </a:xfrm>
          </p:grpSpPr>
          <p:sp>
            <p:nvSpPr>
              <p:cNvPr id="33813" name="Oval 162"/>
              <p:cNvSpPr/>
              <p:nvPr/>
            </p:nvSpPr>
            <p:spPr>
              <a:xfrm>
                <a:off x="980" y="2768"/>
                <a:ext cx="114" cy="374"/>
              </a:xfrm>
              <a:prstGeom prst="ellipse">
                <a:avLst/>
              </a:prstGeom>
              <a:gradFill rotWithShape="1">
                <a:gsLst>
                  <a:gs pos="0">
                    <a:srgbClr val="FFFFFF"/>
                  </a:gs>
                  <a:gs pos="50000">
                    <a:srgbClr val="00CC66"/>
                  </a:gs>
                  <a:gs pos="100000">
                    <a:srgbClr val="FFFFFF"/>
                  </a:gs>
                </a:gsLst>
                <a:lin ang="2700000" scaled="1"/>
                <a:tileRect/>
              </a:gradFill>
              <a:ln w="38100">
                <a:noFill/>
              </a:ln>
            </p:spPr>
            <p:txBody>
              <a:bodyPr wrap="none" anchor="ctr" anchorCtr="0">
                <a:spAutoFit/>
              </a:bodyPr>
              <a:lstStyle/>
              <a:p>
                <a:endParaRPr lang="vi-VN" altLang="x-none" dirty="0">
                  <a:latin typeface="Times New Roman" panose="02020603050405020304" pitchFamily="18" charset="0"/>
                </a:endParaRPr>
              </a:p>
            </p:txBody>
          </p:sp>
          <p:sp>
            <p:nvSpPr>
              <p:cNvPr id="33814" name="Oval 163"/>
              <p:cNvSpPr/>
              <p:nvPr/>
            </p:nvSpPr>
            <p:spPr>
              <a:xfrm>
                <a:off x="980" y="2768"/>
                <a:ext cx="114" cy="374"/>
              </a:xfrm>
              <a:prstGeom prst="ellipse">
                <a:avLst/>
              </a:prstGeom>
              <a:gradFill rotWithShape="1">
                <a:gsLst>
                  <a:gs pos="0">
                    <a:srgbClr val="00CC66">
                      <a:alpha val="32001"/>
                    </a:srgbClr>
                  </a:gs>
                  <a:gs pos="100000">
                    <a:srgbClr val="000000">
                      <a:alpha val="89998"/>
                    </a:srgbClr>
                  </a:gs>
                </a:gsLst>
                <a:lin ang="2700000" scaled="1"/>
                <a:tileRect/>
              </a:gradFill>
              <a:ln w="38100">
                <a:noFill/>
              </a:ln>
            </p:spPr>
            <p:txBody>
              <a:bodyPr wrap="none" anchor="ctr" anchorCtr="0">
                <a:spAutoFit/>
              </a:bodyPr>
              <a:lstStyle/>
              <a:p>
                <a:endParaRPr lang="vi-VN" altLang="x-none" dirty="0">
                  <a:latin typeface="Times New Roman" panose="02020603050405020304" pitchFamily="18" charset="0"/>
                </a:endParaRPr>
              </a:p>
            </p:txBody>
          </p:sp>
          <p:sp>
            <p:nvSpPr>
              <p:cNvPr id="33815" name="Oval 164"/>
              <p:cNvSpPr/>
              <p:nvPr/>
            </p:nvSpPr>
            <p:spPr>
              <a:xfrm>
                <a:off x="940" y="2768"/>
                <a:ext cx="751" cy="374"/>
              </a:xfrm>
              <a:prstGeom prst="ellipse">
                <a:avLst/>
              </a:prstGeom>
              <a:gradFill rotWithShape="1">
                <a:gsLst>
                  <a:gs pos="0">
                    <a:srgbClr val="006E37"/>
                  </a:gs>
                  <a:gs pos="50000">
                    <a:srgbClr val="00CC66"/>
                  </a:gs>
                  <a:gs pos="100000">
                    <a:srgbClr val="006E37"/>
                  </a:gs>
                </a:gsLst>
                <a:lin ang="18900000" scaled="1"/>
                <a:tileRect/>
              </a:gradFill>
              <a:ln w="38100">
                <a:noFill/>
              </a:ln>
            </p:spPr>
            <p:txBody>
              <a:bodyPr anchor="ctr" anchorCtr="0">
                <a:spAutoFit/>
              </a:bodyPr>
              <a:lstStyle/>
              <a:p>
                <a:endParaRPr lang="vi-VN" altLang="x-none" dirty="0">
                  <a:latin typeface="Times New Roman" panose="02020603050405020304" pitchFamily="18" charset="0"/>
                </a:endParaRPr>
              </a:p>
            </p:txBody>
          </p:sp>
          <p:sp>
            <p:nvSpPr>
              <p:cNvPr id="33816" name="Oval 165"/>
              <p:cNvSpPr/>
              <p:nvPr/>
            </p:nvSpPr>
            <p:spPr>
              <a:xfrm>
                <a:off x="940" y="2768"/>
                <a:ext cx="750" cy="374"/>
              </a:xfrm>
              <a:prstGeom prst="ellipse">
                <a:avLst/>
              </a:prstGeom>
              <a:gradFill rotWithShape="1">
                <a:gsLst>
                  <a:gs pos="0">
                    <a:srgbClr val="008241"/>
                  </a:gs>
                  <a:gs pos="100000">
                    <a:srgbClr val="00CC66">
                      <a:alpha val="0"/>
                    </a:srgbClr>
                  </a:gs>
                </a:gsLst>
                <a:lin ang="2700000" scaled="1"/>
                <a:tileRect/>
              </a:gradFill>
              <a:ln w="38100">
                <a:noFill/>
              </a:ln>
            </p:spPr>
            <p:txBody>
              <a:bodyPr anchor="ctr" anchorCtr="0">
                <a:spAutoFit/>
              </a:bodyPr>
              <a:lstStyle/>
              <a:p>
                <a:endParaRPr lang="vi-VN" altLang="x-none" dirty="0">
                  <a:latin typeface="Times New Roman" panose="02020603050405020304" pitchFamily="18" charset="0"/>
                </a:endParaRPr>
              </a:p>
            </p:txBody>
          </p:sp>
          <p:sp>
            <p:nvSpPr>
              <p:cNvPr id="33817" name="Oval 166"/>
              <p:cNvSpPr/>
              <p:nvPr/>
            </p:nvSpPr>
            <p:spPr>
              <a:xfrm>
                <a:off x="979" y="2768"/>
                <a:ext cx="677" cy="374"/>
              </a:xfrm>
              <a:prstGeom prst="ellipse">
                <a:avLst/>
              </a:prstGeom>
              <a:solidFill>
                <a:srgbClr val="333333"/>
              </a:solidFill>
              <a:ln w="38100">
                <a:noFill/>
              </a:ln>
            </p:spPr>
            <p:txBody>
              <a:bodyPr anchor="ctr" anchorCtr="0">
                <a:spAutoFit/>
              </a:bodyPr>
              <a:lstStyle/>
              <a:p>
                <a:endParaRPr lang="vi-VN" altLang="x-none" dirty="0">
                  <a:latin typeface="Times New Roman" panose="02020603050405020304" pitchFamily="18" charset="0"/>
                </a:endParaRPr>
              </a:p>
            </p:txBody>
          </p:sp>
          <p:sp>
            <p:nvSpPr>
              <p:cNvPr id="33818" name="Oval 167"/>
              <p:cNvSpPr/>
              <p:nvPr/>
            </p:nvSpPr>
            <p:spPr>
              <a:xfrm>
                <a:off x="992" y="2628"/>
                <a:ext cx="653" cy="653"/>
              </a:xfrm>
              <a:prstGeom prst="ellipse">
                <a:avLst/>
              </a:prstGeom>
              <a:gradFill rotWithShape="1">
                <a:gsLst>
                  <a:gs pos="0">
                    <a:srgbClr val="595959"/>
                  </a:gs>
                  <a:gs pos="100000">
                    <a:srgbClr val="C0C0C0"/>
                  </a:gs>
                </a:gsLst>
                <a:lin ang="5400000" scaled="1"/>
                <a:tileRect/>
              </a:gradFill>
              <a:ln w="9525">
                <a:noFill/>
              </a:ln>
            </p:spPr>
            <p:txBody>
              <a:bodyPr vert="eaVert" wrap="none" anchor="ctr" anchorCtr="0"/>
              <a:lstStyle/>
              <a:p>
                <a:endParaRPr lang="vi-VN" altLang="x-none" dirty="0">
                  <a:latin typeface="Times New Roman" panose="02020603050405020304" pitchFamily="18" charset="0"/>
                </a:endParaRPr>
              </a:p>
            </p:txBody>
          </p:sp>
          <p:sp>
            <p:nvSpPr>
              <p:cNvPr id="33819" name="Oval 168"/>
              <p:cNvSpPr/>
              <p:nvPr/>
            </p:nvSpPr>
            <p:spPr>
              <a:xfrm>
                <a:off x="1000" y="2632"/>
                <a:ext cx="637" cy="636"/>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nchorCtr="0"/>
              <a:lstStyle/>
              <a:p>
                <a:endParaRPr lang="vi-VN" altLang="x-none" dirty="0">
                  <a:latin typeface="Times New Roman" panose="02020603050405020304" pitchFamily="18" charset="0"/>
                </a:endParaRPr>
              </a:p>
            </p:txBody>
          </p:sp>
          <p:sp>
            <p:nvSpPr>
              <p:cNvPr id="33820" name="Oval 169"/>
              <p:cNvSpPr/>
              <p:nvPr/>
            </p:nvSpPr>
            <p:spPr>
              <a:xfrm>
                <a:off x="1007" y="2638"/>
                <a:ext cx="606" cy="595"/>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nchorCtr="0"/>
              <a:lstStyle/>
              <a:p>
                <a:endParaRPr lang="vi-VN" altLang="x-none" dirty="0">
                  <a:latin typeface="Times New Roman" panose="02020603050405020304" pitchFamily="18" charset="0"/>
                </a:endParaRPr>
              </a:p>
            </p:txBody>
          </p:sp>
          <p:sp>
            <p:nvSpPr>
              <p:cNvPr id="33821" name="Oval 170"/>
              <p:cNvSpPr/>
              <p:nvPr/>
            </p:nvSpPr>
            <p:spPr>
              <a:xfrm>
                <a:off x="1042" y="2655"/>
                <a:ext cx="539" cy="483"/>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nchorCtr="0"/>
              <a:lstStyle/>
              <a:p>
                <a:endParaRPr lang="vi-VN" altLang="x-none" dirty="0">
                  <a:latin typeface="Times New Roman" panose="02020603050405020304" pitchFamily="18" charset="0"/>
                </a:endParaRPr>
              </a:p>
            </p:txBody>
          </p:sp>
        </p:grpSp>
        <p:sp>
          <p:nvSpPr>
            <p:cNvPr id="33812" name="WordArt 171"/>
            <p:cNvSpPr>
              <a:spLocks noTextEdit="1"/>
            </p:cNvSpPr>
            <p:nvPr/>
          </p:nvSpPr>
          <p:spPr>
            <a:xfrm>
              <a:off x="2714" y="227"/>
              <a:ext cx="192" cy="312"/>
            </a:xfrm>
            <a:prstGeom prst="rect">
              <a:avLst/>
            </a:prstGeom>
          </p:spPr>
          <p:txBody>
            <a:bodyPr wrap="none" fromWordArt="1">
              <a:prstTxWarp prst="textPlain">
                <a:avLst>
                  <a:gd name="adj" fmla="val 50000"/>
                </a:avLst>
              </a:prstTxWarp>
              <a:normAutofit fontScale="77500" lnSpcReduction="20000"/>
            </a:bodyPr>
            <a:lstStyle/>
            <a:p>
              <a:pPr algn="l"/>
              <a:r>
                <a:rPr lang="en-US" sz="3600">
                  <a:ln w="9525" cap="flat" cmpd="sng">
                    <a:solidFill>
                      <a:srgbClr val="0000FF"/>
                    </a:solidFill>
                    <a:prstDash val="solid"/>
                    <a:headEnd type="none" w="med" len="med"/>
                    <a:tailEnd type="none" w="med" len="med"/>
                  </a:ln>
                  <a:solidFill>
                    <a:srgbClr val="99FF33"/>
                  </a:solidFill>
                  <a:latin typeface="Times New Roman" panose="02020603050405020304" pitchFamily="18" charset="0"/>
                  <a:ea typeface="Times New Roman" panose="02020603050405020304" pitchFamily="18" charset="0"/>
                </a:rPr>
                <a:t>1</a:t>
              </a:r>
            </a:p>
          </p:txBody>
        </p:sp>
      </p:grpSp>
      <p:sp>
        <p:nvSpPr>
          <p:cNvPr id="33806" name="Text Box 41"/>
          <p:cNvSpPr txBox="1"/>
          <p:nvPr/>
        </p:nvSpPr>
        <p:spPr>
          <a:xfrm>
            <a:off x="304800" y="1828800"/>
            <a:ext cx="8534400" cy="1190625"/>
          </a:xfrm>
          <a:prstGeom prst="rect">
            <a:avLst/>
          </a:prstGeom>
          <a:noFill/>
          <a:ln w="9525">
            <a:noFill/>
          </a:ln>
        </p:spPr>
        <p:txBody>
          <a:bodyPr>
            <a:spAutoFit/>
          </a:bodyPr>
          <a:lstStyle/>
          <a:p>
            <a:pPr>
              <a:spcBef>
                <a:spcPct val="50000"/>
              </a:spcBef>
            </a:pPr>
            <a:r>
              <a:rPr sz="3600" b="1" dirty="0">
                <a:latin typeface="Times New Roman" panose="02020603050405020304" pitchFamily="18" charset="0"/>
                <a:cs typeface="Times New Roman" panose="02020603050405020304" pitchFamily="18" charset="0"/>
              </a:rPr>
              <a:t>Khởi nghĩa Hai B</a:t>
            </a:r>
            <a:r>
              <a:rPr sz="3600" b="1" dirty="0">
                <a:latin typeface="Times New Roman" panose="02020603050405020304" pitchFamily="18" charset="0"/>
                <a:ea typeface="Times New Roman" panose="02020603050405020304" pitchFamily="18" charset="0"/>
              </a:rPr>
              <a:t>à</a:t>
            </a:r>
            <a:r>
              <a:rPr sz="3600" b="1" dirty="0">
                <a:latin typeface="Times New Roman" panose="02020603050405020304" pitchFamily="18" charset="0"/>
                <a:cs typeface="Times New Roman" panose="02020603050405020304" pitchFamily="18" charset="0"/>
              </a:rPr>
              <a:t> Trưng diễn ra v</a:t>
            </a:r>
            <a:r>
              <a:rPr sz="3600" b="1" dirty="0">
                <a:latin typeface="Times New Roman" panose="02020603050405020304" pitchFamily="18" charset="0"/>
                <a:ea typeface="Times New Roman" panose="02020603050405020304" pitchFamily="18" charset="0"/>
              </a:rPr>
              <a:t>à</a:t>
            </a:r>
            <a:r>
              <a:rPr sz="3600" b="1" dirty="0">
                <a:latin typeface="Times New Roman" panose="02020603050405020304" pitchFamily="18" charset="0"/>
                <a:cs typeface="Times New Roman" panose="02020603050405020304" pitchFamily="18" charset="0"/>
              </a:rPr>
              <a:t>o thời gian n</a:t>
            </a:r>
            <a:r>
              <a:rPr sz="3600" b="1" dirty="0">
                <a:latin typeface="Times New Roman" panose="02020603050405020304" pitchFamily="18" charset="0"/>
                <a:ea typeface="Times New Roman" panose="02020603050405020304" pitchFamily="18" charset="0"/>
              </a:rPr>
              <a:t>à</a:t>
            </a:r>
            <a:r>
              <a:rPr sz="3600" b="1" dirty="0">
                <a:latin typeface="Times New Roman" panose="02020603050405020304" pitchFamily="18" charset="0"/>
                <a:cs typeface="Times New Roman" panose="02020603050405020304" pitchFamily="18" charset="0"/>
              </a:rPr>
              <a:t>o?</a:t>
            </a:r>
            <a:endParaRPr sz="3600" b="1" dirty="0">
              <a:latin typeface="Times New Roman" panose="02020603050405020304" pitchFamily="18" charset="0"/>
              <a:ea typeface="Times New Roman" panose="02020603050405020304" pitchFamily="18" charset="0"/>
            </a:endParaRPr>
          </a:p>
        </p:txBody>
      </p:sp>
      <p:sp>
        <p:nvSpPr>
          <p:cNvPr id="33807" name="Oval 23"/>
          <p:cNvSpPr/>
          <p:nvPr/>
        </p:nvSpPr>
        <p:spPr>
          <a:xfrm>
            <a:off x="1371600" y="3276600"/>
            <a:ext cx="685800" cy="609600"/>
          </a:xfrm>
          <a:prstGeom prst="ellipse">
            <a:avLst/>
          </a:prstGeom>
          <a:solidFill>
            <a:srgbClr val="00CC00"/>
          </a:solidFill>
          <a:ln w="57150" cap="flat" cmpd="thickThin">
            <a:solidFill>
              <a:schemeClr val="hlink"/>
            </a:solidFill>
            <a:prstDash val="solid"/>
            <a:headEnd type="none" w="med" len="med"/>
            <a:tailEnd type="none" w="med" len="med"/>
          </a:ln>
        </p:spPr>
        <p:txBody>
          <a:bodyPr wrap="none" anchor="ctr" anchorCtr="0"/>
          <a:lstStyle/>
          <a:p>
            <a:r>
              <a:rPr sz="2800" dirty="0">
                <a:solidFill>
                  <a:srgbClr val="FFFF00"/>
                </a:solidFill>
                <a:latin typeface="Times New Roman" panose="02020603050405020304" pitchFamily="18" charset="0"/>
                <a:cs typeface="Times New Roman" panose="02020603050405020304" pitchFamily="18" charset="0"/>
              </a:rPr>
              <a:t>A</a:t>
            </a:r>
            <a:endParaRPr sz="2800" dirty="0">
              <a:solidFill>
                <a:srgbClr val="FFFF00"/>
              </a:solidFill>
              <a:latin typeface="Times New Roman" panose="02020603050405020304" pitchFamily="18" charset="0"/>
              <a:ea typeface="Times New Roman" panose="02020603050405020304" pitchFamily="18" charset="0"/>
            </a:endParaRPr>
          </a:p>
        </p:txBody>
      </p:sp>
      <p:sp>
        <p:nvSpPr>
          <p:cNvPr id="33808" name="Oval 26"/>
          <p:cNvSpPr/>
          <p:nvPr/>
        </p:nvSpPr>
        <p:spPr>
          <a:xfrm>
            <a:off x="1371600" y="4343400"/>
            <a:ext cx="685800" cy="609600"/>
          </a:xfrm>
          <a:prstGeom prst="ellipse">
            <a:avLst/>
          </a:prstGeom>
          <a:solidFill>
            <a:srgbClr val="00CC00"/>
          </a:solidFill>
          <a:ln w="57150" cap="flat" cmpd="thickThin">
            <a:solidFill>
              <a:schemeClr val="hlink"/>
            </a:solidFill>
            <a:prstDash val="solid"/>
            <a:headEnd type="none" w="med" len="med"/>
            <a:tailEnd type="none" w="med" len="med"/>
          </a:ln>
        </p:spPr>
        <p:txBody>
          <a:bodyPr wrap="none" anchor="ctr" anchorCtr="0"/>
          <a:lstStyle/>
          <a:p>
            <a:r>
              <a:rPr sz="2800" dirty="0">
                <a:solidFill>
                  <a:srgbClr val="FFFF00"/>
                </a:solidFill>
                <a:latin typeface="Times New Roman" panose="02020603050405020304" pitchFamily="18" charset="0"/>
                <a:cs typeface="Times New Roman" panose="02020603050405020304" pitchFamily="18" charset="0"/>
              </a:rPr>
              <a:t>B</a:t>
            </a:r>
            <a:endParaRPr sz="2800" dirty="0">
              <a:solidFill>
                <a:srgbClr val="FFFF00"/>
              </a:solidFill>
              <a:latin typeface="Times New Roman" panose="02020603050405020304" pitchFamily="18" charset="0"/>
              <a:ea typeface="Times New Roman" panose="02020603050405020304" pitchFamily="18" charset="0"/>
            </a:endParaRPr>
          </a:p>
        </p:txBody>
      </p:sp>
      <p:sp>
        <p:nvSpPr>
          <p:cNvPr id="33809" name="Oval 26"/>
          <p:cNvSpPr/>
          <p:nvPr/>
        </p:nvSpPr>
        <p:spPr>
          <a:xfrm>
            <a:off x="1371600" y="5410200"/>
            <a:ext cx="685800" cy="609600"/>
          </a:xfrm>
          <a:prstGeom prst="ellipse">
            <a:avLst/>
          </a:prstGeom>
          <a:solidFill>
            <a:srgbClr val="00CC00"/>
          </a:solidFill>
          <a:ln w="57150" cap="flat" cmpd="thickThin">
            <a:solidFill>
              <a:schemeClr val="hlink"/>
            </a:solidFill>
            <a:prstDash val="solid"/>
            <a:headEnd type="none" w="med" len="med"/>
            <a:tailEnd type="none" w="med" len="med"/>
          </a:ln>
        </p:spPr>
        <p:txBody>
          <a:bodyPr wrap="none" anchor="ctr" anchorCtr="0"/>
          <a:lstStyle/>
          <a:p>
            <a:r>
              <a:rPr sz="2800" dirty="0">
                <a:solidFill>
                  <a:srgbClr val="FFFF00"/>
                </a:solidFill>
                <a:latin typeface="Times New Roman" panose="02020603050405020304" pitchFamily="18" charset="0"/>
                <a:cs typeface="Times New Roman" panose="02020603050405020304" pitchFamily="18" charset="0"/>
              </a:rPr>
              <a:t>C</a:t>
            </a:r>
            <a:endParaRPr sz="2800" dirty="0">
              <a:solidFill>
                <a:srgbClr val="FFFF00"/>
              </a:solidFill>
              <a:latin typeface="Times New Roman" panose="02020603050405020304" pitchFamily="18" charset="0"/>
              <a:ea typeface="Times New Roman" panose="02020603050405020304" pitchFamily="18" charset="0"/>
            </a:endParaRPr>
          </a:p>
        </p:txBody>
      </p:sp>
      <p:sp>
        <p:nvSpPr>
          <p:cNvPr id="45" name="Oval 26"/>
          <p:cNvSpPr/>
          <p:nvPr/>
        </p:nvSpPr>
        <p:spPr>
          <a:xfrm>
            <a:off x="1371600" y="5410200"/>
            <a:ext cx="685800" cy="609600"/>
          </a:xfrm>
          <a:prstGeom prst="ellipse">
            <a:avLst/>
          </a:prstGeom>
          <a:solidFill>
            <a:srgbClr val="FF3300"/>
          </a:solidFill>
          <a:ln w="57150" cap="flat" cmpd="thickThin">
            <a:solidFill>
              <a:srgbClr val="CC0066"/>
            </a:solidFill>
            <a:prstDash val="solid"/>
            <a:headEnd type="none" w="med" len="med"/>
            <a:tailEnd type="none" w="med" len="med"/>
          </a:ln>
        </p:spPr>
        <p:txBody>
          <a:bodyPr wrap="none" anchor="ctr" anchorCtr="0"/>
          <a:lstStyle/>
          <a:p>
            <a:r>
              <a:rPr sz="2800" dirty="0">
                <a:solidFill>
                  <a:srgbClr val="FFFF00"/>
                </a:solidFill>
                <a:latin typeface="Times New Roman" panose="02020603050405020304" pitchFamily="18" charset="0"/>
                <a:cs typeface="Times New Roman" panose="02020603050405020304" pitchFamily="18" charset="0"/>
              </a:rPr>
              <a:t>C</a:t>
            </a:r>
            <a:endParaRPr sz="2800" dirty="0">
              <a:solidFill>
                <a:srgbClr val="FFFF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fmla="#ppt_w*sin(2.5*pi*$)">
                                          <p:val>
                                            <p:fltVal val="0"/>
                                          </p:val>
                                        </p:tav>
                                        <p:tav tm="100000">
                                          <p:val>
                                            <p:fltVal val="1"/>
                                          </p:val>
                                        </p:tav>
                                      </p:tavLst>
                                    </p:anim>
                                    <p:anim calcmode="lin" valueType="num">
                                      <p:cBhvr>
                                        <p:cTn id="8" dur="50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5" presetClass="entr" presetSubtype="1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checkerboard(across)">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1000" fill="hold"/>
                                        <p:tgtEl>
                                          <p:spTgt spid="45"/>
                                        </p:tgtEl>
                                        <p:attrNameLst>
                                          <p:attrName>ppt_w</p:attrName>
                                        </p:attrNameLst>
                                      </p:cBhvr>
                                      <p:tavLst>
                                        <p:tav tm="0">
                                          <p:val>
                                            <p:fltVal val="0"/>
                                          </p:val>
                                        </p:tav>
                                        <p:tav tm="100000">
                                          <p:val>
                                            <p:strVal val="#ppt_w"/>
                                          </p:val>
                                        </p:tav>
                                      </p:tavLst>
                                    </p:anim>
                                    <p:anim calcmode="lin" valueType="num">
                                      <p:cBhvr>
                                        <p:cTn id="20" dur="1000" fill="hold"/>
                                        <p:tgtEl>
                                          <p:spTgt spid="45"/>
                                        </p:tgtEl>
                                        <p:attrNameLst>
                                          <p:attrName>ppt_h</p:attrName>
                                        </p:attrNameLst>
                                      </p:cBhvr>
                                      <p:tavLst>
                                        <p:tav tm="0">
                                          <p:val>
                                            <p:fltVal val="0"/>
                                          </p:val>
                                        </p:tav>
                                        <p:tav tm="100000">
                                          <p:val>
                                            <p:strVal val="#ppt_h"/>
                                          </p:val>
                                        </p:tav>
                                      </p:tavLst>
                                    </p:anim>
                                    <p:anim calcmode="lin" valueType="num">
                                      <p:cBhvr>
                                        <p:cTn id="21"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115"/>
          <p:cNvSpPr>
            <a:spLocks noChangeArrowheads="1"/>
          </p:cNvSpPr>
          <p:nvPr/>
        </p:nvSpPr>
        <p:spPr bwMode="auto">
          <a:xfrm>
            <a:off x="457200" y="2133600"/>
            <a:ext cx="84820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55650">
              <a:spcBef>
                <a:spcPct val="20000"/>
              </a:spcBef>
              <a:buChar char="•"/>
              <a:defRPr sz="3200">
                <a:solidFill>
                  <a:schemeClr val="tx1"/>
                </a:solidFill>
                <a:latin typeface="Arial" panose="020B0604020202020204" pitchFamily="34" charset="0"/>
              </a:defRPr>
            </a:lvl1pPr>
            <a:lvl2pPr marL="742950" indent="-285750" defTabSz="755650">
              <a:spcBef>
                <a:spcPct val="20000"/>
              </a:spcBef>
              <a:buChar char="–"/>
              <a:defRPr sz="2800">
                <a:solidFill>
                  <a:schemeClr val="tx1"/>
                </a:solidFill>
                <a:latin typeface="Arial" panose="020B0604020202020204" pitchFamily="34" charset="0"/>
              </a:defRPr>
            </a:lvl2pPr>
            <a:lvl3pPr marL="1143000" indent="-228600" defTabSz="755650">
              <a:spcBef>
                <a:spcPct val="20000"/>
              </a:spcBef>
              <a:buChar char="•"/>
              <a:defRPr sz="2400">
                <a:solidFill>
                  <a:schemeClr val="tx1"/>
                </a:solidFill>
                <a:latin typeface="Arial" panose="020B0604020202020204" pitchFamily="34" charset="0"/>
              </a:defRPr>
            </a:lvl3pPr>
            <a:lvl4pPr marL="1600200" indent="-228600" defTabSz="755650">
              <a:spcBef>
                <a:spcPct val="20000"/>
              </a:spcBef>
              <a:buChar char="–"/>
              <a:defRPr sz="2000">
                <a:solidFill>
                  <a:schemeClr val="tx1"/>
                </a:solidFill>
                <a:latin typeface="Arial" panose="020B0604020202020204" pitchFamily="34" charset="0"/>
              </a:defRPr>
            </a:lvl4pPr>
            <a:lvl5pPr marL="2057400" indent="-228600" defTabSz="755650">
              <a:spcBef>
                <a:spcPct val="20000"/>
              </a:spcBef>
              <a:buChar char="»"/>
              <a:defRPr sz="2000">
                <a:solidFill>
                  <a:schemeClr val="tx1"/>
                </a:solidFill>
                <a:latin typeface="Arial" panose="020B0604020202020204" pitchFamily="34" charset="0"/>
              </a:defRPr>
            </a:lvl5pPr>
            <a:lvl6pPr marL="2514600" indent="-228600" defTabSz="755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55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55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5565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vi-VN" altLang="en-US" b="1" dirty="0">
                <a:solidFill>
                  <a:srgbClr val="FFFF00"/>
                </a:solidFill>
                <a:latin typeface="HP001 4 hàng" panose="020B0603050302020204" pitchFamily="34" charset="0"/>
                <a:cs typeface="Times New Roman" panose="02020603050405020304" pitchFamily="18" charset="0"/>
              </a:rPr>
              <a:t>Khởi nghĩa Hai Bà Trưng (Năm 40)</a:t>
            </a:r>
          </a:p>
        </p:txBody>
      </p:sp>
      <p:sp>
        <p:nvSpPr>
          <p:cNvPr id="7173" name="Rectangle 115"/>
          <p:cNvSpPr>
            <a:spLocks noChangeArrowheads="1"/>
          </p:cNvSpPr>
          <p:nvPr/>
        </p:nvSpPr>
        <p:spPr bwMode="auto">
          <a:xfrm>
            <a:off x="3262313" y="1487488"/>
            <a:ext cx="17556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55650">
              <a:spcBef>
                <a:spcPct val="20000"/>
              </a:spcBef>
              <a:buChar char="•"/>
              <a:defRPr sz="3200">
                <a:solidFill>
                  <a:schemeClr val="tx1"/>
                </a:solidFill>
                <a:latin typeface="Arial" panose="020B0604020202020204" pitchFamily="34" charset="0"/>
              </a:defRPr>
            </a:lvl1pPr>
            <a:lvl2pPr marL="742950" indent="-285750" defTabSz="755650">
              <a:spcBef>
                <a:spcPct val="20000"/>
              </a:spcBef>
              <a:buChar char="–"/>
              <a:defRPr sz="2800">
                <a:solidFill>
                  <a:schemeClr val="tx1"/>
                </a:solidFill>
                <a:latin typeface="Arial" panose="020B0604020202020204" pitchFamily="34" charset="0"/>
              </a:defRPr>
            </a:lvl2pPr>
            <a:lvl3pPr marL="1143000" indent="-228600" defTabSz="755650">
              <a:spcBef>
                <a:spcPct val="20000"/>
              </a:spcBef>
              <a:buChar char="•"/>
              <a:defRPr sz="2400">
                <a:solidFill>
                  <a:schemeClr val="tx1"/>
                </a:solidFill>
                <a:latin typeface="Arial" panose="020B0604020202020204" pitchFamily="34" charset="0"/>
              </a:defRPr>
            </a:lvl3pPr>
            <a:lvl4pPr marL="1600200" indent="-228600" defTabSz="755650">
              <a:spcBef>
                <a:spcPct val="20000"/>
              </a:spcBef>
              <a:buChar char="–"/>
              <a:defRPr sz="2000">
                <a:solidFill>
                  <a:schemeClr val="tx1"/>
                </a:solidFill>
                <a:latin typeface="Arial" panose="020B0604020202020204" pitchFamily="34" charset="0"/>
              </a:defRPr>
            </a:lvl4pPr>
            <a:lvl5pPr marL="2057400" indent="-228600" defTabSz="755650">
              <a:spcBef>
                <a:spcPct val="20000"/>
              </a:spcBef>
              <a:buChar char="»"/>
              <a:defRPr sz="2000">
                <a:solidFill>
                  <a:schemeClr val="tx1"/>
                </a:solidFill>
                <a:latin typeface="Arial" panose="020B0604020202020204" pitchFamily="34" charset="0"/>
              </a:defRPr>
            </a:lvl5pPr>
            <a:lvl6pPr marL="2514600" indent="-228600" defTabSz="7556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556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556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556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3600" b="1" dirty="0">
                <a:solidFill>
                  <a:srgbClr val="FFFFFF"/>
                </a:solidFill>
                <a:latin typeface="HP001 4 hàng" panose="020B0603050302020204" pitchFamily="34" charset="0"/>
                <a:cs typeface="Times New Roman" panose="02020603050405020304" pitchFamily="18" charset="0"/>
              </a:rPr>
              <a:t>Lịch sử</a:t>
            </a:r>
            <a:endParaRPr lang="en-US" altLang="en-US" sz="3600" b="1" dirty="0">
              <a:solidFill>
                <a:srgbClr val="FFFFFF"/>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3944365289"/>
      </p:ext>
    </p:extLst>
  </p:cSld>
  <p:clrMapOvr>
    <a:masterClrMapping/>
  </p:clrMapOvr>
  <p:transition spd="slow">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p:nvPr/>
        </p:nvSpPr>
        <p:spPr>
          <a:xfrm>
            <a:off x="1219200" y="3733800"/>
            <a:ext cx="2819400" cy="523875"/>
          </a:xfrm>
          <a:prstGeom prst="rect">
            <a:avLst/>
          </a:prstGeom>
          <a:noFill/>
          <a:ln w="9525">
            <a:noFill/>
          </a:ln>
        </p:spPr>
        <p:txBody>
          <a:bodyPr>
            <a:spAutoFit/>
          </a:bodyPr>
          <a:lstStyle/>
          <a:p>
            <a:pPr>
              <a:spcBef>
                <a:spcPct val="50000"/>
              </a:spcBef>
            </a:pPr>
            <a:endParaRPr lang="vi-VN" altLang="x-none" sz="2800" dirty="0">
              <a:latin typeface="Arial" panose="020B0604020202020204" pitchFamily="34" charset="0"/>
            </a:endParaRPr>
          </a:p>
        </p:txBody>
      </p:sp>
      <p:pic>
        <p:nvPicPr>
          <p:cNvPr id="34819" name="Picture 26" descr="AG00092_">
            <a:hlinkClick r:id="" action="ppaction://noaction"/>
          </p:cNvPr>
          <p:cNvPicPr>
            <a:picLocks noChangeAspect="1"/>
          </p:cNvPicPr>
          <p:nvPr/>
        </p:nvPicPr>
        <p:blipFill>
          <a:blip r:embed="rId3"/>
          <a:stretch>
            <a:fillRect/>
          </a:stretch>
        </p:blipFill>
        <p:spPr>
          <a:xfrm>
            <a:off x="8839200" y="6634163"/>
            <a:ext cx="152400" cy="147637"/>
          </a:xfrm>
          <a:prstGeom prst="rect">
            <a:avLst/>
          </a:prstGeom>
          <a:noFill/>
          <a:ln w="9525">
            <a:noFill/>
          </a:ln>
        </p:spPr>
      </p:pic>
      <p:grpSp>
        <p:nvGrpSpPr>
          <p:cNvPr id="34820" name="Group 27"/>
          <p:cNvGrpSpPr/>
          <p:nvPr/>
        </p:nvGrpSpPr>
        <p:grpSpPr>
          <a:xfrm>
            <a:off x="-28575" y="-152400"/>
            <a:ext cx="9248775" cy="7086600"/>
            <a:chOff x="0" y="192"/>
            <a:chExt cx="5760" cy="3936"/>
          </a:xfrm>
        </p:grpSpPr>
        <p:grpSp>
          <p:nvGrpSpPr>
            <p:cNvPr id="34845" name="Group 28"/>
            <p:cNvGrpSpPr/>
            <p:nvPr/>
          </p:nvGrpSpPr>
          <p:grpSpPr>
            <a:xfrm>
              <a:off x="0" y="336"/>
              <a:ext cx="5760" cy="3700"/>
              <a:chOff x="0" y="336"/>
              <a:chExt cx="5760" cy="3700"/>
            </a:xfrm>
          </p:grpSpPr>
          <p:pic>
            <p:nvPicPr>
              <p:cNvPr id="34848" name="Picture 29" descr="n3"/>
              <p:cNvPicPr>
                <a:picLocks noChangeAspect="1"/>
              </p:cNvPicPr>
              <p:nvPr/>
            </p:nvPicPr>
            <p:blipFill>
              <a:blip r:embed="rId4"/>
              <a:stretch>
                <a:fillRect/>
              </a:stretch>
            </p:blipFill>
            <p:spPr>
              <a:xfrm>
                <a:off x="0" y="3984"/>
                <a:ext cx="5760" cy="52"/>
              </a:xfrm>
              <a:prstGeom prst="rect">
                <a:avLst/>
              </a:prstGeom>
              <a:noFill/>
              <a:ln w="9525">
                <a:noFill/>
              </a:ln>
            </p:spPr>
          </p:pic>
          <p:pic>
            <p:nvPicPr>
              <p:cNvPr id="34849" name="Picture 30" descr="n3"/>
              <p:cNvPicPr>
                <a:picLocks noChangeAspect="1"/>
              </p:cNvPicPr>
              <p:nvPr/>
            </p:nvPicPr>
            <p:blipFill>
              <a:blip r:embed="rId4"/>
              <a:stretch>
                <a:fillRect/>
              </a:stretch>
            </p:blipFill>
            <p:spPr>
              <a:xfrm>
                <a:off x="0" y="336"/>
                <a:ext cx="5760" cy="48"/>
              </a:xfrm>
              <a:prstGeom prst="rect">
                <a:avLst/>
              </a:prstGeom>
              <a:noFill/>
              <a:ln w="9525">
                <a:noFill/>
              </a:ln>
            </p:spPr>
          </p:pic>
        </p:grpSp>
        <p:pic>
          <p:nvPicPr>
            <p:cNvPr id="34846" name="Picture 31" descr="n3"/>
            <p:cNvPicPr>
              <a:picLocks noChangeAspect="1"/>
            </p:cNvPicPr>
            <p:nvPr/>
          </p:nvPicPr>
          <p:blipFill>
            <a:blip r:embed="rId4"/>
            <a:stretch>
              <a:fillRect/>
            </a:stretch>
          </p:blipFill>
          <p:spPr>
            <a:xfrm rot="5400000">
              <a:off x="-1848" y="2136"/>
              <a:ext cx="3936" cy="48"/>
            </a:xfrm>
            <a:prstGeom prst="rect">
              <a:avLst/>
            </a:prstGeom>
            <a:noFill/>
            <a:ln w="9525">
              <a:noFill/>
            </a:ln>
          </p:spPr>
        </p:pic>
        <p:pic>
          <p:nvPicPr>
            <p:cNvPr id="34847" name="Picture 32" descr="n3"/>
            <p:cNvPicPr>
              <a:picLocks noChangeAspect="1"/>
            </p:cNvPicPr>
            <p:nvPr/>
          </p:nvPicPr>
          <p:blipFill>
            <a:blip r:embed="rId4"/>
            <a:stretch>
              <a:fillRect/>
            </a:stretch>
          </p:blipFill>
          <p:spPr>
            <a:xfrm rot="-5400000" flipH="1">
              <a:off x="3671" y="2135"/>
              <a:ext cx="3936" cy="50"/>
            </a:xfrm>
            <a:prstGeom prst="rect">
              <a:avLst/>
            </a:prstGeom>
            <a:noFill/>
            <a:ln w="9525">
              <a:noFill/>
            </a:ln>
          </p:spPr>
        </p:pic>
      </p:grpSp>
      <p:pic>
        <p:nvPicPr>
          <p:cNvPr id="34821" name="Picture 52" descr="Comemorativo_006"/>
          <p:cNvPicPr>
            <a:picLocks noChangeAspect="1"/>
          </p:cNvPicPr>
          <p:nvPr/>
        </p:nvPicPr>
        <p:blipFill>
          <a:blip r:embed="rId5"/>
          <a:stretch>
            <a:fillRect/>
          </a:stretch>
        </p:blipFill>
        <p:spPr>
          <a:xfrm>
            <a:off x="7010400" y="228600"/>
            <a:ext cx="1905000" cy="1447800"/>
          </a:xfrm>
          <a:prstGeom prst="rect">
            <a:avLst/>
          </a:prstGeom>
          <a:noFill/>
          <a:ln w="9525">
            <a:noFill/>
          </a:ln>
        </p:spPr>
      </p:pic>
      <p:pic>
        <p:nvPicPr>
          <p:cNvPr id="34822" name="Picture 53" descr="Tang !"/>
          <p:cNvPicPr>
            <a:picLocks noChangeAspect="1"/>
          </p:cNvPicPr>
          <p:nvPr/>
        </p:nvPicPr>
        <p:blipFill>
          <a:blip r:embed="rId6"/>
          <a:stretch>
            <a:fillRect/>
          </a:stretch>
        </p:blipFill>
        <p:spPr>
          <a:xfrm>
            <a:off x="304800" y="228600"/>
            <a:ext cx="1119188" cy="1600200"/>
          </a:xfrm>
          <a:prstGeom prst="rect">
            <a:avLst/>
          </a:prstGeom>
          <a:noFill/>
          <a:ln w="9525">
            <a:noFill/>
          </a:ln>
        </p:spPr>
      </p:pic>
      <p:pic>
        <p:nvPicPr>
          <p:cNvPr id="34823" name="Picture 23" descr="WhitecornerFlower"/>
          <p:cNvPicPr>
            <a:picLocks noChangeAspect="1"/>
          </p:cNvPicPr>
          <p:nvPr/>
        </p:nvPicPr>
        <p:blipFill>
          <a:blip r:embed="rId7"/>
          <a:stretch>
            <a:fillRect/>
          </a:stretch>
        </p:blipFill>
        <p:spPr>
          <a:xfrm>
            <a:off x="152400" y="5181600"/>
            <a:ext cx="1450975" cy="1450975"/>
          </a:xfrm>
          <a:prstGeom prst="rect">
            <a:avLst/>
          </a:prstGeom>
          <a:noFill/>
          <a:ln w="9525">
            <a:noFill/>
          </a:ln>
        </p:spPr>
      </p:pic>
      <p:sp>
        <p:nvSpPr>
          <p:cNvPr id="24" name="AutoShape 3"/>
          <p:cNvSpPr>
            <a:spLocks noChangeArrowheads="1"/>
          </p:cNvSpPr>
          <p:nvPr/>
        </p:nvSpPr>
        <p:spPr bwMode="auto">
          <a:xfrm>
            <a:off x="404813" y="1752600"/>
            <a:ext cx="8382000" cy="1143000"/>
          </a:xfrm>
          <a:prstGeom prst="roundRect">
            <a:avLst>
              <a:gd name="adj" fmla="val 16667"/>
            </a:avLst>
          </a:prstGeom>
          <a:gradFill rotWithShape="1">
            <a:gsLst>
              <a:gs pos="0">
                <a:srgbClr val="66FF33"/>
              </a:gs>
              <a:gs pos="50000">
                <a:schemeClr val="bg1"/>
              </a:gs>
              <a:gs pos="100000">
                <a:srgbClr val="66FF33"/>
              </a:gs>
            </a:gsLst>
            <a:lin ang="0" scaled="1"/>
          </a:gradFill>
          <a:ln w="57150" algn="ctr">
            <a:solidFill>
              <a:srgbClr val="0000FF"/>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25" name="Rectangle 25"/>
          <p:cNvSpPr/>
          <p:nvPr/>
        </p:nvSpPr>
        <p:spPr>
          <a:xfrm>
            <a:off x="685800" y="1828800"/>
            <a:ext cx="8077200" cy="1066800"/>
          </a:xfrm>
          <a:prstGeom prst="rect">
            <a:avLst/>
          </a:prstGeom>
          <a:noFill/>
          <a:ln w="9525">
            <a:noFill/>
          </a:ln>
        </p:spPr>
        <p:txBody>
          <a:bodyPr>
            <a:spAutoFit/>
          </a:bodyPr>
          <a:lstStyle/>
          <a:p>
            <a:pPr>
              <a:spcBef>
                <a:spcPct val="50000"/>
              </a:spcBef>
            </a:pPr>
            <a:r>
              <a:rPr sz="3200" b="1" dirty="0">
                <a:solidFill>
                  <a:srgbClr val="0000FF"/>
                </a:solidFill>
                <a:latin typeface="Times New Roman" panose="02020603050405020304" pitchFamily="18" charset="0"/>
              </a:rPr>
              <a:t>Khởi nghĩa Hai Bà Trưng chống lại quân xâm lược nào?</a:t>
            </a:r>
          </a:p>
        </p:txBody>
      </p:sp>
      <p:sp>
        <p:nvSpPr>
          <p:cNvPr id="26" name="AutoShape 26"/>
          <p:cNvSpPr>
            <a:spLocks noChangeArrowheads="1"/>
          </p:cNvSpPr>
          <p:nvPr/>
        </p:nvSpPr>
        <p:spPr bwMode="auto">
          <a:xfrm>
            <a:off x="2667000" y="3276600"/>
            <a:ext cx="3886200" cy="838200"/>
          </a:xfrm>
          <a:prstGeom prst="flowChartAlternateProcess">
            <a:avLst/>
          </a:prstGeom>
          <a:gradFill rotWithShape="1">
            <a:gsLst>
              <a:gs pos="0">
                <a:srgbClr val="FFCCFF"/>
              </a:gs>
              <a:gs pos="50000">
                <a:schemeClr val="bg1"/>
              </a:gs>
              <a:gs pos="100000">
                <a:srgbClr val="FFCCFF"/>
              </a:gs>
            </a:gsLst>
            <a:lin ang="5400000" scaled="1"/>
          </a:gradFill>
          <a:ln w="57150" cmpd="thinThick">
            <a:solidFill>
              <a:srgbClr val="FF66CC"/>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rgbClr val="990000"/>
                </a:solidFill>
                <a:effectLst/>
                <a:uLnTx/>
                <a:uFillTx/>
                <a:latin typeface="Times New Roman" panose="02020603050405020304" pitchFamily="18" charset="0"/>
                <a:ea typeface="+mn-ea"/>
                <a:cs typeface="Arial" panose="020B0604020202020204" pitchFamily="34" charset="0"/>
              </a:rPr>
              <a:t> </a:t>
            </a:r>
            <a:r>
              <a:rPr kumimoji="0" lang="en-US" sz="3200" b="1" i="0" u="none" strike="noStrike" kern="1200" cap="none" spc="0" normalizeH="0" baseline="0" noProof="0" dirty="0" err="1">
                <a:ln>
                  <a:noFill/>
                </a:ln>
                <a:solidFill>
                  <a:srgbClr val="990000"/>
                </a:solidFill>
                <a:effectLst/>
                <a:uLnTx/>
                <a:uFillTx/>
                <a:latin typeface="Times New Roman" panose="02020603050405020304" pitchFamily="18" charset="0"/>
                <a:ea typeface="+mn-ea"/>
                <a:cs typeface="Arial" panose="020B0604020202020204" pitchFamily="34" charset="0"/>
              </a:rPr>
              <a:t>Quân</a:t>
            </a:r>
            <a:r>
              <a:rPr kumimoji="0" lang="en-US" sz="3200" b="1" i="0" u="none" strike="noStrike" kern="1200" cap="none" spc="0" normalizeH="0" baseline="0" noProof="0" dirty="0">
                <a:ln>
                  <a:noFill/>
                </a:ln>
                <a:solidFill>
                  <a:srgbClr val="990000"/>
                </a:solidFill>
                <a:effectLst/>
                <a:uLnTx/>
                <a:uFillTx/>
                <a:latin typeface="Times New Roman" panose="02020603050405020304" pitchFamily="18" charset="0"/>
                <a:ea typeface="+mn-ea"/>
                <a:cs typeface="Arial" panose="020B0604020202020204" pitchFamily="34" charset="0"/>
              </a:rPr>
              <a:t> </a:t>
            </a:r>
            <a:r>
              <a:rPr lang="en-US" sz="3200" b="1" dirty="0" err="1">
                <a:solidFill>
                  <a:srgbClr val="990000"/>
                </a:solidFill>
                <a:latin typeface="Times New Roman" panose="02020603050405020304" pitchFamily="18" charset="0"/>
                <a:cs typeface="Arial" panose="020B0604020202020204" pitchFamily="34" charset="0"/>
              </a:rPr>
              <a:t>Hán</a:t>
            </a:r>
            <a:endParaRPr kumimoji="0" lang="en-US" sz="3200" b="1" i="0" u="none" strike="noStrike" kern="1200" cap="none" spc="0" normalizeH="0" baseline="0" noProof="0" dirty="0">
              <a:ln>
                <a:noFill/>
              </a:ln>
              <a:solidFill>
                <a:srgbClr val="990000"/>
              </a:solidFill>
              <a:effectLst/>
              <a:uLnTx/>
              <a:uFillTx/>
              <a:latin typeface="Times New Roman" panose="02020603050405020304" pitchFamily="18" charset="0"/>
              <a:ea typeface="+mn-ea"/>
              <a:cs typeface="Arial" panose="020B0604020202020204" pitchFamily="34" charset="0"/>
            </a:endParaRPr>
          </a:p>
        </p:txBody>
      </p:sp>
      <p:sp>
        <p:nvSpPr>
          <p:cNvPr id="27" name="Oval 23"/>
          <p:cNvSpPr/>
          <p:nvPr/>
        </p:nvSpPr>
        <p:spPr>
          <a:xfrm>
            <a:off x="1371600" y="3352800"/>
            <a:ext cx="685800" cy="609600"/>
          </a:xfrm>
          <a:prstGeom prst="ellipse">
            <a:avLst/>
          </a:prstGeom>
          <a:solidFill>
            <a:srgbClr val="66FF99"/>
          </a:solidFill>
          <a:ln w="57150" cap="flat" cmpd="thickThin">
            <a:solidFill>
              <a:schemeClr val="hlink"/>
            </a:solidFill>
            <a:prstDash val="solid"/>
            <a:headEnd type="none" w="med" len="med"/>
            <a:tailEnd type="none" w="med" len="med"/>
          </a:ln>
        </p:spPr>
        <p:txBody>
          <a:bodyPr wrap="none" anchor="ctr" anchorCtr="0"/>
          <a:lstStyle/>
          <a:p>
            <a:r>
              <a:rPr sz="2800" dirty="0">
                <a:solidFill>
                  <a:srgbClr val="FFFF00"/>
                </a:solidFill>
                <a:latin typeface="Times New Roman" panose="02020603050405020304" pitchFamily="18" charset="0"/>
                <a:cs typeface="Times New Roman" panose="02020603050405020304" pitchFamily="18" charset="0"/>
              </a:rPr>
              <a:t>A</a:t>
            </a:r>
            <a:endParaRPr sz="2800" dirty="0">
              <a:solidFill>
                <a:srgbClr val="FFFF00"/>
              </a:solidFill>
              <a:latin typeface="Times New Roman" panose="02020603050405020304" pitchFamily="18" charset="0"/>
              <a:ea typeface="Times New Roman" panose="02020603050405020304" pitchFamily="18" charset="0"/>
            </a:endParaRPr>
          </a:p>
        </p:txBody>
      </p:sp>
      <p:sp>
        <p:nvSpPr>
          <p:cNvPr id="28" name="AutoShape 28"/>
          <p:cNvSpPr>
            <a:spLocks noChangeArrowheads="1"/>
          </p:cNvSpPr>
          <p:nvPr/>
        </p:nvSpPr>
        <p:spPr bwMode="auto">
          <a:xfrm>
            <a:off x="2667000" y="4267200"/>
            <a:ext cx="3886200" cy="838200"/>
          </a:xfrm>
          <a:prstGeom prst="flowChartAlternateProcess">
            <a:avLst/>
          </a:prstGeom>
          <a:gradFill rotWithShape="1">
            <a:gsLst>
              <a:gs pos="0">
                <a:srgbClr val="FFCCFF"/>
              </a:gs>
              <a:gs pos="50000">
                <a:schemeClr val="bg1"/>
              </a:gs>
              <a:gs pos="100000">
                <a:srgbClr val="FFCCFF"/>
              </a:gs>
            </a:gsLst>
            <a:lin ang="5400000" scaled="1"/>
          </a:gradFill>
          <a:ln w="57150" cmpd="thinThick">
            <a:solidFill>
              <a:srgbClr val="FF66CC"/>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err="1">
                <a:ln>
                  <a:noFill/>
                </a:ln>
                <a:solidFill>
                  <a:srgbClr val="990000"/>
                </a:solidFill>
                <a:effectLst/>
                <a:uLnTx/>
                <a:uFillTx/>
                <a:latin typeface="Times New Roman" panose="02020603050405020304" pitchFamily="18" charset="0"/>
                <a:ea typeface="+mn-ea"/>
                <a:cs typeface="Arial" panose="020B0604020202020204" pitchFamily="34" charset="0"/>
              </a:rPr>
              <a:t>Quân</a:t>
            </a:r>
            <a:r>
              <a:rPr kumimoji="0" lang="en-US" sz="3200" b="1" i="0" u="none" strike="noStrike" kern="1200" cap="none" spc="0" normalizeH="0" baseline="0" noProof="0" dirty="0">
                <a:ln>
                  <a:noFill/>
                </a:ln>
                <a:solidFill>
                  <a:srgbClr val="990000"/>
                </a:solidFill>
                <a:effectLst/>
                <a:uLnTx/>
                <a:uFillTx/>
                <a:latin typeface="Times New Roman" panose="02020603050405020304" pitchFamily="18" charset="0"/>
                <a:ea typeface="+mn-ea"/>
                <a:cs typeface="Arial" panose="020B0604020202020204" pitchFamily="34" charset="0"/>
              </a:rPr>
              <a:t> </a:t>
            </a:r>
            <a:r>
              <a:rPr lang="en-US" sz="3200" b="1" dirty="0" err="1">
                <a:solidFill>
                  <a:srgbClr val="990000"/>
                </a:solidFill>
                <a:latin typeface="Times New Roman" panose="02020603050405020304" pitchFamily="18" charset="0"/>
                <a:cs typeface="Arial" panose="020B0604020202020204" pitchFamily="34" charset="0"/>
              </a:rPr>
              <a:t>Thanh</a:t>
            </a:r>
            <a:endParaRPr kumimoji="0" lang="en-US" sz="3200" b="1" i="0" u="none" strike="noStrike" kern="1200" cap="none" spc="0" normalizeH="0" baseline="0" noProof="0" dirty="0">
              <a:ln>
                <a:noFill/>
              </a:ln>
              <a:solidFill>
                <a:srgbClr val="990000"/>
              </a:solidFill>
              <a:effectLst/>
              <a:uLnTx/>
              <a:uFillTx/>
              <a:latin typeface="Times New Roman" panose="02020603050405020304" pitchFamily="18" charset="0"/>
              <a:ea typeface="+mn-ea"/>
              <a:cs typeface="Arial" panose="020B0604020202020204" pitchFamily="34" charset="0"/>
            </a:endParaRPr>
          </a:p>
        </p:txBody>
      </p:sp>
      <p:sp>
        <p:nvSpPr>
          <p:cNvPr id="29" name="Oval 26"/>
          <p:cNvSpPr/>
          <p:nvPr/>
        </p:nvSpPr>
        <p:spPr>
          <a:xfrm>
            <a:off x="1371600" y="4343400"/>
            <a:ext cx="685800" cy="609600"/>
          </a:xfrm>
          <a:prstGeom prst="ellipse">
            <a:avLst/>
          </a:prstGeom>
          <a:solidFill>
            <a:srgbClr val="66FF99"/>
          </a:solidFill>
          <a:ln w="57150" cap="flat" cmpd="thickThin">
            <a:solidFill>
              <a:schemeClr val="hlink"/>
            </a:solidFill>
            <a:prstDash val="solid"/>
            <a:headEnd type="none" w="med" len="med"/>
            <a:tailEnd type="none" w="med" len="med"/>
          </a:ln>
        </p:spPr>
        <p:txBody>
          <a:bodyPr wrap="none" anchor="ctr" anchorCtr="0"/>
          <a:lstStyle/>
          <a:p>
            <a:r>
              <a:rPr sz="2800" dirty="0">
                <a:solidFill>
                  <a:srgbClr val="FFFF00"/>
                </a:solidFill>
                <a:latin typeface="Times New Roman" panose="02020603050405020304" pitchFamily="18" charset="0"/>
                <a:cs typeface="Times New Roman" panose="02020603050405020304" pitchFamily="18" charset="0"/>
              </a:rPr>
              <a:t>B</a:t>
            </a:r>
            <a:endParaRPr sz="2800" dirty="0">
              <a:solidFill>
                <a:srgbClr val="FFFF00"/>
              </a:solidFill>
              <a:latin typeface="Times New Roman" panose="02020603050405020304" pitchFamily="18" charset="0"/>
              <a:ea typeface="Times New Roman" panose="02020603050405020304" pitchFamily="18" charset="0"/>
            </a:endParaRPr>
          </a:p>
        </p:txBody>
      </p:sp>
      <p:sp>
        <p:nvSpPr>
          <p:cNvPr id="30" name="Oval 26"/>
          <p:cNvSpPr/>
          <p:nvPr/>
        </p:nvSpPr>
        <p:spPr>
          <a:xfrm>
            <a:off x="1371600" y="3352800"/>
            <a:ext cx="685800" cy="685800"/>
          </a:xfrm>
          <a:prstGeom prst="ellipse">
            <a:avLst/>
          </a:prstGeom>
          <a:solidFill>
            <a:srgbClr val="FF3300"/>
          </a:solidFill>
          <a:ln w="57150" cap="flat" cmpd="thickThin">
            <a:solidFill>
              <a:srgbClr val="CC0066"/>
            </a:solidFill>
            <a:prstDash val="solid"/>
            <a:headEnd type="none" w="med" len="med"/>
            <a:tailEnd type="none" w="med" len="med"/>
          </a:ln>
        </p:spPr>
        <p:txBody>
          <a:bodyPr wrap="none" anchor="ctr" anchorCtr="0"/>
          <a:lstStyle/>
          <a:p>
            <a:r>
              <a:rPr sz="2800" dirty="0">
                <a:solidFill>
                  <a:srgbClr val="FFFF00"/>
                </a:solidFill>
                <a:latin typeface="Times New Roman" panose="02020603050405020304" pitchFamily="18" charset="0"/>
                <a:cs typeface="Times New Roman" panose="02020603050405020304" pitchFamily="18" charset="0"/>
              </a:rPr>
              <a:t>B</a:t>
            </a:r>
            <a:endParaRPr sz="2800" dirty="0">
              <a:solidFill>
                <a:srgbClr val="FFFF00"/>
              </a:solidFill>
              <a:latin typeface="Times New Roman" panose="02020603050405020304" pitchFamily="18" charset="0"/>
              <a:ea typeface="Times New Roman" panose="02020603050405020304" pitchFamily="18" charset="0"/>
            </a:endParaRPr>
          </a:p>
        </p:txBody>
      </p:sp>
      <p:sp>
        <p:nvSpPr>
          <p:cNvPr id="31" name="AutoShape 7"/>
          <p:cNvSpPr>
            <a:spLocks noChangeArrowheads="1"/>
          </p:cNvSpPr>
          <p:nvPr/>
        </p:nvSpPr>
        <p:spPr bwMode="auto">
          <a:xfrm>
            <a:off x="2667000" y="5233988"/>
            <a:ext cx="3886200" cy="862013"/>
          </a:xfrm>
          <a:prstGeom prst="roundRect">
            <a:avLst>
              <a:gd name="adj" fmla="val 16667"/>
            </a:avLst>
          </a:prstGeom>
          <a:gradFill rotWithShape="1">
            <a:gsLst>
              <a:gs pos="0">
                <a:srgbClr val="FFCCFF"/>
              </a:gs>
              <a:gs pos="50000">
                <a:schemeClr val="bg1"/>
              </a:gs>
              <a:gs pos="100000">
                <a:srgbClr val="FFCCFF"/>
              </a:gs>
            </a:gsLst>
            <a:lin ang="5400000" scaled="1"/>
          </a:gradFill>
          <a:ln w="57150" cmpd="thickThin" algn="ctr">
            <a:solidFill>
              <a:srgbClr val="F066D2"/>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200" b="1" i="0" u="none" strike="noStrike" kern="1200" cap="none" spc="0" normalizeH="0" baseline="0" noProof="0">
              <a:ln>
                <a:noFill/>
              </a:ln>
              <a:solidFill>
                <a:srgbClr val="990000"/>
              </a:solidFill>
              <a:effectLst/>
              <a:uLnTx/>
              <a:uFillTx/>
              <a:latin typeface="Times New Roman" panose="0202060305040502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a:ln>
                  <a:noFill/>
                </a:ln>
                <a:solidFill>
                  <a:srgbClr val="990000"/>
                </a:solidFill>
                <a:effectLst/>
                <a:uLnTx/>
                <a:uFillTx/>
                <a:latin typeface="Times New Roman" panose="02020603050405020304" pitchFamily="18" charset="0"/>
                <a:ea typeface="+mn-ea"/>
                <a:cs typeface="Arial" panose="020B0604020202020204" pitchFamily="34" charset="0"/>
              </a:rPr>
              <a:t>Quân Mông - Nguyên</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200" b="1" i="0" u="none" strike="noStrike" kern="1200" cap="none" spc="0" normalizeH="0" baseline="0" noProof="0">
              <a:ln>
                <a:noFill/>
              </a:ln>
              <a:solidFill>
                <a:srgbClr val="990000"/>
              </a:solidFill>
              <a:effectLst/>
              <a:uLnTx/>
              <a:uFillTx/>
              <a:latin typeface="Times New Roman" panose="02020603050405020304" pitchFamily="18" charset="0"/>
              <a:ea typeface="+mn-ea"/>
              <a:cs typeface="Arial" panose="020B0604020202020204" pitchFamily="34" charset="0"/>
            </a:endParaRPr>
          </a:p>
        </p:txBody>
      </p:sp>
      <p:sp>
        <p:nvSpPr>
          <p:cNvPr id="32" name="Oval 26"/>
          <p:cNvSpPr/>
          <p:nvPr/>
        </p:nvSpPr>
        <p:spPr>
          <a:xfrm>
            <a:off x="1371600" y="5334000"/>
            <a:ext cx="685800" cy="609600"/>
          </a:xfrm>
          <a:prstGeom prst="ellipse">
            <a:avLst/>
          </a:prstGeom>
          <a:solidFill>
            <a:srgbClr val="66FF99"/>
          </a:solidFill>
          <a:ln w="57150" cap="flat" cmpd="thickThin">
            <a:solidFill>
              <a:schemeClr val="hlink"/>
            </a:solidFill>
            <a:prstDash val="solid"/>
            <a:headEnd type="none" w="med" len="med"/>
            <a:tailEnd type="none" w="med" len="med"/>
          </a:ln>
        </p:spPr>
        <p:txBody>
          <a:bodyPr wrap="none" anchor="ctr" anchorCtr="0"/>
          <a:lstStyle/>
          <a:p>
            <a:r>
              <a:rPr sz="2800" dirty="0">
                <a:solidFill>
                  <a:srgbClr val="FFFF00"/>
                </a:solidFill>
                <a:latin typeface="Times New Roman" panose="02020603050405020304" pitchFamily="18" charset="0"/>
                <a:cs typeface="Times New Roman" panose="02020603050405020304" pitchFamily="18" charset="0"/>
              </a:rPr>
              <a:t>C</a:t>
            </a:r>
            <a:endParaRPr sz="2800" dirty="0">
              <a:solidFill>
                <a:srgbClr val="FFFF00"/>
              </a:solidFill>
              <a:latin typeface="Times New Roman" panose="02020603050405020304" pitchFamily="18" charset="0"/>
              <a:ea typeface="Times New Roman" panose="02020603050405020304" pitchFamily="18" charset="0"/>
            </a:endParaRPr>
          </a:p>
        </p:txBody>
      </p:sp>
      <p:grpSp>
        <p:nvGrpSpPr>
          <p:cNvPr id="4" name="Group 160"/>
          <p:cNvGrpSpPr/>
          <p:nvPr/>
        </p:nvGrpSpPr>
        <p:grpSpPr>
          <a:xfrm>
            <a:off x="3581400" y="304800"/>
            <a:ext cx="1219200" cy="838200"/>
            <a:chOff x="2495" y="92"/>
            <a:chExt cx="627" cy="575"/>
          </a:xfrm>
        </p:grpSpPr>
        <p:grpSp>
          <p:nvGrpSpPr>
            <p:cNvPr id="34834" name="Group 161"/>
            <p:cNvGrpSpPr/>
            <p:nvPr/>
          </p:nvGrpSpPr>
          <p:grpSpPr>
            <a:xfrm>
              <a:off x="2495" y="92"/>
              <a:ext cx="627" cy="575"/>
              <a:chOff x="940" y="2628"/>
              <a:chExt cx="751" cy="653"/>
            </a:xfrm>
          </p:grpSpPr>
          <p:sp>
            <p:nvSpPr>
              <p:cNvPr id="34836" name="Oval 162"/>
              <p:cNvSpPr/>
              <p:nvPr/>
            </p:nvSpPr>
            <p:spPr>
              <a:xfrm>
                <a:off x="980" y="2768"/>
                <a:ext cx="114" cy="374"/>
              </a:xfrm>
              <a:prstGeom prst="ellipse">
                <a:avLst/>
              </a:prstGeom>
              <a:gradFill rotWithShape="1">
                <a:gsLst>
                  <a:gs pos="0">
                    <a:srgbClr val="FFFFFF"/>
                  </a:gs>
                  <a:gs pos="50000">
                    <a:srgbClr val="00CC66"/>
                  </a:gs>
                  <a:gs pos="100000">
                    <a:srgbClr val="FFFFFF"/>
                  </a:gs>
                </a:gsLst>
                <a:lin ang="2700000" scaled="1"/>
                <a:tileRect/>
              </a:gradFill>
              <a:ln w="38100">
                <a:noFill/>
              </a:ln>
            </p:spPr>
            <p:txBody>
              <a:bodyPr wrap="none" anchor="ctr" anchorCtr="0">
                <a:spAutoFit/>
              </a:bodyPr>
              <a:lstStyle/>
              <a:p>
                <a:endParaRPr lang="vi-VN" altLang="x-none" dirty="0">
                  <a:latin typeface="Times New Roman" panose="02020603050405020304" pitchFamily="18" charset="0"/>
                </a:endParaRPr>
              </a:p>
            </p:txBody>
          </p:sp>
          <p:sp>
            <p:nvSpPr>
              <p:cNvPr id="34837" name="Oval 163"/>
              <p:cNvSpPr/>
              <p:nvPr/>
            </p:nvSpPr>
            <p:spPr>
              <a:xfrm>
                <a:off x="980" y="2768"/>
                <a:ext cx="114" cy="374"/>
              </a:xfrm>
              <a:prstGeom prst="ellipse">
                <a:avLst/>
              </a:prstGeom>
              <a:gradFill rotWithShape="1">
                <a:gsLst>
                  <a:gs pos="0">
                    <a:srgbClr val="00CC66">
                      <a:alpha val="32001"/>
                    </a:srgbClr>
                  </a:gs>
                  <a:gs pos="100000">
                    <a:srgbClr val="000000">
                      <a:alpha val="89998"/>
                    </a:srgbClr>
                  </a:gs>
                </a:gsLst>
                <a:lin ang="2700000" scaled="1"/>
                <a:tileRect/>
              </a:gradFill>
              <a:ln w="38100">
                <a:noFill/>
              </a:ln>
            </p:spPr>
            <p:txBody>
              <a:bodyPr wrap="none" anchor="ctr" anchorCtr="0">
                <a:spAutoFit/>
              </a:bodyPr>
              <a:lstStyle/>
              <a:p>
                <a:endParaRPr lang="vi-VN" altLang="x-none" dirty="0">
                  <a:latin typeface="Times New Roman" panose="02020603050405020304" pitchFamily="18" charset="0"/>
                </a:endParaRPr>
              </a:p>
            </p:txBody>
          </p:sp>
          <p:sp>
            <p:nvSpPr>
              <p:cNvPr id="34838" name="Oval 164"/>
              <p:cNvSpPr/>
              <p:nvPr/>
            </p:nvSpPr>
            <p:spPr>
              <a:xfrm>
                <a:off x="940" y="2768"/>
                <a:ext cx="751" cy="374"/>
              </a:xfrm>
              <a:prstGeom prst="ellipse">
                <a:avLst/>
              </a:prstGeom>
              <a:gradFill rotWithShape="1">
                <a:gsLst>
                  <a:gs pos="0">
                    <a:srgbClr val="006E37"/>
                  </a:gs>
                  <a:gs pos="50000">
                    <a:srgbClr val="00CC66"/>
                  </a:gs>
                  <a:gs pos="100000">
                    <a:srgbClr val="006E37"/>
                  </a:gs>
                </a:gsLst>
                <a:lin ang="18900000" scaled="1"/>
                <a:tileRect/>
              </a:gradFill>
              <a:ln w="38100">
                <a:noFill/>
              </a:ln>
            </p:spPr>
            <p:txBody>
              <a:bodyPr anchor="ctr" anchorCtr="0">
                <a:spAutoFit/>
              </a:bodyPr>
              <a:lstStyle/>
              <a:p>
                <a:endParaRPr lang="vi-VN" altLang="x-none" dirty="0">
                  <a:latin typeface="Times New Roman" panose="02020603050405020304" pitchFamily="18" charset="0"/>
                </a:endParaRPr>
              </a:p>
            </p:txBody>
          </p:sp>
          <p:sp>
            <p:nvSpPr>
              <p:cNvPr id="34839" name="Oval 165"/>
              <p:cNvSpPr/>
              <p:nvPr/>
            </p:nvSpPr>
            <p:spPr>
              <a:xfrm>
                <a:off x="940" y="2768"/>
                <a:ext cx="750" cy="374"/>
              </a:xfrm>
              <a:prstGeom prst="ellipse">
                <a:avLst/>
              </a:prstGeom>
              <a:gradFill rotWithShape="1">
                <a:gsLst>
                  <a:gs pos="0">
                    <a:srgbClr val="008241"/>
                  </a:gs>
                  <a:gs pos="100000">
                    <a:srgbClr val="00CC66">
                      <a:alpha val="0"/>
                    </a:srgbClr>
                  </a:gs>
                </a:gsLst>
                <a:lin ang="2700000" scaled="1"/>
                <a:tileRect/>
              </a:gradFill>
              <a:ln w="38100">
                <a:noFill/>
              </a:ln>
            </p:spPr>
            <p:txBody>
              <a:bodyPr anchor="ctr" anchorCtr="0">
                <a:spAutoFit/>
              </a:bodyPr>
              <a:lstStyle/>
              <a:p>
                <a:endParaRPr lang="vi-VN" altLang="x-none" dirty="0">
                  <a:latin typeface="Times New Roman" panose="02020603050405020304" pitchFamily="18" charset="0"/>
                </a:endParaRPr>
              </a:p>
            </p:txBody>
          </p:sp>
          <p:sp>
            <p:nvSpPr>
              <p:cNvPr id="34840" name="Oval 166"/>
              <p:cNvSpPr/>
              <p:nvPr/>
            </p:nvSpPr>
            <p:spPr>
              <a:xfrm>
                <a:off x="979" y="2768"/>
                <a:ext cx="677" cy="374"/>
              </a:xfrm>
              <a:prstGeom prst="ellipse">
                <a:avLst/>
              </a:prstGeom>
              <a:solidFill>
                <a:srgbClr val="333333"/>
              </a:solidFill>
              <a:ln w="38100">
                <a:noFill/>
              </a:ln>
            </p:spPr>
            <p:txBody>
              <a:bodyPr anchor="ctr" anchorCtr="0">
                <a:spAutoFit/>
              </a:bodyPr>
              <a:lstStyle/>
              <a:p>
                <a:endParaRPr lang="vi-VN" altLang="x-none" dirty="0">
                  <a:latin typeface="Times New Roman" panose="02020603050405020304" pitchFamily="18" charset="0"/>
                </a:endParaRPr>
              </a:p>
            </p:txBody>
          </p:sp>
          <p:sp>
            <p:nvSpPr>
              <p:cNvPr id="34841" name="Oval 167"/>
              <p:cNvSpPr/>
              <p:nvPr/>
            </p:nvSpPr>
            <p:spPr>
              <a:xfrm>
                <a:off x="992" y="2628"/>
                <a:ext cx="653" cy="653"/>
              </a:xfrm>
              <a:prstGeom prst="ellipse">
                <a:avLst/>
              </a:prstGeom>
              <a:gradFill rotWithShape="1">
                <a:gsLst>
                  <a:gs pos="0">
                    <a:srgbClr val="595959"/>
                  </a:gs>
                  <a:gs pos="100000">
                    <a:srgbClr val="C0C0C0"/>
                  </a:gs>
                </a:gsLst>
                <a:lin ang="5400000" scaled="1"/>
                <a:tileRect/>
              </a:gradFill>
              <a:ln w="9525">
                <a:noFill/>
              </a:ln>
            </p:spPr>
            <p:txBody>
              <a:bodyPr vert="eaVert" wrap="none" anchor="ctr" anchorCtr="0"/>
              <a:lstStyle/>
              <a:p>
                <a:endParaRPr lang="vi-VN" altLang="x-none" dirty="0">
                  <a:latin typeface="Times New Roman" panose="02020603050405020304" pitchFamily="18" charset="0"/>
                </a:endParaRPr>
              </a:p>
            </p:txBody>
          </p:sp>
          <p:sp>
            <p:nvSpPr>
              <p:cNvPr id="34842" name="Oval 168"/>
              <p:cNvSpPr/>
              <p:nvPr/>
            </p:nvSpPr>
            <p:spPr>
              <a:xfrm>
                <a:off x="1000" y="2632"/>
                <a:ext cx="637" cy="636"/>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nchorCtr="0"/>
              <a:lstStyle/>
              <a:p>
                <a:endParaRPr lang="vi-VN" altLang="x-none" dirty="0">
                  <a:latin typeface="Times New Roman" panose="02020603050405020304" pitchFamily="18" charset="0"/>
                </a:endParaRPr>
              </a:p>
            </p:txBody>
          </p:sp>
          <p:sp>
            <p:nvSpPr>
              <p:cNvPr id="34843" name="Oval 169"/>
              <p:cNvSpPr/>
              <p:nvPr/>
            </p:nvSpPr>
            <p:spPr>
              <a:xfrm>
                <a:off x="1007" y="2638"/>
                <a:ext cx="606" cy="595"/>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nchorCtr="0"/>
              <a:lstStyle/>
              <a:p>
                <a:endParaRPr lang="vi-VN" altLang="x-none" dirty="0">
                  <a:latin typeface="Times New Roman" panose="02020603050405020304" pitchFamily="18" charset="0"/>
                </a:endParaRPr>
              </a:p>
            </p:txBody>
          </p:sp>
          <p:sp>
            <p:nvSpPr>
              <p:cNvPr id="34844" name="Oval 170"/>
              <p:cNvSpPr/>
              <p:nvPr/>
            </p:nvSpPr>
            <p:spPr>
              <a:xfrm>
                <a:off x="1042" y="2655"/>
                <a:ext cx="539" cy="483"/>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nchorCtr="0"/>
              <a:lstStyle/>
              <a:p>
                <a:endParaRPr lang="vi-VN" altLang="x-none" dirty="0">
                  <a:latin typeface="Times New Roman" panose="02020603050405020304" pitchFamily="18" charset="0"/>
                </a:endParaRPr>
              </a:p>
            </p:txBody>
          </p:sp>
        </p:grpSp>
        <p:sp>
          <p:nvSpPr>
            <p:cNvPr id="34835" name="WordArt 171"/>
            <p:cNvSpPr>
              <a:spLocks noTextEdit="1"/>
            </p:cNvSpPr>
            <p:nvPr/>
          </p:nvSpPr>
          <p:spPr>
            <a:xfrm>
              <a:off x="2714" y="227"/>
              <a:ext cx="192" cy="312"/>
            </a:xfrm>
            <a:prstGeom prst="rect">
              <a:avLst/>
            </a:prstGeom>
          </p:spPr>
          <p:txBody>
            <a:bodyPr wrap="none" fromWordArt="1">
              <a:prstTxWarp prst="textPlain">
                <a:avLst>
                  <a:gd name="adj" fmla="val 50000"/>
                </a:avLst>
              </a:prstTxWarp>
              <a:normAutofit fontScale="77500" lnSpcReduction="20000"/>
            </a:bodyPr>
            <a:lstStyle/>
            <a:p>
              <a:pPr algn="l"/>
              <a:r>
                <a:rPr lang="en-US" sz="3600">
                  <a:ln w="9525" cap="flat" cmpd="sng">
                    <a:solidFill>
                      <a:srgbClr val="0000FF"/>
                    </a:solidFill>
                    <a:prstDash val="solid"/>
                    <a:headEnd type="none" w="med" len="med"/>
                    <a:tailEnd type="none" w="med" len="med"/>
                  </a:ln>
                  <a:solidFill>
                    <a:srgbClr val="99FF33"/>
                  </a:solidFill>
                  <a:latin typeface="Times New Roman" panose="02020603050405020304" pitchFamily="18" charset="0"/>
                  <a:ea typeface="Times New Roman" panose="02020603050405020304" pitchFamily="18" charset="0"/>
                </a:rPr>
                <a:t>2</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5" presetClass="entr" presetSubtype="1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checkerboard(across)">
                                      <p:cBhvr>
                                        <p:cTn id="11" dur="500"/>
                                        <p:tgtEl>
                                          <p:spTgt spid="25"/>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dissolve">
                                      <p:cBhvr>
                                        <p:cTn id="14" dur="500"/>
                                        <p:tgtEl>
                                          <p:spTgt spid="27"/>
                                        </p:tgtEl>
                                      </p:cBhvr>
                                    </p:animEffect>
                                  </p:childTnLst>
                                </p:cTn>
                              </p:par>
                              <p:par>
                                <p:cTn id="15" presetID="9"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dissolve">
                                      <p:cBhvr>
                                        <p:cTn id="17" dur="500"/>
                                        <p:tgtEl>
                                          <p:spTgt spid="29"/>
                                        </p:tgtEl>
                                      </p:cBhvr>
                                    </p:animEffect>
                                  </p:childTnLst>
                                </p:cTn>
                              </p:par>
                              <p:par>
                                <p:cTn id="18" presetID="9"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dissolv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1000" fill="hold"/>
                                        <p:tgtEl>
                                          <p:spTgt spid="30"/>
                                        </p:tgtEl>
                                        <p:attrNameLst>
                                          <p:attrName>ppt_w</p:attrName>
                                        </p:attrNameLst>
                                      </p:cBhvr>
                                      <p:tavLst>
                                        <p:tav tm="0">
                                          <p:val>
                                            <p:fltVal val="0"/>
                                          </p:val>
                                        </p:tav>
                                        <p:tav tm="100000">
                                          <p:val>
                                            <p:strVal val="#ppt_w"/>
                                          </p:val>
                                        </p:tav>
                                      </p:tavLst>
                                    </p:anim>
                                    <p:anim calcmode="lin" valueType="num">
                                      <p:cBhvr>
                                        <p:cTn id="26" dur="1000" fill="hold"/>
                                        <p:tgtEl>
                                          <p:spTgt spid="30"/>
                                        </p:tgtEl>
                                        <p:attrNameLst>
                                          <p:attrName>ppt_h</p:attrName>
                                        </p:attrNameLst>
                                      </p:cBhvr>
                                      <p:tavLst>
                                        <p:tav tm="0">
                                          <p:val>
                                            <p:fltVal val="0"/>
                                          </p:val>
                                        </p:tav>
                                        <p:tav tm="100000">
                                          <p:val>
                                            <p:strVal val="#ppt_h"/>
                                          </p:val>
                                        </p:tav>
                                      </p:tavLst>
                                    </p:anim>
                                    <p:anim calcmode="lin" valueType="num">
                                      <p:cBhvr>
                                        <p:cTn id="27"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457200" y="1752600"/>
            <a:ext cx="8382000" cy="1066800"/>
          </a:xfrm>
          <a:prstGeom prst="roundRect">
            <a:avLst>
              <a:gd name="adj" fmla="val 16667"/>
            </a:avLst>
          </a:prstGeom>
          <a:gradFill rotWithShape="1">
            <a:gsLst>
              <a:gs pos="0">
                <a:srgbClr val="66FF33"/>
              </a:gs>
              <a:gs pos="50000">
                <a:schemeClr val="bg1"/>
              </a:gs>
              <a:gs pos="100000">
                <a:srgbClr val="66FF33"/>
              </a:gs>
            </a:gsLst>
            <a:lin ang="0" scaled="1"/>
          </a:gradFill>
          <a:ln w="57150" algn="ctr">
            <a:solidFill>
              <a:srgbClr val="0000FF"/>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35843" name="Text Box 4"/>
          <p:cNvSpPr txBox="1"/>
          <p:nvPr/>
        </p:nvSpPr>
        <p:spPr>
          <a:xfrm>
            <a:off x="1219200" y="3733800"/>
            <a:ext cx="2819400" cy="523875"/>
          </a:xfrm>
          <a:prstGeom prst="rect">
            <a:avLst/>
          </a:prstGeom>
          <a:noFill/>
          <a:ln w="9525">
            <a:noFill/>
          </a:ln>
        </p:spPr>
        <p:txBody>
          <a:bodyPr>
            <a:spAutoFit/>
          </a:bodyPr>
          <a:lstStyle/>
          <a:p>
            <a:pPr>
              <a:spcBef>
                <a:spcPct val="50000"/>
              </a:spcBef>
            </a:pPr>
            <a:endParaRPr lang="vi-VN" altLang="x-none" sz="2800" dirty="0">
              <a:latin typeface="Arial" panose="020B0604020202020204" pitchFamily="34" charset="0"/>
            </a:endParaRPr>
          </a:p>
        </p:txBody>
      </p:sp>
      <p:sp>
        <p:nvSpPr>
          <p:cNvPr id="4" name="AutoShape 7"/>
          <p:cNvSpPr>
            <a:spLocks noChangeArrowheads="1"/>
          </p:cNvSpPr>
          <p:nvPr/>
        </p:nvSpPr>
        <p:spPr bwMode="auto">
          <a:xfrm>
            <a:off x="1371600" y="5181600"/>
            <a:ext cx="7010400" cy="862013"/>
          </a:xfrm>
          <a:prstGeom prst="roundRect">
            <a:avLst>
              <a:gd name="adj" fmla="val 16667"/>
            </a:avLst>
          </a:prstGeom>
          <a:gradFill rotWithShape="1">
            <a:gsLst>
              <a:gs pos="0">
                <a:srgbClr val="FFCCFF"/>
              </a:gs>
              <a:gs pos="50000">
                <a:schemeClr val="bg1"/>
              </a:gs>
              <a:gs pos="100000">
                <a:srgbClr val="FFCCFF"/>
              </a:gs>
            </a:gsLst>
            <a:lin ang="5400000" scaled="1"/>
          </a:gradFill>
          <a:ln w="57150" cmpd="thickThin" algn="ctr">
            <a:solidFill>
              <a:srgbClr val="F066D2"/>
            </a:solidFill>
            <a:round/>
          </a:ln>
        </p:spPr>
        <p:txBody>
          <a:bodyPr wrap="none" anchor="ctr"/>
          <a:lstStyle/>
          <a:p>
            <a:pPr>
              <a:buNone/>
            </a:pPr>
            <a:endParaRPr sz="3200" b="1" dirty="0">
              <a:solidFill>
                <a:srgbClr val="FF0000"/>
              </a:solidFill>
              <a:latin typeface="Times New Roman" panose="02020603050405020304" pitchFamily="18" charset="0"/>
              <a:cs typeface="Times New Roman" panose="02020603050405020304" pitchFamily="18" charset="0"/>
            </a:endParaRPr>
          </a:p>
          <a:p>
            <a:pPr>
              <a:buNone/>
            </a:pPr>
            <a:r>
              <a:rPr sz="3200" b="1" dirty="0">
                <a:solidFill>
                  <a:srgbClr val="0000FF"/>
                </a:solidFill>
                <a:latin typeface="Times New Roman" panose="02020603050405020304" pitchFamily="18" charset="0"/>
                <a:cs typeface="Times New Roman" panose="02020603050405020304" pitchFamily="18" charset="0"/>
              </a:rPr>
              <a:t>   Hát Môn, Luy Lâu, Cổ Loa, Mê Linh</a:t>
            </a:r>
          </a:p>
          <a:p>
            <a:pPr>
              <a:buNone/>
            </a:pPr>
            <a:endParaRPr sz="3200" b="1" dirty="0">
              <a:solidFill>
                <a:srgbClr val="FF0000"/>
              </a:solidFill>
              <a:latin typeface="Times New Roman" panose="02020603050405020304" pitchFamily="18" charset="0"/>
              <a:ea typeface="Times New Roman" panose="02020603050405020304" pitchFamily="18" charset="0"/>
            </a:endParaRPr>
          </a:p>
        </p:txBody>
      </p:sp>
      <p:pic>
        <p:nvPicPr>
          <p:cNvPr id="35845" name="Picture 26" descr="AG00092_">
            <a:hlinkClick r:id="" action="ppaction://noaction"/>
          </p:cNvPr>
          <p:cNvPicPr>
            <a:picLocks noChangeAspect="1"/>
          </p:cNvPicPr>
          <p:nvPr/>
        </p:nvPicPr>
        <p:blipFill>
          <a:blip r:embed="rId3"/>
          <a:stretch>
            <a:fillRect/>
          </a:stretch>
        </p:blipFill>
        <p:spPr>
          <a:xfrm>
            <a:off x="8839200" y="6634163"/>
            <a:ext cx="152400" cy="147637"/>
          </a:xfrm>
          <a:prstGeom prst="rect">
            <a:avLst/>
          </a:prstGeom>
          <a:noFill/>
          <a:ln w="9525">
            <a:noFill/>
          </a:ln>
        </p:spPr>
      </p:pic>
      <p:grpSp>
        <p:nvGrpSpPr>
          <p:cNvPr id="35846" name="Group 27"/>
          <p:cNvGrpSpPr/>
          <p:nvPr/>
        </p:nvGrpSpPr>
        <p:grpSpPr>
          <a:xfrm>
            <a:off x="-28575" y="-152400"/>
            <a:ext cx="9248775" cy="7086600"/>
            <a:chOff x="0" y="192"/>
            <a:chExt cx="5760" cy="3936"/>
          </a:xfrm>
        </p:grpSpPr>
        <p:grpSp>
          <p:nvGrpSpPr>
            <p:cNvPr id="35870" name="Group 28"/>
            <p:cNvGrpSpPr/>
            <p:nvPr/>
          </p:nvGrpSpPr>
          <p:grpSpPr>
            <a:xfrm>
              <a:off x="0" y="336"/>
              <a:ext cx="5760" cy="3700"/>
              <a:chOff x="0" y="336"/>
              <a:chExt cx="5760" cy="3700"/>
            </a:xfrm>
          </p:grpSpPr>
          <p:pic>
            <p:nvPicPr>
              <p:cNvPr id="35873" name="Picture 29" descr="n3"/>
              <p:cNvPicPr>
                <a:picLocks noChangeAspect="1"/>
              </p:cNvPicPr>
              <p:nvPr/>
            </p:nvPicPr>
            <p:blipFill>
              <a:blip r:embed="rId4"/>
              <a:stretch>
                <a:fillRect/>
              </a:stretch>
            </p:blipFill>
            <p:spPr>
              <a:xfrm>
                <a:off x="0" y="3984"/>
                <a:ext cx="5760" cy="52"/>
              </a:xfrm>
              <a:prstGeom prst="rect">
                <a:avLst/>
              </a:prstGeom>
              <a:noFill/>
              <a:ln w="9525">
                <a:noFill/>
              </a:ln>
            </p:spPr>
          </p:pic>
          <p:pic>
            <p:nvPicPr>
              <p:cNvPr id="35874" name="Picture 30" descr="n3"/>
              <p:cNvPicPr>
                <a:picLocks noChangeAspect="1"/>
              </p:cNvPicPr>
              <p:nvPr/>
            </p:nvPicPr>
            <p:blipFill>
              <a:blip r:embed="rId4"/>
              <a:stretch>
                <a:fillRect/>
              </a:stretch>
            </p:blipFill>
            <p:spPr>
              <a:xfrm>
                <a:off x="0" y="336"/>
                <a:ext cx="5760" cy="48"/>
              </a:xfrm>
              <a:prstGeom prst="rect">
                <a:avLst/>
              </a:prstGeom>
              <a:noFill/>
              <a:ln w="9525">
                <a:noFill/>
              </a:ln>
            </p:spPr>
          </p:pic>
        </p:grpSp>
        <p:pic>
          <p:nvPicPr>
            <p:cNvPr id="35871" name="Picture 31" descr="n3"/>
            <p:cNvPicPr>
              <a:picLocks noChangeAspect="1"/>
            </p:cNvPicPr>
            <p:nvPr/>
          </p:nvPicPr>
          <p:blipFill>
            <a:blip r:embed="rId4"/>
            <a:stretch>
              <a:fillRect/>
            </a:stretch>
          </p:blipFill>
          <p:spPr>
            <a:xfrm rot="5400000">
              <a:off x="-1848" y="2136"/>
              <a:ext cx="3936" cy="48"/>
            </a:xfrm>
            <a:prstGeom prst="rect">
              <a:avLst/>
            </a:prstGeom>
            <a:noFill/>
            <a:ln w="9525">
              <a:noFill/>
            </a:ln>
          </p:spPr>
        </p:pic>
        <p:pic>
          <p:nvPicPr>
            <p:cNvPr id="35872" name="Picture 32" descr="n3"/>
            <p:cNvPicPr>
              <a:picLocks noChangeAspect="1"/>
            </p:cNvPicPr>
            <p:nvPr/>
          </p:nvPicPr>
          <p:blipFill>
            <a:blip r:embed="rId4"/>
            <a:stretch>
              <a:fillRect/>
            </a:stretch>
          </p:blipFill>
          <p:spPr>
            <a:xfrm rot="-5400000" flipH="1">
              <a:off x="3671" y="2135"/>
              <a:ext cx="3936" cy="50"/>
            </a:xfrm>
            <a:prstGeom prst="rect">
              <a:avLst/>
            </a:prstGeom>
            <a:noFill/>
            <a:ln w="9525">
              <a:noFill/>
            </a:ln>
          </p:spPr>
        </p:pic>
      </p:grpSp>
      <p:pic>
        <p:nvPicPr>
          <p:cNvPr id="35847" name="Picture 52" descr="Comemorativo_006"/>
          <p:cNvPicPr>
            <a:picLocks noChangeAspect="1"/>
          </p:cNvPicPr>
          <p:nvPr/>
        </p:nvPicPr>
        <p:blipFill>
          <a:blip r:embed="rId5"/>
          <a:stretch>
            <a:fillRect/>
          </a:stretch>
        </p:blipFill>
        <p:spPr>
          <a:xfrm>
            <a:off x="7010400" y="228600"/>
            <a:ext cx="1905000" cy="1447800"/>
          </a:xfrm>
          <a:prstGeom prst="rect">
            <a:avLst/>
          </a:prstGeom>
          <a:noFill/>
          <a:ln w="9525">
            <a:noFill/>
          </a:ln>
        </p:spPr>
      </p:pic>
      <p:pic>
        <p:nvPicPr>
          <p:cNvPr id="35848" name="Picture 53" descr="Tang !"/>
          <p:cNvPicPr>
            <a:picLocks noChangeAspect="1"/>
          </p:cNvPicPr>
          <p:nvPr/>
        </p:nvPicPr>
        <p:blipFill>
          <a:blip r:embed="rId6"/>
          <a:stretch>
            <a:fillRect/>
          </a:stretch>
        </p:blipFill>
        <p:spPr>
          <a:xfrm>
            <a:off x="304800" y="228600"/>
            <a:ext cx="1119188" cy="1600200"/>
          </a:xfrm>
          <a:prstGeom prst="rect">
            <a:avLst/>
          </a:prstGeom>
          <a:noFill/>
          <a:ln w="9525">
            <a:noFill/>
          </a:ln>
        </p:spPr>
      </p:pic>
      <p:pic>
        <p:nvPicPr>
          <p:cNvPr id="35849" name="Picture 23" descr="WhitecornerFlower"/>
          <p:cNvPicPr>
            <a:picLocks noChangeAspect="1"/>
          </p:cNvPicPr>
          <p:nvPr/>
        </p:nvPicPr>
        <p:blipFill>
          <a:blip r:embed="rId7"/>
          <a:stretch>
            <a:fillRect/>
          </a:stretch>
        </p:blipFill>
        <p:spPr>
          <a:xfrm>
            <a:off x="179388" y="5229225"/>
            <a:ext cx="1450975" cy="1450975"/>
          </a:xfrm>
          <a:prstGeom prst="rect">
            <a:avLst/>
          </a:prstGeom>
          <a:noFill/>
          <a:ln w="9525">
            <a:noFill/>
          </a:ln>
        </p:spPr>
      </p:pic>
      <p:sp>
        <p:nvSpPr>
          <p:cNvPr id="15" name="Text Box 33"/>
          <p:cNvSpPr txBox="1"/>
          <p:nvPr/>
        </p:nvSpPr>
        <p:spPr>
          <a:xfrm>
            <a:off x="2328863" y="1752600"/>
            <a:ext cx="4224337" cy="701675"/>
          </a:xfrm>
          <a:prstGeom prst="rect">
            <a:avLst/>
          </a:prstGeom>
          <a:noFill/>
          <a:ln w="9525">
            <a:noFill/>
          </a:ln>
        </p:spPr>
        <p:txBody>
          <a:bodyPr>
            <a:spAutoFit/>
          </a:bodyPr>
          <a:lstStyle/>
          <a:p>
            <a:pPr>
              <a:spcBef>
                <a:spcPct val="50000"/>
              </a:spcBef>
            </a:pPr>
            <a:endParaRPr lang="vi-VN" altLang="x-none" sz="4000" dirty="0">
              <a:solidFill>
                <a:srgbClr val="FF3300"/>
              </a:solidFill>
              <a:latin typeface="Arial" panose="020B0604020202020204" pitchFamily="34" charset="0"/>
            </a:endParaRPr>
          </a:p>
        </p:txBody>
      </p:sp>
      <p:grpSp>
        <p:nvGrpSpPr>
          <p:cNvPr id="6" name="Group 160"/>
          <p:cNvGrpSpPr/>
          <p:nvPr/>
        </p:nvGrpSpPr>
        <p:grpSpPr>
          <a:xfrm>
            <a:off x="3581400" y="304800"/>
            <a:ext cx="1219200" cy="838200"/>
            <a:chOff x="2495" y="92"/>
            <a:chExt cx="627" cy="575"/>
          </a:xfrm>
        </p:grpSpPr>
        <p:grpSp>
          <p:nvGrpSpPr>
            <p:cNvPr id="35859" name="Group 161"/>
            <p:cNvGrpSpPr/>
            <p:nvPr/>
          </p:nvGrpSpPr>
          <p:grpSpPr>
            <a:xfrm>
              <a:off x="2495" y="92"/>
              <a:ext cx="627" cy="575"/>
              <a:chOff x="940" y="2628"/>
              <a:chExt cx="751" cy="653"/>
            </a:xfrm>
          </p:grpSpPr>
          <p:sp>
            <p:nvSpPr>
              <p:cNvPr id="35861" name="Oval 162"/>
              <p:cNvSpPr/>
              <p:nvPr/>
            </p:nvSpPr>
            <p:spPr>
              <a:xfrm>
                <a:off x="980" y="2768"/>
                <a:ext cx="114" cy="374"/>
              </a:xfrm>
              <a:prstGeom prst="ellipse">
                <a:avLst/>
              </a:prstGeom>
              <a:gradFill rotWithShape="1">
                <a:gsLst>
                  <a:gs pos="0">
                    <a:srgbClr val="FFFFFF"/>
                  </a:gs>
                  <a:gs pos="50000">
                    <a:srgbClr val="00CC66"/>
                  </a:gs>
                  <a:gs pos="100000">
                    <a:srgbClr val="FFFFFF"/>
                  </a:gs>
                </a:gsLst>
                <a:lin ang="2700000" scaled="1"/>
                <a:tileRect/>
              </a:gradFill>
              <a:ln w="38100">
                <a:noFill/>
              </a:ln>
            </p:spPr>
            <p:txBody>
              <a:bodyPr wrap="none" anchor="ctr" anchorCtr="0">
                <a:spAutoFit/>
              </a:bodyPr>
              <a:lstStyle/>
              <a:p>
                <a:endParaRPr lang="vi-VN" altLang="x-none" dirty="0">
                  <a:latin typeface="Times New Roman" panose="02020603050405020304" pitchFamily="18" charset="0"/>
                </a:endParaRPr>
              </a:p>
            </p:txBody>
          </p:sp>
          <p:sp>
            <p:nvSpPr>
              <p:cNvPr id="35862" name="Oval 163"/>
              <p:cNvSpPr/>
              <p:nvPr/>
            </p:nvSpPr>
            <p:spPr>
              <a:xfrm>
                <a:off x="980" y="2768"/>
                <a:ext cx="114" cy="374"/>
              </a:xfrm>
              <a:prstGeom prst="ellipse">
                <a:avLst/>
              </a:prstGeom>
              <a:gradFill rotWithShape="1">
                <a:gsLst>
                  <a:gs pos="0">
                    <a:srgbClr val="00CC66">
                      <a:alpha val="32001"/>
                    </a:srgbClr>
                  </a:gs>
                  <a:gs pos="100000">
                    <a:srgbClr val="000000">
                      <a:alpha val="89998"/>
                    </a:srgbClr>
                  </a:gs>
                </a:gsLst>
                <a:lin ang="2700000" scaled="1"/>
                <a:tileRect/>
              </a:gradFill>
              <a:ln w="38100">
                <a:noFill/>
              </a:ln>
            </p:spPr>
            <p:txBody>
              <a:bodyPr wrap="none" anchor="ctr" anchorCtr="0">
                <a:spAutoFit/>
              </a:bodyPr>
              <a:lstStyle/>
              <a:p>
                <a:endParaRPr lang="vi-VN" altLang="x-none" dirty="0">
                  <a:latin typeface="Times New Roman" panose="02020603050405020304" pitchFamily="18" charset="0"/>
                </a:endParaRPr>
              </a:p>
            </p:txBody>
          </p:sp>
          <p:sp>
            <p:nvSpPr>
              <p:cNvPr id="35863" name="Oval 164"/>
              <p:cNvSpPr/>
              <p:nvPr/>
            </p:nvSpPr>
            <p:spPr>
              <a:xfrm>
                <a:off x="940" y="2768"/>
                <a:ext cx="751" cy="374"/>
              </a:xfrm>
              <a:prstGeom prst="ellipse">
                <a:avLst/>
              </a:prstGeom>
              <a:gradFill rotWithShape="1">
                <a:gsLst>
                  <a:gs pos="0">
                    <a:srgbClr val="006E37"/>
                  </a:gs>
                  <a:gs pos="50000">
                    <a:srgbClr val="00CC66"/>
                  </a:gs>
                  <a:gs pos="100000">
                    <a:srgbClr val="006E37"/>
                  </a:gs>
                </a:gsLst>
                <a:lin ang="18900000" scaled="1"/>
                <a:tileRect/>
              </a:gradFill>
              <a:ln w="38100">
                <a:noFill/>
              </a:ln>
            </p:spPr>
            <p:txBody>
              <a:bodyPr anchor="ctr" anchorCtr="0">
                <a:spAutoFit/>
              </a:bodyPr>
              <a:lstStyle/>
              <a:p>
                <a:endParaRPr lang="vi-VN" altLang="x-none" dirty="0">
                  <a:latin typeface="Times New Roman" panose="02020603050405020304" pitchFamily="18" charset="0"/>
                </a:endParaRPr>
              </a:p>
            </p:txBody>
          </p:sp>
          <p:sp>
            <p:nvSpPr>
              <p:cNvPr id="35864" name="Oval 165"/>
              <p:cNvSpPr/>
              <p:nvPr/>
            </p:nvSpPr>
            <p:spPr>
              <a:xfrm>
                <a:off x="940" y="2768"/>
                <a:ext cx="750" cy="374"/>
              </a:xfrm>
              <a:prstGeom prst="ellipse">
                <a:avLst/>
              </a:prstGeom>
              <a:gradFill rotWithShape="1">
                <a:gsLst>
                  <a:gs pos="0">
                    <a:srgbClr val="008241"/>
                  </a:gs>
                  <a:gs pos="100000">
                    <a:srgbClr val="00CC66">
                      <a:alpha val="0"/>
                    </a:srgbClr>
                  </a:gs>
                </a:gsLst>
                <a:lin ang="2700000" scaled="1"/>
                <a:tileRect/>
              </a:gradFill>
              <a:ln w="38100">
                <a:noFill/>
              </a:ln>
            </p:spPr>
            <p:txBody>
              <a:bodyPr anchor="ctr" anchorCtr="0">
                <a:spAutoFit/>
              </a:bodyPr>
              <a:lstStyle/>
              <a:p>
                <a:endParaRPr lang="vi-VN" altLang="x-none" dirty="0">
                  <a:latin typeface="Times New Roman" panose="02020603050405020304" pitchFamily="18" charset="0"/>
                </a:endParaRPr>
              </a:p>
            </p:txBody>
          </p:sp>
          <p:sp>
            <p:nvSpPr>
              <p:cNvPr id="35865" name="Oval 166"/>
              <p:cNvSpPr/>
              <p:nvPr/>
            </p:nvSpPr>
            <p:spPr>
              <a:xfrm>
                <a:off x="979" y="2768"/>
                <a:ext cx="677" cy="374"/>
              </a:xfrm>
              <a:prstGeom prst="ellipse">
                <a:avLst/>
              </a:prstGeom>
              <a:solidFill>
                <a:srgbClr val="333333"/>
              </a:solidFill>
              <a:ln w="38100">
                <a:noFill/>
              </a:ln>
            </p:spPr>
            <p:txBody>
              <a:bodyPr anchor="ctr" anchorCtr="0">
                <a:spAutoFit/>
              </a:bodyPr>
              <a:lstStyle/>
              <a:p>
                <a:endParaRPr lang="vi-VN" altLang="x-none" dirty="0">
                  <a:latin typeface="Times New Roman" panose="02020603050405020304" pitchFamily="18" charset="0"/>
                </a:endParaRPr>
              </a:p>
            </p:txBody>
          </p:sp>
          <p:sp>
            <p:nvSpPr>
              <p:cNvPr id="35866" name="Oval 167"/>
              <p:cNvSpPr/>
              <p:nvPr/>
            </p:nvSpPr>
            <p:spPr>
              <a:xfrm>
                <a:off x="992" y="2628"/>
                <a:ext cx="653" cy="653"/>
              </a:xfrm>
              <a:prstGeom prst="ellipse">
                <a:avLst/>
              </a:prstGeom>
              <a:gradFill rotWithShape="1">
                <a:gsLst>
                  <a:gs pos="0">
                    <a:srgbClr val="595959"/>
                  </a:gs>
                  <a:gs pos="100000">
                    <a:srgbClr val="C0C0C0"/>
                  </a:gs>
                </a:gsLst>
                <a:lin ang="5400000" scaled="1"/>
                <a:tileRect/>
              </a:gradFill>
              <a:ln w="9525">
                <a:noFill/>
              </a:ln>
            </p:spPr>
            <p:txBody>
              <a:bodyPr vert="eaVert" wrap="none" anchor="ctr" anchorCtr="0"/>
              <a:lstStyle/>
              <a:p>
                <a:endParaRPr lang="vi-VN" altLang="x-none" dirty="0">
                  <a:latin typeface="Times New Roman" panose="02020603050405020304" pitchFamily="18" charset="0"/>
                </a:endParaRPr>
              </a:p>
            </p:txBody>
          </p:sp>
          <p:sp>
            <p:nvSpPr>
              <p:cNvPr id="35867" name="Oval 168"/>
              <p:cNvSpPr/>
              <p:nvPr/>
            </p:nvSpPr>
            <p:spPr>
              <a:xfrm>
                <a:off x="1000" y="2632"/>
                <a:ext cx="637" cy="636"/>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nchorCtr="0"/>
              <a:lstStyle/>
              <a:p>
                <a:endParaRPr lang="vi-VN" altLang="x-none" dirty="0">
                  <a:latin typeface="Times New Roman" panose="02020603050405020304" pitchFamily="18" charset="0"/>
                </a:endParaRPr>
              </a:p>
            </p:txBody>
          </p:sp>
          <p:sp>
            <p:nvSpPr>
              <p:cNvPr id="35868" name="Oval 169"/>
              <p:cNvSpPr/>
              <p:nvPr/>
            </p:nvSpPr>
            <p:spPr>
              <a:xfrm>
                <a:off x="1007" y="2638"/>
                <a:ext cx="606" cy="595"/>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nchorCtr="0"/>
              <a:lstStyle/>
              <a:p>
                <a:endParaRPr lang="vi-VN" altLang="x-none" dirty="0">
                  <a:latin typeface="Times New Roman" panose="02020603050405020304" pitchFamily="18" charset="0"/>
                </a:endParaRPr>
              </a:p>
            </p:txBody>
          </p:sp>
          <p:sp>
            <p:nvSpPr>
              <p:cNvPr id="35869" name="Oval 170"/>
              <p:cNvSpPr/>
              <p:nvPr/>
            </p:nvSpPr>
            <p:spPr>
              <a:xfrm>
                <a:off x="1042" y="2655"/>
                <a:ext cx="539" cy="483"/>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nchorCtr="0"/>
              <a:lstStyle/>
              <a:p>
                <a:endParaRPr lang="vi-VN" altLang="x-none" dirty="0">
                  <a:latin typeface="Times New Roman" panose="02020603050405020304" pitchFamily="18" charset="0"/>
                </a:endParaRPr>
              </a:p>
            </p:txBody>
          </p:sp>
        </p:grpSp>
        <p:sp>
          <p:nvSpPr>
            <p:cNvPr id="35860" name="WordArt 171"/>
            <p:cNvSpPr>
              <a:spLocks noTextEdit="1"/>
            </p:cNvSpPr>
            <p:nvPr/>
          </p:nvSpPr>
          <p:spPr>
            <a:xfrm>
              <a:off x="2714" y="227"/>
              <a:ext cx="192" cy="312"/>
            </a:xfrm>
            <a:prstGeom prst="rect">
              <a:avLst/>
            </a:prstGeom>
          </p:spPr>
          <p:txBody>
            <a:bodyPr wrap="none" fromWordArt="1">
              <a:prstTxWarp prst="textPlain">
                <a:avLst>
                  <a:gd name="adj" fmla="val 50000"/>
                </a:avLst>
              </a:prstTxWarp>
              <a:normAutofit fontScale="77500" lnSpcReduction="20000"/>
            </a:bodyPr>
            <a:lstStyle/>
            <a:p>
              <a:pPr algn="l"/>
              <a:r>
                <a:rPr lang="en-US" sz="3600">
                  <a:ln w="9525" cap="flat" cmpd="sng">
                    <a:solidFill>
                      <a:srgbClr val="0000FF"/>
                    </a:solidFill>
                    <a:prstDash val="solid"/>
                    <a:headEnd type="none" w="med" len="med"/>
                    <a:tailEnd type="none" w="med" len="med"/>
                  </a:ln>
                  <a:solidFill>
                    <a:srgbClr val="99FF33"/>
                  </a:solidFill>
                  <a:latin typeface="Times New Roman" panose="02020603050405020304" pitchFamily="18" charset="0"/>
                  <a:ea typeface="Times New Roman" panose="02020603050405020304" pitchFamily="18" charset="0"/>
                </a:rPr>
                <a:t>3</a:t>
              </a:r>
            </a:p>
          </p:txBody>
        </p:sp>
      </p:grpSp>
      <p:sp>
        <p:nvSpPr>
          <p:cNvPr id="35852" name="Text Box 39"/>
          <p:cNvSpPr txBox="1"/>
          <p:nvPr/>
        </p:nvSpPr>
        <p:spPr>
          <a:xfrm>
            <a:off x="762000" y="1828800"/>
            <a:ext cx="7924800" cy="1066800"/>
          </a:xfrm>
          <a:prstGeom prst="rect">
            <a:avLst/>
          </a:prstGeom>
          <a:noFill/>
          <a:ln w="9525">
            <a:noFill/>
          </a:ln>
        </p:spPr>
        <p:txBody>
          <a:bodyPr>
            <a:spAutoFit/>
          </a:bodyPr>
          <a:lstStyle/>
          <a:p>
            <a:pPr>
              <a:spcBef>
                <a:spcPct val="50000"/>
              </a:spcBef>
            </a:pPr>
            <a:r>
              <a:rPr sz="3200" b="1" dirty="0">
                <a:latin typeface="Times New Roman" panose="02020603050405020304" pitchFamily="18" charset="0"/>
                <a:cs typeface="Times New Roman" panose="02020603050405020304" pitchFamily="18" charset="0"/>
              </a:rPr>
              <a:t>Nêu thứ tự diễn ra cuộc khởi nghĩa Hai B</a:t>
            </a:r>
            <a:r>
              <a:rPr sz="3200" b="1" dirty="0">
                <a:latin typeface="Times New Roman" panose="02020603050405020304" pitchFamily="18" charset="0"/>
                <a:ea typeface="Times New Roman" panose="02020603050405020304" pitchFamily="18" charset="0"/>
              </a:rPr>
              <a:t>à</a:t>
            </a:r>
            <a:r>
              <a:rPr sz="3200" b="1" dirty="0">
                <a:latin typeface="Times New Roman" panose="02020603050405020304" pitchFamily="18" charset="0"/>
                <a:cs typeface="Times New Roman" panose="02020603050405020304" pitchFamily="18" charset="0"/>
              </a:rPr>
              <a:t> Trưng.</a:t>
            </a:r>
            <a:endParaRPr sz="3200" b="1" dirty="0">
              <a:latin typeface="Times New Roman" panose="02020603050405020304" pitchFamily="18" charset="0"/>
              <a:ea typeface="Times New Roman" panose="02020603050405020304" pitchFamily="18" charset="0"/>
            </a:endParaRPr>
          </a:p>
        </p:txBody>
      </p:sp>
      <p:sp>
        <p:nvSpPr>
          <p:cNvPr id="40" name="AutoShape 40"/>
          <p:cNvSpPr>
            <a:spLocks noChangeArrowheads="1"/>
          </p:cNvSpPr>
          <p:nvPr/>
        </p:nvSpPr>
        <p:spPr bwMode="auto">
          <a:xfrm>
            <a:off x="1371600" y="3200400"/>
            <a:ext cx="7010400" cy="838200"/>
          </a:xfrm>
          <a:prstGeom prst="flowChartAlternateProcess">
            <a:avLst/>
          </a:prstGeom>
          <a:gradFill rotWithShape="1">
            <a:gsLst>
              <a:gs pos="0">
                <a:srgbClr val="FFCCFF"/>
              </a:gs>
              <a:gs pos="50000">
                <a:schemeClr val="bg1"/>
              </a:gs>
              <a:gs pos="100000">
                <a:srgbClr val="FFCCFF"/>
              </a:gs>
            </a:gsLst>
            <a:lin ang="5400000" scaled="1"/>
          </a:gradFill>
          <a:ln w="57150" cmpd="thinThick">
            <a:solidFill>
              <a:srgbClr val="FF66CC"/>
            </a:solidFill>
            <a:miter lim="800000"/>
          </a:ln>
          <a:effectLst/>
        </p:spPr>
        <p:txBody>
          <a:bodyPr wrap="none" anchor="ctr"/>
          <a:lstStyle/>
          <a:p>
            <a:pPr algn="ctr">
              <a:buNone/>
            </a:pPr>
            <a:r>
              <a:rPr sz="3200" b="1" dirty="0">
                <a:solidFill>
                  <a:srgbClr val="0000FF"/>
                </a:solidFill>
                <a:latin typeface="Times New Roman" panose="02020603050405020304" pitchFamily="18" charset="0"/>
                <a:cs typeface="Times New Roman" panose="02020603050405020304" pitchFamily="18" charset="0"/>
              </a:rPr>
              <a:t>Hát Môn, Cổ Loa, Luy Lâu, Mê Linh</a:t>
            </a:r>
            <a:endParaRPr sz="3200" b="1" dirty="0">
              <a:solidFill>
                <a:srgbClr val="0000FF"/>
              </a:solidFill>
              <a:latin typeface="Times New Roman" panose="02020603050405020304" pitchFamily="18" charset="0"/>
              <a:ea typeface="Times New Roman" panose="02020603050405020304" pitchFamily="18" charset="0"/>
            </a:endParaRPr>
          </a:p>
        </p:txBody>
      </p:sp>
      <p:sp>
        <p:nvSpPr>
          <p:cNvPr id="41" name="AutoShape 41"/>
          <p:cNvSpPr>
            <a:spLocks noChangeArrowheads="1"/>
          </p:cNvSpPr>
          <p:nvPr/>
        </p:nvSpPr>
        <p:spPr bwMode="auto">
          <a:xfrm>
            <a:off x="1371600" y="4191000"/>
            <a:ext cx="7010400" cy="838200"/>
          </a:xfrm>
          <a:prstGeom prst="flowChartAlternateProcess">
            <a:avLst/>
          </a:prstGeom>
          <a:gradFill rotWithShape="1">
            <a:gsLst>
              <a:gs pos="0">
                <a:srgbClr val="FFCCFF"/>
              </a:gs>
              <a:gs pos="50000">
                <a:schemeClr val="bg1"/>
              </a:gs>
              <a:gs pos="100000">
                <a:srgbClr val="FFCCFF"/>
              </a:gs>
            </a:gsLst>
            <a:lin ang="5400000" scaled="1"/>
          </a:gradFill>
          <a:ln w="57150" cmpd="thinThick">
            <a:solidFill>
              <a:srgbClr val="FF66CC"/>
            </a:solidFill>
            <a:miter lim="800000"/>
          </a:ln>
          <a:effectLst/>
        </p:spPr>
        <p:txBody>
          <a:bodyPr wrap="none" anchor="ctr"/>
          <a:lstStyle/>
          <a:p>
            <a:pPr algn="ctr">
              <a:buNone/>
            </a:pPr>
            <a:r>
              <a:rPr sz="3200" b="1" dirty="0">
                <a:solidFill>
                  <a:srgbClr val="0000FF"/>
                </a:solidFill>
                <a:latin typeface="Times New Roman" panose="02020603050405020304" pitchFamily="18" charset="0"/>
                <a:cs typeface="Times New Roman" panose="02020603050405020304" pitchFamily="18" charset="0"/>
              </a:rPr>
              <a:t>Hát Môn, Mê Linh, Cổ Loa, Luy Lâu</a:t>
            </a:r>
            <a:endParaRPr sz="3200" b="1" dirty="0">
              <a:solidFill>
                <a:srgbClr val="0000FF"/>
              </a:solidFill>
              <a:latin typeface="Times New Roman" panose="02020603050405020304" pitchFamily="18" charset="0"/>
              <a:ea typeface="Times New Roman" panose="02020603050405020304" pitchFamily="18" charset="0"/>
            </a:endParaRPr>
          </a:p>
        </p:txBody>
      </p:sp>
      <p:sp>
        <p:nvSpPr>
          <p:cNvPr id="35855" name="Oval 23"/>
          <p:cNvSpPr/>
          <p:nvPr/>
        </p:nvSpPr>
        <p:spPr>
          <a:xfrm>
            <a:off x="457200" y="3276600"/>
            <a:ext cx="685800" cy="609600"/>
          </a:xfrm>
          <a:prstGeom prst="ellipse">
            <a:avLst/>
          </a:prstGeom>
          <a:solidFill>
            <a:schemeClr val="accent2"/>
          </a:solidFill>
          <a:ln w="57150" cap="flat" cmpd="thickThin">
            <a:solidFill>
              <a:srgbClr val="FFCCFF"/>
            </a:solidFill>
            <a:prstDash val="solid"/>
            <a:headEnd type="none" w="med" len="med"/>
            <a:tailEnd type="none" w="med" len="med"/>
          </a:ln>
        </p:spPr>
        <p:txBody>
          <a:bodyPr wrap="none" anchor="ctr" anchorCtr="0"/>
          <a:lstStyle/>
          <a:p>
            <a:r>
              <a:rPr sz="2800" dirty="0">
                <a:solidFill>
                  <a:srgbClr val="FFFF00"/>
                </a:solidFill>
                <a:latin typeface="Times New Roman" panose="02020603050405020304" pitchFamily="18" charset="0"/>
                <a:cs typeface="Times New Roman" panose="02020603050405020304" pitchFamily="18" charset="0"/>
              </a:rPr>
              <a:t>A</a:t>
            </a:r>
            <a:endParaRPr sz="2800" dirty="0">
              <a:solidFill>
                <a:srgbClr val="FFFF00"/>
              </a:solidFill>
              <a:latin typeface="Times New Roman" panose="02020603050405020304" pitchFamily="18" charset="0"/>
              <a:ea typeface="Times New Roman" panose="02020603050405020304" pitchFamily="18" charset="0"/>
            </a:endParaRPr>
          </a:p>
        </p:txBody>
      </p:sp>
      <p:sp>
        <p:nvSpPr>
          <p:cNvPr id="35856" name="Oval 25"/>
          <p:cNvSpPr/>
          <p:nvPr/>
        </p:nvSpPr>
        <p:spPr>
          <a:xfrm>
            <a:off x="457200" y="5257800"/>
            <a:ext cx="685800" cy="609600"/>
          </a:xfrm>
          <a:prstGeom prst="ellipse">
            <a:avLst/>
          </a:prstGeom>
          <a:solidFill>
            <a:schemeClr val="accent2"/>
          </a:solidFill>
          <a:ln w="57150" cap="flat" cmpd="thickThin">
            <a:solidFill>
              <a:schemeClr val="hlink"/>
            </a:solidFill>
            <a:prstDash val="solid"/>
            <a:headEnd type="none" w="med" len="med"/>
            <a:tailEnd type="none" w="med" len="med"/>
          </a:ln>
        </p:spPr>
        <p:txBody>
          <a:bodyPr wrap="none" anchor="ctr" anchorCtr="0"/>
          <a:lstStyle/>
          <a:p>
            <a:r>
              <a:rPr sz="2800" dirty="0">
                <a:solidFill>
                  <a:srgbClr val="FFFF00"/>
                </a:solidFill>
                <a:latin typeface="Times New Roman" panose="02020603050405020304" pitchFamily="18" charset="0"/>
                <a:cs typeface="Times New Roman" panose="02020603050405020304" pitchFamily="18" charset="0"/>
              </a:rPr>
              <a:t>C</a:t>
            </a:r>
            <a:endParaRPr sz="2800" dirty="0">
              <a:solidFill>
                <a:srgbClr val="FFFF00"/>
              </a:solidFill>
              <a:latin typeface="Times New Roman" panose="02020603050405020304" pitchFamily="18" charset="0"/>
              <a:ea typeface="Times New Roman" panose="02020603050405020304" pitchFamily="18" charset="0"/>
            </a:endParaRPr>
          </a:p>
        </p:txBody>
      </p:sp>
      <p:sp>
        <p:nvSpPr>
          <p:cNvPr id="35857" name="Oval 26"/>
          <p:cNvSpPr/>
          <p:nvPr/>
        </p:nvSpPr>
        <p:spPr>
          <a:xfrm>
            <a:off x="457200" y="4267200"/>
            <a:ext cx="685800" cy="609600"/>
          </a:xfrm>
          <a:prstGeom prst="ellipse">
            <a:avLst/>
          </a:prstGeom>
          <a:solidFill>
            <a:schemeClr val="accent2"/>
          </a:solidFill>
          <a:ln w="57150" cap="flat" cmpd="thickThin">
            <a:solidFill>
              <a:schemeClr val="hlink"/>
            </a:solidFill>
            <a:prstDash val="solid"/>
            <a:headEnd type="none" w="med" len="med"/>
            <a:tailEnd type="none" w="med" len="med"/>
          </a:ln>
        </p:spPr>
        <p:txBody>
          <a:bodyPr wrap="none" anchor="ctr" anchorCtr="0"/>
          <a:lstStyle/>
          <a:p>
            <a:r>
              <a:rPr sz="2800" dirty="0">
                <a:solidFill>
                  <a:srgbClr val="FFFF00"/>
                </a:solidFill>
                <a:latin typeface="Times New Roman" panose="02020603050405020304" pitchFamily="18" charset="0"/>
                <a:cs typeface="Times New Roman" panose="02020603050405020304" pitchFamily="18" charset="0"/>
              </a:rPr>
              <a:t>B</a:t>
            </a:r>
            <a:endParaRPr sz="2800" dirty="0">
              <a:solidFill>
                <a:srgbClr val="FFFF00"/>
              </a:solidFill>
              <a:latin typeface="Times New Roman" panose="02020603050405020304" pitchFamily="18" charset="0"/>
              <a:ea typeface="Times New Roman" panose="02020603050405020304" pitchFamily="18" charset="0"/>
            </a:endParaRPr>
          </a:p>
        </p:txBody>
      </p:sp>
      <p:sp>
        <p:nvSpPr>
          <p:cNvPr id="45" name="Oval 26"/>
          <p:cNvSpPr/>
          <p:nvPr/>
        </p:nvSpPr>
        <p:spPr>
          <a:xfrm>
            <a:off x="457200" y="4284663"/>
            <a:ext cx="685800" cy="609600"/>
          </a:xfrm>
          <a:prstGeom prst="ellipse">
            <a:avLst/>
          </a:prstGeom>
          <a:solidFill>
            <a:srgbClr val="FF3300"/>
          </a:solidFill>
          <a:ln w="57150" cap="flat" cmpd="thickThin">
            <a:solidFill>
              <a:srgbClr val="CC0066"/>
            </a:solidFill>
            <a:prstDash val="solid"/>
            <a:headEnd type="none" w="med" len="med"/>
            <a:tailEnd type="none" w="med" len="med"/>
          </a:ln>
        </p:spPr>
        <p:txBody>
          <a:bodyPr wrap="none" anchor="ctr" anchorCtr="0"/>
          <a:lstStyle/>
          <a:p>
            <a:r>
              <a:rPr sz="2800" dirty="0">
                <a:solidFill>
                  <a:srgbClr val="FFFF00"/>
                </a:solidFill>
                <a:latin typeface="Times New Roman" panose="02020603050405020304" pitchFamily="18" charset="0"/>
                <a:cs typeface="Times New Roman" panose="02020603050405020304" pitchFamily="18" charset="0"/>
              </a:rPr>
              <a:t>B</a:t>
            </a:r>
            <a:endParaRPr sz="2800" dirty="0">
              <a:solidFill>
                <a:srgbClr val="FFFF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par>
                                <p:cTn id="14" presetID="19"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0" fill="hold"/>
                                        <p:tgtEl>
                                          <p:spTgt spid="6"/>
                                        </p:tgtEl>
                                        <p:attrNameLst>
                                          <p:attrName>ppt_w</p:attrName>
                                        </p:attrNameLst>
                                      </p:cBhvr>
                                      <p:tavLst>
                                        <p:tav tm="0" fmla="#ppt_w*sin(2.5*pi*$)">
                                          <p:val>
                                            <p:fltVal val="0"/>
                                          </p:val>
                                        </p:tav>
                                        <p:tav tm="100000">
                                          <p:val>
                                            <p:fltVal val="1"/>
                                          </p:val>
                                        </p:tav>
                                      </p:tavLst>
                                    </p:anim>
                                    <p:anim calcmode="lin" valueType="num">
                                      <p:cBhvr>
                                        <p:cTn id="17" dur="5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par>
                                <p:cTn id="18" presetID="5" presetClass="entr" presetSubtype="1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par>
                                <p:cTn id="21" presetID="5" presetClass="entr" presetSubtype="10" fill="hold" grpId="0" nodeType="withEffect" nodePh="1">
                                  <p:stCondLst>
                                    <p:cond delay="0"/>
                                  </p:stCondLst>
                                  <p:endCondLst>
                                    <p:cond evt="begin" delay="0">
                                      <p:tn val="21"/>
                                    </p:cond>
                                  </p:endCondLst>
                                  <p:childTnLst>
                                    <p:set>
                                      <p:cBhvr>
                                        <p:cTn id="22" dur="1" fill="hold">
                                          <p:stCondLst>
                                            <p:cond delay="0"/>
                                          </p:stCondLst>
                                        </p:cTn>
                                        <p:tgtEl>
                                          <p:spTgt spid="15"/>
                                        </p:tgtEl>
                                        <p:attrNameLst>
                                          <p:attrName>style.visibility</p:attrName>
                                        </p:attrNameLst>
                                      </p:cBhvr>
                                      <p:to>
                                        <p:strVal val="visible"/>
                                      </p:to>
                                    </p:set>
                                    <p:animEffect transition="in" filter="checkerboard(across)">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1000" fill="hold"/>
                                        <p:tgtEl>
                                          <p:spTgt spid="45"/>
                                        </p:tgtEl>
                                        <p:attrNameLst>
                                          <p:attrName>ppt_w</p:attrName>
                                        </p:attrNameLst>
                                      </p:cBhvr>
                                      <p:tavLst>
                                        <p:tav tm="0">
                                          <p:val>
                                            <p:fltVal val="0"/>
                                          </p:val>
                                        </p:tav>
                                        <p:tav tm="100000">
                                          <p:val>
                                            <p:strVal val="#ppt_w"/>
                                          </p:val>
                                        </p:tav>
                                      </p:tavLst>
                                    </p:anim>
                                    <p:anim calcmode="lin" valueType="num">
                                      <p:cBhvr>
                                        <p:cTn id="29" dur="1000" fill="hold"/>
                                        <p:tgtEl>
                                          <p:spTgt spid="45"/>
                                        </p:tgtEl>
                                        <p:attrNameLst>
                                          <p:attrName>ppt_h</p:attrName>
                                        </p:attrNameLst>
                                      </p:cBhvr>
                                      <p:tavLst>
                                        <p:tav tm="0">
                                          <p:val>
                                            <p:fltVal val="0"/>
                                          </p:val>
                                        </p:tav>
                                        <p:tav tm="100000">
                                          <p:val>
                                            <p:strVal val="#ppt_h"/>
                                          </p:val>
                                        </p:tav>
                                      </p:tavLst>
                                    </p:anim>
                                    <p:anim calcmode="lin" valueType="num">
                                      <p:cBhvr>
                                        <p:cTn id="30"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entagon 12">
            <a:hlinkClick r:id="" action="ppaction://noaction"/>
          </p:cNvPr>
          <p:cNvSpPr/>
          <p:nvPr/>
        </p:nvSpPr>
        <p:spPr>
          <a:xfrm>
            <a:off x="3086100" y="76200"/>
            <a:ext cx="2971800" cy="990600"/>
          </a:xfrm>
          <a:prstGeom prst="homePlate">
            <a:avLst/>
          </a:prstGeom>
          <a:solidFill>
            <a:srgbClr val="FFFF00"/>
          </a:solidFill>
          <a:ln w="57150" cmpd="dbl">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11910" rtl="0" eaLnBrk="1" latinLnBrk="0" hangingPunct="1">
              <a:defRPr sz="2600" kern="1200">
                <a:solidFill>
                  <a:schemeClr val="lt1"/>
                </a:solidFill>
                <a:latin typeface="+mn-lt"/>
                <a:ea typeface="+mn-ea"/>
                <a:cs typeface="+mn-cs"/>
              </a:defRPr>
            </a:lvl1pPr>
            <a:lvl2pPr marL="655955" algn="l" defTabSz="1311910" rtl="0" eaLnBrk="1" latinLnBrk="0" hangingPunct="1">
              <a:defRPr sz="2600" kern="1200">
                <a:solidFill>
                  <a:schemeClr val="lt1"/>
                </a:solidFill>
                <a:latin typeface="+mn-lt"/>
                <a:ea typeface="+mn-ea"/>
                <a:cs typeface="+mn-cs"/>
              </a:defRPr>
            </a:lvl2pPr>
            <a:lvl3pPr marL="1311910" algn="l" defTabSz="1311910" rtl="0" eaLnBrk="1" latinLnBrk="0" hangingPunct="1">
              <a:defRPr sz="2600" kern="1200">
                <a:solidFill>
                  <a:schemeClr val="lt1"/>
                </a:solidFill>
                <a:latin typeface="+mn-lt"/>
                <a:ea typeface="+mn-ea"/>
                <a:cs typeface="+mn-cs"/>
              </a:defRPr>
            </a:lvl3pPr>
            <a:lvl4pPr marL="1967230" algn="l" defTabSz="1311910" rtl="0" eaLnBrk="1" latinLnBrk="0" hangingPunct="1">
              <a:defRPr sz="2600" kern="1200">
                <a:solidFill>
                  <a:schemeClr val="lt1"/>
                </a:solidFill>
                <a:latin typeface="+mn-lt"/>
                <a:ea typeface="+mn-ea"/>
                <a:cs typeface="+mn-cs"/>
              </a:defRPr>
            </a:lvl4pPr>
            <a:lvl5pPr marL="2623185" algn="l" defTabSz="1311910" rtl="0" eaLnBrk="1" latinLnBrk="0" hangingPunct="1">
              <a:defRPr sz="2600" kern="1200">
                <a:solidFill>
                  <a:schemeClr val="lt1"/>
                </a:solidFill>
                <a:latin typeface="+mn-lt"/>
                <a:ea typeface="+mn-ea"/>
                <a:cs typeface="+mn-cs"/>
              </a:defRPr>
            </a:lvl5pPr>
            <a:lvl6pPr marL="3279140" algn="l" defTabSz="1311910" rtl="0" eaLnBrk="1" latinLnBrk="0" hangingPunct="1">
              <a:defRPr sz="2600" kern="1200">
                <a:solidFill>
                  <a:schemeClr val="lt1"/>
                </a:solidFill>
                <a:latin typeface="+mn-lt"/>
                <a:ea typeface="+mn-ea"/>
                <a:cs typeface="+mn-cs"/>
              </a:defRPr>
            </a:lvl6pPr>
            <a:lvl7pPr marL="3935095" algn="l" defTabSz="1311910" rtl="0" eaLnBrk="1" latinLnBrk="0" hangingPunct="1">
              <a:defRPr sz="2600" kern="1200">
                <a:solidFill>
                  <a:schemeClr val="lt1"/>
                </a:solidFill>
                <a:latin typeface="+mn-lt"/>
                <a:ea typeface="+mn-ea"/>
                <a:cs typeface="+mn-cs"/>
              </a:defRPr>
            </a:lvl7pPr>
            <a:lvl8pPr marL="4590415" algn="l" defTabSz="1311910" rtl="0" eaLnBrk="1" latinLnBrk="0" hangingPunct="1">
              <a:defRPr sz="2600" kern="1200">
                <a:solidFill>
                  <a:schemeClr val="lt1"/>
                </a:solidFill>
                <a:latin typeface="+mn-lt"/>
                <a:ea typeface="+mn-ea"/>
                <a:cs typeface="+mn-cs"/>
              </a:defRPr>
            </a:lvl8pPr>
            <a:lvl9pPr marL="5246370" algn="l" defTabSz="1311910" rtl="0" eaLnBrk="1" latinLnBrk="0" hangingPunct="1">
              <a:defRPr sz="2600" kern="1200">
                <a:solidFill>
                  <a:schemeClr val="lt1"/>
                </a:solidFill>
                <a:latin typeface="+mn-lt"/>
                <a:ea typeface="+mn-ea"/>
                <a:cs typeface="+mn-cs"/>
              </a:defRPr>
            </a:lvl9pPr>
          </a:lstStyle>
          <a:p>
            <a:pPr marL="0" marR="0" lvl="0" indent="0" algn="ctr" defTabSz="1311910" rtl="0" eaLnBrk="1" fontAlgn="base" latinLnBrk="0" hangingPunct="1">
              <a:lnSpc>
                <a:spcPct val="100000"/>
              </a:lnSpc>
              <a:spcBef>
                <a:spcPct val="0"/>
              </a:spcBef>
              <a:spcAft>
                <a:spcPct val="0"/>
              </a:spcAft>
              <a:buClrTx/>
              <a:buSzTx/>
              <a:buFontTx/>
              <a:buNone/>
              <a:defRPr/>
            </a:pPr>
            <a:r>
              <a:rPr kumimoji="0" lang="vi-VN" sz="5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Dặn dò</a:t>
            </a:r>
          </a:p>
        </p:txBody>
      </p:sp>
      <p:sp>
        <p:nvSpPr>
          <p:cNvPr id="2" name="Text Box 1"/>
          <p:cNvSpPr txBox="1"/>
          <p:nvPr/>
        </p:nvSpPr>
        <p:spPr>
          <a:xfrm>
            <a:off x="87630" y="1371600"/>
            <a:ext cx="8969375" cy="4170680"/>
          </a:xfrm>
          <a:prstGeom prst="rect">
            <a:avLst/>
          </a:prstGeom>
          <a:noFill/>
        </p:spPr>
        <p:txBody>
          <a:bodyPr wrap="square" rtlCol="0" anchor="t">
            <a:spAutoFit/>
          </a:bodyPr>
          <a:lstStyle/>
          <a:p>
            <a:pPr algn="ctr" eaLnBrk="1" hangingPunct="1">
              <a:lnSpc>
                <a:spcPct val="130000"/>
              </a:lnSpc>
              <a:spcBef>
                <a:spcPct val="50000"/>
              </a:spcBef>
              <a:buNone/>
            </a:pPr>
            <a:r>
              <a:rPr lang="vi-VN" sz="5400" b="1" dirty="0">
                <a:solidFill>
                  <a:schemeClr val="tx1"/>
                </a:solidFill>
                <a:latin typeface="Times New Roman" panose="02020603050405020304" pitchFamily="18" charset="0"/>
                <a:cs typeface="Times New Roman" panose="02020603050405020304" pitchFamily="18" charset="0"/>
                <a:sym typeface="+mn-ea"/>
              </a:rPr>
              <a:t>X</a:t>
            </a:r>
            <a:r>
              <a:rPr sz="5400" b="1" dirty="0">
                <a:solidFill>
                  <a:schemeClr val="tx1"/>
                </a:solidFill>
                <a:latin typeface="Times New Roman" panose="02020603050405020304" pitchFamily="18" charset="0"/>
                <a:cs typeface="Times New Roman" panose="02020603050405020304" pitchFamily="18" charset="0"/>
                <a:sym typeface="+mn-ea"/>
              </a:rPr>
              <a:t>em trước b</a:t>
            </a:r>
            <a:r>
              <a:rPr sz="5400" b="1" dirty="0">
                <a:solidFill>
                  <a:schemeClr val="tx1"/>
                </a:solidFill>
                <a:latin typeface="Times New Roman" panose="02020603050405020304" pitchFamily="18" charset="0"/>
                <a:ea typeface="Times New Roman" panose="02020603050405020304" pitchFamily="18" charset="0"/>
                <a:sym typeface="+mn-ea"/>
              </a:rPr>
              <a:t>à</a:t>
            </a:r>
            <a:r>
              <a:rPr sz="5400" b="1" dirty="0">
                <a:solidFill>
                  <a:schemeClr val="tx1"/>
                </a:solidFill>
                <a:latin typeface="Times New Roman" panose="02020603050405020304" pitchFamily="18" charset="0"/>
                <a:cs typeface="Times New Roman" panose="02020603050405020304" pitchFamily="18" charset="0"/>
                <a:sym typeface="+mn-ea"/>
              </a:rPr>
              <a:t>i</a:t>
            </a:r>
            <a:r>
              <a:rPr sz="4800" b="1" i="1" dirty="0">
                <a:solidFill>
                  <a:schemeClr val="tx1"/>
                </a:solidFill>
                <a:latin typeface="Times New Roman" panose="02020603050405020304" pitchFamily="18" charset="0"/>
                <a:cs typeface="Times New Roman" panose="02020603050405020304" pitchFamily="18" charset="0"/>
                <a:sym typeface="+mn-ea"/>
              </a:rPr>
              <a:t> </a:t>
            </a:r>
            <a:br>
              <a:rPr sz="4800" b="1" i="1" dirty="0">
                <a:solidFill>
                  <a:schemeClr val="tx1"/>
                </a:solidFill>
                <a:latin typeface="Times New Roman" panose="02020603050405020304" pitchFamily="18" charset="0"/>
                <a:cs typeface="Times New Roman" panose="02020603050405020304" pitchFamily="18" charset="0"/>
                <a:sym typeface="+mn-ea"/>
              </a:rPr>
            </a:br>
            <a:r>
              <a:rPr sz="4800" b="1" dirty="0">
                <a:solidFill>
                  <a:srgbClr val="FF0000"/>
                </a:solidFill>
                <a:latin typeface="Times New Roman" panose="02020603050405020304" pitchFamily="18" charset="0"/>
                <a:cs typeface="Times New Roman" panose="02020603050405020304" pitchFamily="18" charset="0"/>
                <a:sym typeface="+mn-ea"/>
              </a:rPr>
              <a:t>“</a:t>
            </a:r>
            <a:r>
              <a:rPr lang="vi-VN" sz="4800" b="1" dirty="0">
                <a:solidFill>
                  <a:srgbClr val="FF0000"/>
                </a:solidFill>
                <a:latin typeface="Times New Roman" panose="02020603050405020304" pitchFamily="18" charset="0"/>
                <a:cs typeface="Times New Roman" panose="02020603050405020304" pitchFamily="18" charset="0"/>
                <a:sym typeface="+mn-ea"/>
              </a:rPr>
              <a:t>CHIẾN THẮNG BẠCH ĐẰNG (năm 938)”</a:t>
            </a:r>
            <a:r>
              <a:rPr lang="vi-VN" sz="5400" b="1" i="1" dirty="0">
                <a:solidFill>
                  <a:schemeClr val="tx1"/>
                </a:solidFill>
                <a:latin typeface="Times New Roman" panose="02020603050405020304" pitchFamily="18" charset="0"/>
                <a:cs typeface="Times New Roman" panose="02020603050405020304" pitchFamily="18" charset="0"/>
                <a:sym typeface="+mn-ea"/>
              </a:rPr>
              <a:t/>
            </a:r>
            <a:br>
              <a:rPr lang="vi-VN" sz="5400" b="1" i="1" dirty="0">
                <a:solidFill>
                  <a:schemeClr val="tx1"/>
                </a:solidFill>
                <a:latin typeface="Times New Roman" panose="02020603050405020304" pitchFamily="18" charset="0"/>
                <a:cs typeface="Times New Roman" panose="02020603050405020304" pitchFamily="18" charset="0"/>
                <a:sym typeface="+mn-ea"/>
              </a:rPr>
            </a:br>
            <a:r>
              <a:rPr lang="vi-VN" sz="5400" b="1" i="1" dirty="0">
                <a:solidFill>
                  <a:schemeClr val="tx1"/>
                </a:solidFill>
                <a:highlight>
                  <a:srgbClr val="00FFFF"/>
                </a:highlight>
                <a:latin typeface="Times New Roman" panose="02020603050405020304" pitchFamily="18" charset="0"/>
                <a:cs typeface="Times New Roman" panose="02020603050405020304" pitchFamily="18" charset="0"/>
                <a:sym typeface="+mn-ea"/>
              </a:rPr>
              <a:t>SGK T</a:t>
            </a:r>
            <a:r>
              <a:rPr sz="5400" b="1" i="1" dirty="0">
                <a:solidFill>
                  <a:schemeClr val="tx1"/>
                </a:solidFill>
                <a:highlight>
                  <a:srgbClr val="00FFFF"/>
                </a:highlight>
                <a:latin typeface="Times New Roman" panose="02020603050405020304" pitchFamily="18" charset="0"/>
                <a:cs typeface="Times New Roman" panose="02020603050405020304" pitchFamily="18" charset="0"/>
                <a:sym typeface="+mn-ea"/>
              </a:rPr>
              <a:t>rang </a:t>
            </a:r>
            <a:r>
              <a:rPr lang="vi-VN" sz="5400" b="1" i="1" dirty="0">
                <a:solidFill>
                  <a:schemeClr val="tx1"/>
                </a:solidFill>
                <a:highlight>
                  <a:srgbClr val="00FFFF"/>
                </a:highlight>
                <a:latin typeface="Times New Roman" panose="02020603050405020304" pitchFamily="18" charset="0"/>
                <a:cs typeface="Times New Roman" panose="02020603050405020304" pitchFamily="18" charset="0"/>
                <a:sym typeface="+mn-ea"/>
              </a:rPr>
              <a:t>23</a:t>
            </a:r>
          </a:p>
        </p:txBody>
      </p:sp>
    </p:spTree>
  </p:cSld>
  <p:clrMapOvr>
    <a:masterClrMapping/>
  </p:clrMapOvr>
  <p:transition>
    <p:comb/>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descr="rgb-on-white-01"/>
          <p:cNvPicPr>
            <a:picLocks noChangeAspect="1"/>
          </p:cNvPicPr>
          <p:nvPr/>
        </p:nvPicPr>
        <p:blipFill>
          <a:blip r:embed="rId2"/>
          <a:stretch>
            <a:fillRect/>
          </a:stretch>
        </p:blipFill>
        <p:spPr>
          <a:xfrm>
            <a:off x="-304800" y="0"/>
            <a:ext cx="9448800" cy="7045325"/>
          </a:xfrm>
          <a:prstGeom prst="rect">
            <a:avLst/>
          </a:prstGeom>
          <a:noFill/>
          <a:ln w="9525">
            <a:noFill/>
          </a:ln>
        </p:spPr>
      </p:pic>
      <p:pic>
        <p:nvPicPr>
          <p:cNvPr id="77826" name="Picture 12" descr="Flowers blink Animation"/>
          <p:cNvPicPr>
            <a:picLocks noChangeAspect="1"/>
          </p:cNvPicPr>
          <p:nvPr/>
        </p:nvPicPr>
        <p:blipFill>
          <a:blip r:embed="rId3"/>
          <a:stretch>
            <a:fillRect/>
          </a:stretch>
        </p:blipFill>
        <p:spPr>
          <a:xfrm>
            <a:off x="0" y="0"/>
            <a:ext cx="9144000" cy="609600"/>
          </a:xfrm>
          <a:prstGeom prst="rect">
            <a:avLst/>
          </a:prstGeom>
          <a:noFill/>
          <a:ln w="9525">
            <a:noFill/>
          </a:ln>
        </p:spPr>
      </p:pic>
      <p:pic>
        <p:nvPicPr>
          <p:cNvPr id="77827" name="Picture 13" descr="Flowers blink Animation"/>
          <p:cNvPicPr>
            <a:picLocks noChangeAspect="1"/>
          </p:cNvPicPr>
          <p:nvPr/>
        </p:nvPicPr>
        <p:blipFill>
          <a:blip r:embed="rId3"/>
          <a:stretch>
            <a:fillRect/>
          </a:stretch>
        </p:blipFill>
        <p:spPr>
          <a:xfrm>
            <a:off x="0" y="6172200"/>
            <a:ext cx="9144000" cy="685800"/>
          </a:xfrm>
          <a:prstGeom prst="rect">
            <a:avLst/>
          </a:prstGeom>
          <a:noFill/>
          <a:ln w="9525">
            <a:noFill/>
          </a:ln>
        </p:spPr>
      </p:pic>
      <p:pic>
        <p:nvPicPr>
          <p:cNvPr id="77828" name="Picture 10" descr="Animated Nature - Flowers"/>
          <p:cNvPicPr>
            <a:picLocks noChangeAspect="1"/>
          </p:cNvPicPr>
          <p:nvPr/>
        </p:nvPicPr>
        <p:blipFill>
          <a:blip r:embed="rId4"/>
          <a:stretch>
            <a:fillRect/>
          </a:stretch>
        </p:blipFill>
        <p:spPr>
          <a:xfrm>
            <a:off x="-533400" y="4038600"/>
            <a:ext cx="1600200" cy="2428875"/>
          </a:xfrm>
          <a:prstGeom prst="rect">
            <a:avLst/>
          </a:prstGeom>
          <a:noFill/>
          <a:ln w="9525">
            <a:noFill/>
          </a:ln>
        </p:spPr>
      </p:pic>
      <p:sp>
        <p:nvSpPr>
          <p:cNvPr id="7" name="Rectangle 6"/>
          <p:cNvSpPr/>
          <p:nvPr/>
        </p:nvSpPr>
        <p:spPr>
          <a:xfrm>
            <a:off x="1089660" y="798830"/>
            <a:ext cx="6964043" cy="3115310"/>
          </a:xfrm>
          <a:prstGeom prst="rect">
            <a:avLst/>
          </a:prstGeom>
          <a:noFill/>
        </p:spPr>
        <p:txBody>
          <a:bodyPr wrap="square" lIns="68580" tIns="34290" rIns="68580" bIns="34290">
            <a:spAutoFit/>
            <a:scene3d>
              <a:camera prst="orthographicFront"/>
              <a:lightRig rig="threePt" dir="t"/>
            </a:scene3d>
          </a:bodyPr>
          <a:lstStyle/>
          <a:p>
            <a:pPr marL="0" marR="0" indent="0" algn="ctr" defTabSz="914400" rtl="0" eaLnBrk="0" fontAlgn="base" latinLnBrk="0" hangingPunct="0">
              <a:lnSpc>
                <a:spcPct val="100000"/>
              </a:lnSpc>
              <a:spcBef>
                <a:spcPct val="0"/>
              </a:spcBef>
              <a:spcAft>
                <a:spcPct val="0"/>
              </a:spcAft>
              <a:buClrTx/>
              <a:buSzTx/>
              <a:buFontTx/>
              <a:buNone/>
            </a:pPr>
            <a:r>
              <a:rPr kumimoji="0" lang="en-US" sz="6600" b="1" i="0" u="none" strike="noStrike" kern="1200" cap="none" spc="0" normalizeH="0" baseline="0" noProof="1">
                <a:solidFill>
                  <a:srgbClr val="FF0000"/>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rPr>
              <a:t>CHÚC CÁC EM </a:t>
            </a:r>
            <a:r>
              <a:rPr kumimoji="0" lang="vi-VN" altLang="en-US" sz="6600" b="1" i="0" u="none" strike="noStrike" kern="1200" cap="none" spc="0" normalizeH="0" baseline="0" noProof="1">
                <a:solidFill>
                  <a:srgbClr val="FF0000"/>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rPr>
              <a:t>NGÀY MỚI </a:t>
            </a:r>
          </a:p>
          <a:p>
            <a:pPr marL="0" marR="0" indent="0" algn="ctr" defTabSz="914400" rtl="0" eaLnBrk="0" fontAlgn="base" latinLnBrk="0" hangingPunct="0">
              <a:lnSpc>
                <a:spcPct val="100000"/>
              </a:lnSpc>
              <a:spcBef>
                <a:spcPct val="0"/>
              </a:spcBef>
              <a:spcAft>
                <a:spcPct val="0"/>
              </a:spcAft>
              <a:buClrTx/>
              <a:buSzTx/>
              <a:buFontTx/>
              <a:buNone/>
            </a:pPr>
            <a:r>
              <a:rPr kumimoji="0" lang="vi-VN" altLang="en-US" sz="6600" b="1" i="0" u="none" strike="noStrike" kern="1200" cap="none" spc="0" normalizeH="0" baseline="0" noProof="1">
                <a:solidFill>
                  <a:srgbClr val="FF0000"/>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rPr>
              <a:t>VUI VẺ!</a:t>
            </a:r>
          </a:p>
        </p:txBody>
      </p:sp>
      <p:sp>
        <p:nvSpPr>
          <p:cNvPr id="77830" name="Rectangle 43015"/>
          <p:cNvSpPr/>
          <p:nvPr/>
        </p:nvSpPr>
        <p:spPr>
          <a:xfrm>
            <a:off x="2828925" y="5235575"/>
            <a:ext cx="3400425" cy="873125"/>
          </a:xfrm>
          <a:prstGeom prst="rect">
            <a:avLst/>
          </a:prstGeom>
        </p:spPr>
        <p:txBody>
          <a:bodyPr wrap="none" fromWordArt="1">
            <a:prstTxWarp prst="textPlain">
              <a:avLst>
                <a:gd name="adj" fmla="val 50231"/>
              </a:avLst>
            </a:prstTxWarp>
            <a:normAutofit/>
          </a:bodyPr>
          <a:lstStyle/>
          <a:p>
            <a:pPr algn="ctr"/>
            <a:r>
              <a:rPr lang="en-US" sz="3600" b="1">
                <a:ln w="19050" cap="flat" cmpd="sng">
                  <a:solidFill>
                    <a:srgbClr val="99CCFF"/>
                  </a:solidFill>
                  <a:prstDash val="solid"/>
                  <a:round/>
                  <a:headEnd type="none" w="med" len="med"/>
                  <a:tailEnd type="none" w="med" len="med"/>
                </a:ln>
                <a:solidFill>
                  <a:srgbClr val="00B050"/>
                </a:solidFill>
                <a:effectLst>
                  <a:outerShdw dist="35921" dir="2699999" algn="ctr" rotWithShape="0">
                    <a:srgbClr val="990000"/>
                  </a:outerShdw>
                </a:effectLst>
                <a:latin typeface=".VnCooperH" panose="020B7200000000000000" charset="0"/>
                <a:ea typeface=".VnCooperH" panose="020B7200000000000000" charset="0"/>
              </a:rPr>
              <a:t>Good bye!</a:t>
            </a:r>
          </a:p>
        </p:txBody>
      </p:sp>
      <p:pic>
        <p:nvPicPr>
          <p:cNvPr id="54292" name="Picture 20" descr="202"/>
          <p:cNvPicPr>
            <a:picLocks noChangeAspect="1"/>
          </p:cNvPicPr>
          <p:nvPr/>
        </p:nvPicPr>
        <p:blipFill>
          <a:blip r:embed="rId5"/>
          <a:stretch>
            <a:fillRect/>
          </a:stretch>
        </p:blipFill>
        <p:spPr>
          <a:xfrm>
            <a:off x="522288" y="2420938"/>
            <a:ext cx="2133600" cy="1524000"/>
          </a:xfrm>
          <a:prstGeom prst="rect">
            <a:avLst/>
          </a:prstGeom>
          <a:noFill/>
          <a:ln w="9525">
            <a:noFill/>
          </a:ln>
        </p:spPr>
      </p:pic>
      <p:pic>
        <p:nvPicPr>
          <p:cNvPr id="3" name="Picture 20" descr="202"/>
          <p:cNvPicPr>
            <a:picLocks noChangeAspect="1"/>
          </p:cNvPicPr>
          <p:nvPr/>
        </p:nvPicPr>
        <p:blipFill>
          <a:blip r:embed="rId5"/>
          <a:stretch>
            <a:fillRect/>
          </a:stretch>
        </p:blipFill>
        <p:spPr>
          <a:xfrm>
            <a:off x="6096000" y="2420938"/>
            <a:ext cx="2133600" cy="1524000"/>
          </a:xfrm>
          <a:prstGeom prst="rect">
            <a:avLst/>
          </a:prstGeom>
          <a:noFill/>
          <a:ln w="9525">
            <a:noFill/>
          </a:ln>
        </p:spPr>
      </p:pic>
      <p:pic>
        <p:nvPicPr>
          <p:cNvPr id="54290" name="Picture 18" descr="202"/>
          <p:cNvPicPr>
            <a:picLocks noChangeAspect="1"/>
          </p:cNvPicPr>
          <p:nvPr/>
        </p:nvPicPr>
        <p:blipFill>
          <a:blip r:embed="rId5"/>
          <a:stretch>
            <a:fillRect/>
          </a:stretch>
        </p:blipFill>
        <p:spPr>
          <a:xfrm>
            <a:off x="2767013" y="4038600"/>
            <a:ext cx="4010025" cy="1633538"/>
          </a:xfrm>
          <a:prstGeom prst="rect">
            <a:avLst/>
          </a:prstGeom>
          <a:noFill/>
          <a:ln w="9525">
            <a:no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4292"/>
                                        </p:tgtEl>
                                        <p:attrNameLst>
                                          <p:attrName>style.visibility</p:attrName>
                                        </p:attrNameLst>
                                      </p:cBhvr>
                                      <p:to>
                                        <p:strVal val="visible"/>
                                      </p:to>
                                    </p:set>
                                    <p:animEffect transition="in" filter="dissolve">
                                      <p:cBhvr>
                                        <p:cTn id="7" dur="500"/>
                                        <p:tgtEl>
                                          <p:spTgt spid="5429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4290"/>
                                        </p:tgtEl>
                                        <p:attrNameLst>
                                          <p:attrName>style.visibility</p:attrName>
                                        </p:attrNameLst>
                                      </p:cBhvr>
                                      <p:to>
                                        <p:strVal val="visible"/>
                                      </p:to>
                                    </p:set>
                                    <p:animEffect transition="in" filter="dissolve">
                                      <p:cBhvr>
                                        <p:cTn id="15" dur="500"/>
                                        <p:tgtEl>
                                          <p:spTgt spid="54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p:nvPr/>
        </p:nvSpPr>
        <p:spPr>
          <a:xfrm>
            <a:off x="228600" y="1543050"/>
            <a:ext cx="8610600" cy="708025"/>
          </a:xfrm>
          <a:prstGeom prst="rect">
            <a:avLst/>
          </a:prstGeom>
          <a:noFill/>
          <a:ln w="9525">
            <a:noFill/>
          </a:ln>
        </p:spPr>
        <p:txBody>
          <a:bodyPr>
            <a:spAutoFit/>
          </a:bodyPr>
          <a:lstStyle/>
          <a:p>
            <a:pPr algn="just">
              <a:spcBef>
                <a:spcPct val="50000"/>
              </a:spcBef>
            </a:pPr>
            <a:r>
              <a:rPr sz="4000" b="1" dirty="0">
                <a:latin typeface="Times New Roman" panose="02020603050405020304" pitchFamily="18" charset="0"/>
                <a:cs typeface="Times New Roman" panose="02020603050405020304" pitchFamily="18" charset="0"/>
              </a:rPr>
              <a:t>1. Nguyên nhân của cuộc khởi nghĩa:</a:t>
            </a:r>
            <a:endParaRPr sz="4000" dirty="0">
              <a:latin typeface="Times New Roman" panose="02020603050405020304" pitchFamily="18" charset="0"/>
              <a:ea typeface="Times New Roman" panose="02020603050405020304" pitchFamily="18" charset="0"/>
            </a:endParaRPr>
          </a:p>
        </p:txBody>
      </p:sp>
      <p:sp>
        <p:nvSpPr>
          <p:cNvPr id="3" name="Text Box 11"/>
          <p:cNvSpPr txBox="1"/>
          <p:nvPr/>
        </p:nvSpPr>
        <p:spPr>
          <a:xfrm>
            <a:off x="381000" y="2590800"/>
            <a:ext cx="8534400" cy="1323975"/>
          </a:xfrm>
          <a:prstGeom prst="rect">
            <a:avLst/>
          </a:prstGeom>
          <a:noFill/>
          <a:ln w="9525">
            <a:noFill/>
          </a:ln>
        </p:spPr>
        <p:txBody>
          <a:bodyPr>
            <a:spAutoFit/>
          </a:bodyPr>
          <a:lstStyle/>
          <a:p>
            <a:pPr algn="just"/>
            <a:r>
              <a:rPr sz="4000" b="1" dirty="0">
                <a:solidFill>
                  <a:srgbClr val="008000"/>
                </a:solidFill>
                <a:latin typeface="Times New Roman" panose="02020603050405020304" pitchFamily="18" charset="0"/>
                <a:cs typeface="Times New Roman" panose="02020603050405020304" pitchFamily="18" charset="0"/>
              </a:rPr>
              <a:t> - Nguyên nhân n</a:t>
            </a:r>
            <a:r>
              <a:rPr sz="4000" b="1" dirty="0">
                <a:solidFill>
                  <a:srgbClr val="008000"/>
                </a:solidFill>
                <a:latin typeface="Times New Roman" panose="02020603050405020304" pitchFamily="18" charset="0"/>
                <a:ea typeface="Times New Roman" panose="02020603050405020304" pitchFamily="18" charset="0"/>
              </a:rPr>
              <a:t>à</a:t>
            </a:r>
            <a:r>
              <a:rPr sz="4000" b="1" dirty="0">
                <a:solidFill>
                  <a:srgbClr val="008000"/>
                </a:solidFill>
                <a:latin typeface="Times New Roman" panose="02020603050405020304" pitchFamily="18" charset="0"/>
                <a:cs typeface="Times New Roman" panose="02020603050405020304" pitchFamily="18" charset="0"/>
              </a:rPr>
              <a:t>o dẫn đến cuộc khởi nghĩa Hai B</a:t>
            </a:r>
            <a:r>
              <a:rPr sz="4000" b="1" dirty="0">
                <a:solidFill>
                  <a:srgbClr val="008000"/>
                </a:solidFill>
                <a:latin typeface="Times New Roman" panose="02020603050405020304" pitchFamily="18" charset="0"/>
                <a:ea typeface="Times New Roman" panose="02020603050405020304" pitchFamily="18" charset="0"/>
              </a:rPr>
              <a:t>à</a:t>
            </a:r>
            <a:r>
              <a:rPr sz="4000" b="1" dirty="0">
                <a:solidFill>
                  <a:srgbClr val="008000"/>
                </a:solidFill>
                <a:latin typeface="Times New Roman" panose="02020603050405020304" pitchFamily="18" charset="0"/>
                <a:cs typeface="Times New Roman" panose="02020603050405020304" pitchFamily="18" charset="0"/>
              </a:rPr>
              <a:t> Trưng?</a:t>
            </a:r>
            <a:endParaRPr sz="4000" b="1" dirty="0">
              <a:solidFill>
                <a:srgbClr val="008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p:nvPr/>
        </p:nvSpPr>
        <p:spPr>
          <a:xfrm>
            <a:off x="304800" y="1143000"/>
            <a:ext cx="8458200" cy="646331"/>
          </a:xfrm>
          <a:prstGeom prst="rect">
            <a:avLst/>
          </a:prstGeom>
          <a:noFill/>
          <a:ln w="9525">
            <a:noFill/>
          </a:ln>
        </p:spPr>
        <p:txBody>
          <a:bodyPr>
            <a:spAutoFit/>
          </a:bodyPr>
          <a:lstStyle/>
          <a:p>
            <a:pPr algn="just">
              <a:spcBef>
                <a:spcPct val="50000"/>
              </a:spcBef>
            </a:pPr>
            <a:r>
              <a:rPr lang="vi-VN" sz="3600" b="1" dirty="0">
                <a:latin typeface="Times New Roman" panose="02020603050405020304" pitchFamily="18" charset="0"/>
                <a:cs typeface="Times New Roman" panose="02020603050405020304" pitchFamily="18" charset="0"/>
              </a:rPr>
              <a:t>Đâu là n</a:t>
            </a:r>
            <a:r>
              <a:rPr sz="3600" b="1" dirty="0" err="1">
                <a:latin typeface="Times New Roman" panose="02020603050405020304" pitchFamily="18" charset="0"/>
                <a:cs typeface="Times New Roman" panose="02020603050405020304" pitchFamily="18" charset="0"/>
              </a:rPr>
              <a:t>guyên</a:t>
            </a:r>
            <a:r>
              <a:rPr sz="3600" b="1" dirty="0">
                <a:latin typeface="Times New Roman" panose="02020603050405020304" pitchFamily="18" charset="0"/>
                <a:cs typeface="Times New Roman" panose="02020603050405020304" pitchFamily="18" charset="0"/>
              </a:rPr>
              <a:t> </a:t>
            </a:r>
            <a:r>
              <a:rPr sz="3600" b="1" dirty="0" err="1">
                <a:latin typeface="Times New Roman" panose="02020603050405020304" pitchFamily="18" charset="0"/>
                <a:cs typeface="Times New Roman" panose="02020603050405020304" pitchFamily="18" charset="0"/>
              </a:rPr>
              <a:t>nhân</a:t>
            </a:r>
            <a:r>
              <a:rPr lang="vi-VN" sz="3600" b="1" dirty="0">
                <a:latin typeface="Times New Roman" panose="02020603050405020304" pitchFamily="18" charset="0"/>
                <a:cs typeface="Times New Roman" panose="02020603050405020304" pitchFamily="18" charset="0"/>
              </a:rPr>
              <a:t> của cuộc khởi nghĩa?    </a:t>
            </a:r>
            <a:endParaRPr sz="3600" dirty="0">
              <a:latin typeface="Times New Roman" panose="02020603050405020304" pitchFamily="18" charset="0"/>
              <a:ea typeface="Times New Roman" panose="02020603050405020304" pitchFamily="18" charset="0"/>
            </a:endParaRPr>
          </a:p>
        </p:txBody>
      </p:sp>
      <p:sp>
        <p:nvSpPr>
          <p:cNvPr id="5" name="Text Box 11"/>
          <p:cNvSpPr txBox="1"/>
          <p:nvPr/>
        </p:nvSpPr>
        <p:spPr>
          <a:xfrm>
            <a:off x="371475" y="2081213"/>
            <a:ext cx="8401050" cy="3786187"/>
          </a:xfrm>
          <a:prstGeom prst="rect">
            <a:avLst/>
          </a:prstGeom>
          <a:noFill/>
          <a:ln w="9525">
            <a:noFill/>
          </a:ln>
        </p:spPr>
        <p:txBody>
          <a:bodyPr>
            <a:spAutoFit/>
          </a:bodyPr>
          <a:lstStyle/>
          <a:p>
            <a:pPr algn="just">
              <a:buChar char="-"/>
            </a:pPr>
            <a:r>
              <a:rPr sz="4000" b="1" dirty="0">
                <a:solidFill>
                  <a:srgbClr val="0000FF"/>
                </a:solidFill>
                <a:latin typeface="Times New Roman" panose="02020603050405020304" pitchFamily="18" charset="0"/>
                <a:cs typeface="Times New Roman" panose="02020603050405020304" pitchFamily="18" charset="0"/>
              </a:rPr>
              <a:t> Do ách áp bức bóc lột h</a:t>
            </a:r>
            <a:r>
              <a:rPr sz="4000" b="1" dirty="0">
                <a:solidFill>
                  <a:srgbClr val="0000FF"/>
                </a:solidFill>
                <a:latin typeface="Times New Roman" panose="02020603050405020304" pitchFamily="18" charset="0"/>
                <a:ea typeface="Times New Roman" panose="02020603050405020304" pitchFamily="18" charset="0"/>
              </a:rPr>
              <a:t>à</a:t>
            </a:r>
            <a:r>
              <a:rPr sz="4000" b="1" dirty="0">
                <a:solidFill>
                  <a:srgbClr val="0000FF"/>
                </a:solidFill>
                <a:latin typeface="Times New Roman" panose="02020603050405020304" pitchFamily="18" charset="0"/>
                <a:cs typeface="Times New Roman" panose="02020603050405020304" pitchFamily="18" charset="0"/>
              </a:rPr>
              <a:t> khắc của nh</a:t>
            </a:r>
            <a:r>
              <a:rPr sz="4000" b="1" dirty="0">
                <a:solidFill>
                  <a:srgbClr val="0000FF"/>
                </a:solidFill>
                <a:latin typeface="Times New Roman" panose="02020603050405020304" pitchFamily="18" charset="0"/>
                <a:ea typeface="Times New Roman" panose="02020603050405020304" pitchFamily="18" charset="0"/>
              </a:rPr>
              <a:t>à</a:t>
            </a:r>
            <a:r>
              <a:rPr sz="4000" b="1" dirty="0">
                <a:solidFill>
                  <a:srgbClr val="0000FF"/>
                </a:solidFill>
                <a:latin typeface="Times New Roman" panose="02020603050405020304" pitchFamily="18" charset="0"/>
                <a:cs typeface="Times New Roman" panose="02020603050405020304" pitchFamily="18" charset="0"/>
              </a:rPr>
              <a:t> Hán</a:t>
            </a:r>
          </a:p>
          <a:p>
            <a:pPr algn="just"/>
            <a:r>
              <a:rPr sz="4000" b="1" dirty="0">
                <a:solidFill>
                  <a:srgbClr val="0000FF"/>
                </a:solidFill>
                <a:latin typeface="Times New Roman" panose="02020603050405020304" pitchFamily="18" charset="0"/>
                <a:cs typeface="Times New Roman" panose="02020603050405020304" pitchFamily="18" charset="0"/>
              </a:rPr>
              <a:t>- Do Thi Sách, chồng của b</a:t>
            </a:r>
            <a:r>
              <a:rPr sz="4000" b="1" dirty="0">
                <a:solidFill>
                  <a:srgbClr val="0000FF"/>
                </a:solidFill>
                <a:latin typeface="Times New Roman" panose="02020603050405020304" pitchFamily="18" charset="0"/>
                <a:ea typeface="Times New Roman" panose="02020603050405020304" pitchFamily="18" charset="0"/>
              </a:rPr>
              <a:t>à</a:t>
            </a:r>
            <a:r>
              <a:rPr sz="4000" b="1" dirty="0">
                <a:solidFill>
                  <a:srgbClr val="0000FF"/>
                </a:solidFill>
                <a:latin typeface="Times New Roman" panose="02020603050405020304" pitchFamily="18" charset="0"/>
                <a:cs typeface="Times New Roman" panose="02020603050405020304" pitchFamily="18" charset="0"/>
              </a:rPr>
              <a:t> Trưng Trắc bị Tô Định giết hại.</a:t>
            </a:r>
          </a:p>
          <a:p>
            <a:pPr algn="just"/>
            <a:r>
              <a:rPr sz="4000" b="1" dirty="0">
                <a:solidFill>
                  <a:srgbClr val="0000FF"/>
                </a:solidFill>
                <a:latin typeface="Times New Roman" panose="02020603050405020304" pitchFamily="18" charset="0"/>
                <a:cs typeface="Times New Roman" panose="02020603050405020304" pitchFamily="18" charset="0"/>
              </a:rPr>
              <a:t>- Vì lòng yêu nước, căm thù giặc sâu sắc của hai b</a:t>
            </a:r>
            <a:r>
              <a:rPr sz="4000" b="1" dirty="0">
                <a:solidFill>
                  <a:srgbClr val="0000FF"/>
                </a:solidFill>
                <a:latin typeface="Times New Roman" panose="02020603050405020304" pitchFamily="18" charset="0"/>
                <a:ea typeface="Times New Roman" panose="02020603050405020304" pitchFamily="18" charset="0"/>
              </a:rPr>
              <a:t>à</a:t>
            </a:r>
            <a:r>
              <a:rPr sz="4000" b="1" dirty="0">
                <a:solidFill>
                  <a:srgbClr val="0000FF"/>
                </a:solidFill>
                <a:latin typeface="Times New Roman" panose="02020603050405020304" pitchFamily="18" charset="0"/>
                <a:cs typeface="Times New Roman" panose="02020603050405020304" pitchFamily="18" charset="0"/>
              </a:rPr>
              <a:t>.</a:t>
            </a:r>
            <a:endParaRPr sz="40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6"/>
          <p:cNvSpPr txBox="1"/>
          <p:nvPr/>
        </p:nvSpPr>
        <p:spPr>
          <a:xfrm>
            <a:off x="0" y="1828800"/>
            <a:ext cx="5410200" cy="519113"/>
          </a:xfrm>
          <a:prstGeom prst="rect">
            <a:avLst/>
          </a:prstGeom>
          <a:noFill/>
          <a:ln w="9525">
            <a:noFill/>
          </a:ln>
        </p:spPr>
        <p:txBody>
          <a:bodyPr>
            <a:spAutoFit/>
          </a:bodyPr>
          <a:lstStyle/>
          <a:p>
            <a:pPr>
              <a:spcBef>
                <a:spcPct val="20000"/>
              </a:spcBef>
            </a:pPr>
            <a:endParaRPr lang="vi-VN" altLang="x-none" sz="2800" dirty="0">
              <a:solidFill>
                <a:srgbClr val="0000FF"/>
              </a:solidFill>
              <a:latin typeface="Times New Roman" panose="02020603050405020304" pitchFamily="18" charset="0"/>
            </a:endParaRPr>
          </a:p>
        </p:txBody>
      </p:sp>
      <p:sp>
        <p:nvSpPr>
          <p:cNvPr id="9219" name="Text Box 17"/>
          <p:cNvSpPr txBox="1"/>
          <p:nvPr/>
        </p:nvSpPr>
        <p:spPr>
          <a:xfrm>
            <a:off x="0" y="2514600"/>
            <a:ext cx="9144000" cy="366713"/>
          </a:xfrm>
          <a:prstGeom prst="rect">
            <a:avLst/>
          </a:prstGeom>
          <a:noFill/>
          <a:ln w="9525">
            <a:noFill/>
          </a:ln>
        </p:spPr>
        <p:txBody>
          <a:bodyPr>
            <a:spAutoFit/>
          </a:bodyPr>
          <a:lstStyle/>
          <a:p>
            <a:pPr eaLnBrk="0" hangingPunct="0"/>
            <a:endParaRPr lang="vi-VN" altLang="x-none" dirty="0">
              <a:latin typeface="Times New Roman" panose="02020603050405020304" pitchFamily="18" charset="0"/>
            </a:endParaRPr>
          </a:p>
        </p:txBody>
      </p:sp>
      <p:sp>
        <p:nvSpPr>
          <p:cNvPr id="9220" name="Text Box 12"/>
          <p:cNvSpPr txBox="1"/>
          <p:nvPr/>
        </p:nvSpPr>
        <p:spPr>
          <a:xfrm>
            <a:off x="0" y="3657600"/>
            <a:ext cx="4724400" cy="519113"/>
          </a:xfrm>
          <a:prstGeom prst="rect">
            <a:avLst/>
          </a:prstGeom>
          <a:noFill/>
          <a:ln w="9525">
            <a:noFill/>
          </a:ln>
        </p:spPr>
        <p:txBody>
          <a:bodyPr>
            <a:spAutoFit/>
          </a:bodyPr>
          <a:lstStyle/>
          <a:p>
            <a:pPr>
              <a:spcBef>
                <a:spcPct val="20000"/>
              </a:spcBef>
            </a:pPr>
            <a:endParaRPr lang="vi-VN" altLang="x-none" sz="2800" dirty="0">
              <a:solidFill>
                <a:srgbClr val="0000FF"/>
              </a:solidFill>
              <a:latin typeface="Times New Roman" panose="02020603050405020304" pitchFamily="18" charset="0"/>
            </a:endParaRPr>
          </a:p>
        </p:txBody>
      </p:sp>
      <p:sp>
        <p:nvSpPr>
          <p:cNvPr id="8197" name="Text Box 11"/>
          <p:cNvSpPr txBox="1"/>
          <p:nvPr/>
        </p:nvSpPr>
        <p:spPr>
          <a:xfrm>
            <a:off x="228600" y="1447800"/>
            <a:ext cx="8534400" cy="708025"/>
          </a:xfrm>
          <a:prstGeom prst="rect">
            <a:avLst/>
          </a:prstGeom>
          <a:noFill/>
          <a:ln w="9525">
            <a:noFill/>
          </a:ln>
        </p:spPr>
        <p:txBody>
          <a:bodyPr>
            <a:spAutoFit/>
          </a:bodyPr>
          <a:lstStyle/>
          <a:p>
            <a:pPr algn="just">
              <a:spcBef>
                <a:spcPct val="50000"/>
              </a:spcBef>
            </a:pPr>
            <a:r>
              <a:rPr sz="4000" b="1" dirty="0">
                <a:latin typeface="Times New Roman" panose="02020603050405020304" pitchFamily="18" charset="0"/>
                <a:cs typeface="Times New Roman" panose="02020603050405020304" pitchFamily="18" charset="0"/>
              </a:rPr>
              <a:t>1. Nguyên nhân của cuộc khởi nghĩa:</a:t>
            </a:r>
            <a:endParaRPr sz="4000" dirty="0">
              <a:latin typeface="Times New Roman" panose="02020603050405020304" pitchFamily="18" charset="0"/>
              <a:ea typeface="Times New Roman" panose="02020603050405020304" pitchFamily="18" charset="0"/>
            </a:endParaRPr>
          </a:p>
        </p:txBody>
      </p:sp>
      <p:sp>
        <p:nvSpPr>
          <p:cNvPr id="9222" name="Text Box 15"/>
          <p:cNvSpPr txBox="1"/>
          <p:nvPr/>
        </p:nvSpPr>
        <p:spPr>
          <a:xfrm>
            <a:off x="0" y="3581400"/>
            <a:ext cx="9144000" cy="366713"/>
          </a:xfrm>
          <a:prstGeom prst="rect">
            <a:avLst/>
          </a:prstGeom>
          <a:noFill/>
          <a:ln w="9525">
            <a:noFill/>
          </a:ln>
        </p:spPr>
        <p:txBody>
          <a:bodyPr>
            <a:spAutoFit/>
          </a:bodyPr>
          <a:lstStyle/>
          <a:p>
            <a:pPr>
              <a:spcBef>
                <a:spcPct val="50000"/>
              </a:spcBef>
            </a:pPr>
            <a:endParaRPr lang="vi-VN" altLang="x-none" dirty="0">
              <a:latin typeface="Arial" panose="020B0604020202020204" pitchFamily="34" charset="0"/>
            </a:endParaRPr>
          </a:p>
        </p:txBody>
      </p:sp>
      <p:sp>
        <p:nvSpPr>
          <p:cNvPr id="8" name="Text Box 11"/>
          <p:cNvSpPr txBox="1"/>
          <p:nvPr/>
        </p:nvSpPr>
        <p:spPr>
          <a:xfrm>
            <a:off x="381000" y="2438400"/>
            <a:ext cx="8534400" cy="1323975"/>
          </a:xfrm>
          <a:prstGeom prst="rect">
            <a:avLst/>
          </a:prstGeom>
          <a:noFill/>
          <a:ln w="9525">
            <a:noFill/>
          </a:ln>
        </p:spPr>
        <p:txBody>
          <a:bodyPr>
            <a:spAutoFit/>
          </a:bodyPr>
          <a:lstStyle/>
          <a:p>
            <a:pPr algn="just">
              <a:spcBef>
                <a:spcPct val="50000"/>
              </a:spcBef>
            </a:pPr>
            <a:r>
              <a:rPr sz="4000" b="1" dirty="0">
                <a:solidFill>
                  <a:srgbClr val="0000FF"/>
                </a:solidFill>
                <a:latin typeface="Times New Roman" panose="02020603050405020304" pitchFamily="18" charset="0"/>
              </a:rPr>
              <a:t>- Vì Hai Bà Trưng có lòng yêu nước, căm thù giặc sâu sắc.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0"/>
          <p:cNvSpPr txBox="1"/>
          <p:nvPr/>
        </p:nvSpPr>
        <p:spPr>
          <a:xfrm>
            <a:off x="0" y="6135688"/>
            <a:ext cx="2895600" cy="646112"/>
          </a:xfrm>
          <a:prstGeom prst="rect">
            <a:avLst/>
          </a:prstGeom>
          <a:noFill/>
          <a:ln w="9525">
            <a:noFill/>
          </a:ln>
        </p:spPr>
        <p:txBody>
          <a:bodyPr>
            <a:spAutoFit/>
          </a:bodyPr>
          <a:lstStyle/>
          <a:p>
            <a:pPr algn="ctr">
              <a:spcBef>
                <a:spcPct val="50000"/>
              </a:spcBef>
            </a:pPr>
            <a:r>
              <a:rPr b="1" dirty="0">
                <a:solidFill>
                  <a:srgbClr val="0000FF"/>
                </a:solidFill>
                <a:latin typeface="Times New Roman" panose="02020603050405020304" pitchFamily="18" charset="0"/>
              </a:rPr>
              <a:t>QUẬN GIAO CHỈ THỜI NHÀ HÁN CAI TRỊ</a:t>
            </a:r>
          </a:p>
        </p:txBody>
      </p:sp>
      <p:pic>
        <p:nvPicPr>
          <p:cNvPr id="10243" name="Picture 13" descr="IMG_1146"/>
          <p:cNvPicPr>
            <a:picLocks noChangeAspect="1"/>
          </p:cNvPicPr>
          <p:nvPr/>
        </p:nvPicPr>
        <p:blipFill>
          <a:blip r:embed="rId3">
            <a:lum contrast="42000"/>
          </a:blip>
          <a:srcRect l="11732" t="17056" r="5954"/>
          <a:stretch>
            <a:fillRect/>
          </a:stretch>
        </p:blipFill>
        <p:spPr>
          <a:xfrm>
            <a:off x="3200400" y="76200"/>
            <a:ext cx="5867400" cy="6705600"/>
          </a:xfrm>
          <a:prstGeom prst="rect">
            <a:avLst/>
          </a:prstGeom>
          <a:noFill/>
          <a:ln w="9525" cap="flat" cmpd="sng">
            <a:solidFill>
              <a:srgbClr val="FF0000"/>
            </a:solidFill>
            <a:prstDash val="solid"/>
            <a:miter/>
            <a:headEnd type="none" w="med" len="med"/>
            <a:tailEnd type="none" w="med" len="med"/>
          </a:ln>
        </p:spPr>
      </p:pic>
      <p:sp>
        <p:nvSpPr>
          <p:cNvPr id="87054" name="Oval 14"/>
          <p:cNvSpPr/>
          <p:nvPr/>
        </p:nvSpPr>
        <p:spPr>
          <a:xfrm>
            <a:off x="3962400" y="990600"/>
            <a:ext cx="2249488" cy="2073275"/>
          </a:xfrm>
          <a:prstGeom prst="ellipse">
            <a:avLst/>
          </a:prstGeom>
          <a:noFill/>
          <a:ln w="57150" cap="flat" cmpd="sng">
            <a:solidFill>
              <a:srgbClr val="0000FF"/>
            </a:solidFill>
            <a:prstDash val="solid"/>
            <a:headEnd type="none" w="med" len="med"/>
            <a:tailEnd type="none" w="med" len="med"/>
          </a:ln>
        </p:spPr>
        <p:txBody>
          <a:bodyPr wrap="none" anchor="ctr" anchorCtr="0"/>
          <a:lstStyle/>
          <a:p>
            <a:pPr eaLnBrk="0" hangingPunct="0"/>
            <a:endParaRPr lang="vi-VN" altLang="x-none" dirty="0">
              <a:latin typeface="Times New Roman" panose="02020603050405020304" pitchFamily="18" charset="0"/>
            </a:endParaRPr>
          </a:p>
        </p:txBody>
      </p:sp>
      <p:sp>
        <p:nvSpPr>
          <p:cNvPr id="147468" name="Text Box 12"/>
          <p:cNvSpPr txBox="1"/>
          <p:nvPr/>
        </p:nvSpPr>
        <p:spPr>
          <a:xfrm>
            <a:off x="0" y="76200"/>
            <a:ext cx="3191510" cy="3322955"/>
          </a:xfrm>
          <a:prstGeom prst="rect">
            <a:avLst/>
          </a:prstGeom>
          <a:noFill/>
          <a:ln w="9525">
            <a:noFill/>
          </a:ln>
        </p:spPr>
        <p:txBody>
          <a:bodyPr wrap="square">
            <a:spAutoFit/>
          </a:bodyPr>
          <a:lstStyle/>
          <a:p>
            <a:pPr algn="just" eaLnBrk="0" hangingPunct="0">
              <a:spcBef>
                <a:spcPct val="50000"/>
              </a:spcBef>
            </a:pPr>
            <a:r>
              <a:rPr sz="3000" b="1" dirty="0">
                <a:solidFill>
                  <a:srgbClr val="0000FF"/>
                </a:solidFill>
                <a:latin typeface="Times New Roman" panose="02020603050405020304" pitchFamily="18" charset="0"/>
              </a:rPr>
              <a:t>+ </a:t>
            </a:r>
            <a:r>
              <a:rPr sz="3000" b="1" dirty="0">
                <a:solidFill>
                  <a:srgbClr val="990000"/>
                </a:solidFill>
                <a:latin typeface="Times New Roman" panose="02020603050405020304" pitchFamily="18" charset="0"/>
              </a:rPr>
              <a:t>Quận Giao</a:t>
            </a:r>
            <a:r>
              <a:rPr lang="vi-VN" sz="3000" b="1" dirty="0">
                <a:solidFill>
                  <a:srgbClr val="990000"/>
                </a:solidFill>
                <a:latin typeface="Times New Roman" panose="02020603050405020304" pitchFamily="18" charset="0"/>
              </a:rPr>
              <a:t> </a:t>
            </a:r>
            <a:r>
              <a:rPr sz="3000" b="1" dirty="0">
                <a:solidFill>
                  <a:srgbClr val="990000"/>
                </a:solidFill>
                <a:latin typeface="Times New Roman" panose="02020603050405020304" pitchFamily="18" charset="0"/>
              </a:rPr>
              <a:t>Chỉ</a:t>
            </a:r>
            <a:r>
              <a:rPr sz="3000" b="1" dirty="0">
                <a:solidFill>
                  <a:srgbClr val="0000FF"/>
                </a:solidFill>
                <a:latin typeface="Times New Roman" panose="02020603050405020304" pitchFamily="18" charset="0"/>
              </a:rPr>
              <a:t>: Thời nhà Hán đô hộ nước ta, vùng đất Bắc Bộ và Bắc Trung Bộ chúng đặt là quận Giao Chỉ.</a:t>
            </a:r>
          </a:p>
        </p:txBody>
      </p:sp>
      <p:sp>
        <p:nvSpPr>
          <p:cNvPr id="147470" name="Text Box 14"/>
          <p:cNvSpPr txBox="1"/>
          <p:nvPr/>
        </p:nvSpPr>
        <p:spPr>
          <a:xfrm>
            <a:off x="0" y="3543300"/>
            <a:ext cx="3048000" cy="2400300"/>
          </a:xfrm>
          <a:prstGeom prst="rect">
            <a:avLst/>
          </a:prstGeom>
          <a:noFill/>
          <a:ln w="9525">
            <a:noFill/>
          </a:ln>
        </p:spPr>
        <p:txBody>
          <a:bodyPr>
            <a:spAutoFit/>
          </a:bodyPr>
          <a:lstStyle/>
          <a:p>
            <a:pPr algn="just" eaLnBrk="0" hangingPunct="0">
              <a:spcBef>
                <a:spcPct val="50000"/>
              </a:spcBef>
            </a:pPr>
            <a:r>
              <a:rPr sz="3000" b="1" dirty="0">
                <a:solidFill>
                  <a:srgbClr val="009900"/>
                </a:solidFill>
                <a:latin typeface="Times New Roman" panose="02020603050405020304" pitchFamily="18" charset="0"/>
              </a:rPr>
              <a:t>+ </a:t>
            </a:r>
            <a:r>
              <a:rPr sz="3000" b="1" dirty="0">
                <a:solidFill>
                  <a:srgbClr val="990000"/>
                </a:solidFill>
                <a:latin typeface="Times New Roman" panose="02020603050405020304" pitchFamily="18" charset="0"/>
              </a:rPr>
              <a:t>Thái thú</a:t>
            </a:r>
            <a:r>
              <a:rPr sz="3000" b="1" dirty="0">
                <a:solidFill>
                  <a:srgbClr val="009900"/>
                </a:solidFill>
                <a:latin typeface="Times New Roman" panose="02020603050405020304" pitchFamily="18" charset="0"/>
              </a:rPr>
              <a:t>: Là một chức quan cai trị một quận thời nhà Hán đô hộ nước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7468"/>
                                        </p:tgtEl>
                                        <p:attrNameLst>
                                          <p:attrName>style.visibility</p:attrName>
                                        </p:attrNameLst>
                                      </p:cBhvr>
                                      <p:to>
                                        <p:strVal val="visible"/>
                                      </p:to>
                                    </p:set>
                                    <p:anim calcmode="lin" valueType="num">
                                      <p:cBhvr>
                                        <p:cTn id="7" dur="500" fill="hold"/>
                                        <p:tgtEl>
                                          <p:spTgt spid="147468"/>
                                        </p:tgtEl>
                                        <p:attrNameLst>
                                          <p:attrName>ppt_w</p:attrName>
                                        </p:attrNameLst>
                                      </p:cBhvr>
                                      <p:tavLst>
                                        <p:tav tm="0">
                                          <p:val>
                                            <p:fltVal val="0"/>
                                          </p:val>
                                        </p:tav>
                                        <p:tav tm="100000">
                                          <p:val>
                                            <p:strVal val="#ppt_w"/>
                                          </p:val>
                                        </p:tav>
                                      </p:tavLst>
                                    </p:anim>
                                    <p:anim calcmode="lin" valueType="num">
                                      <p:cBhvr>
                                        <p:cTn id="8" dur="500" fill="hold"/>
                                        <p:tgtEl>
                                          <p:spTgt spid="147468"/>
                                        </p:tgtEl>
                                        <p:attrNameLst>
                                          <p:attrName>ppt_h</p:attrName>
                                        </p:attrNameLst>
                                      </p:cBhvr>
                                      <p:tavLst>
                                        <p:tav tm="0">
                                          <p:val>
                                            <p:fltVal val="0"/>
                                          </p:val>
                                        </p:tav>
                                        <p:tav tm="100000">
                                          <p:val>
                                            <p:strVal val="#ppt_h"/>
                                          </p:val>
                                        </p:tav>
                                      </p:tavLst>
                                    </p:anim>
                                    <p:animEffect transition="in" filter="fade">
                                      <p:cBhvr>
                                        <p:cTn id="9" dur="500"/>
                                        <p:tgtEl>
                                          <p:spTgt spid="14746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43"/>
                                        </p:tgtEl>
                                        <p:attrNameLst>
                                          <p:attrName>style.visibility</p:attrName>
                                        </p:attrNameLst>
                                      </p:cBhvr>
                                      <p:to>
                                        <p:strVal val="visible"/>
                                      </p:to>
                                    </p:set>
                                    <p:anim calcmode="lin" valueType="num">
                                      <p:cBhvr additive="base">
                                        <p:cTn id="14" dur="500" fill="hold"/>
                                        <p:tgtEl>
                                          <p:spTgt spid="10243"/>
                                        </p:tgtEl>
                                        <p:attrNameLst>
                                          <p:attrName>ppt_x</p:attrName>
                                        </p:attrNameLst>
                                      </p:cBhvr>
                                      <p:tavLst>
                                        <p:tav tm="0">
                                          <p:val>
                                            <p:strVal val="#ppt_x"/>
                                          </p:val>
                                        </p:tav>
                                        <p:tav tm="100000">
                                          <p:val>
                                            <p:strVal val="#ppt_x"/>
                                          </p:val>
                                        </p:tav>
                                      </p:tavLst>
                                    </p:anim>
                                    <p:anim calcmode="lin" valueType="num">
                                      <p:cBhvr additive="base">
                                        <p:cTn id="15"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7054"/>
                                        </p:tgtEl>
                                        <p:attrNameLst>
                                          <p:attrName>style.visibility</p:attrName>
                                        </p:attrNameLst>
                                      </p:cBhvr>
                                      <p:to>
                                        <p:strVal val="visible"/>
                                      </p:to>
                                    </p:set>
                                    <p:animEffect transition="in" filter="wipe(down)">
                                      <p:cBhvr>
                                        <p:cTn id="20" dur="500"/>
                                        <p:tgtEl>
                                          <p:spTgt spid="8705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242"/>
                                        </p:tgtEl>
                                        <p:attrNameLst>
                                          <p:attrName>style.visibility</p:attrName>
                                        </p:attrNameLst>
                                      </p:cBhvr>
                                      <p:to>
                                        <p:strVal val="visible"/>
                                      </p:to>
                                    </p:set>
                                    <p:animEffect transition="in" filter="wipe(down)">
                                      <p:cBhvr>
                                        <p:cTn id="23" dur="500"/>
                                        <p:tgtEl>
                                          <p:spTgt spid="1024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7470"/>
                                        </p:tgtEl>
                                        <p:attrNameLst>
                                          <p:attrName>style.visibility</p:attrName>
                                        </p:attrNameLst>
                                      </p:cBhvr>
                                      <p:to>
                                        <p:strVal val="visible"/>
                                      </p:to>
                                    </p:set>
                                    <p:anim calcmode="lin" valueType="num">
                                      <p:cBhvr>
                                        <p:cTn id="28" dur="500" fill="hold"/>
                                        <p:tgtEl>
                                          <p:spTgt spid="147470"/>
                                        </p:tgtEl>
                                        <p:attrNameLst>
                                          <p:attrName>ppt_w</p:attrName>
                                        </p:attrNameLst>
                                      </p:cBhvr>
                                      <p:tavLst>
                                        <p:tav tm="0">
                                          <p:val>
                                            <p:fltVal val="0"/>
                                          </p:val>
                                        </p:tav>
                                        <p:tav tm="100000">
                                          <p:val>
                                            <p:strVal val="#ppt_w"/>
                                          </p:val>
                                        </p:tav>
                                      </p:tavLst>
                                    </p:anim>
                                    <p:anim calcmode="lin" valueType="num">
                                      <p:cBhvr>
                                        <p:cTn id="29" dur="500" fill="hold"/>
                                        <p:tgtEl>
                                          <p:spTgt spid="147470"/>
                                        </p:tgtEl>
                                        <p:attrNameLst>
                                          <p:attrName>ppt_h</p:attrName>
                                        </p:attrNameLst>
                                      </p:cBhvr>
                                      <p:tavLst>
                                        <p:tav tm="0">
                                          <p:val>
                                            <p:fltVal val="0"/>
                                          </p:val>
                                        </p:tav>
                                        <p:tav tm="100000">
                                          <p:val>
                                            <p:strVal val="#ppt_h"/>
                                          </p:val>
                                        </p:tav>
                                      </p:tavLst>
                                    </p:anim>
                                    <p:animEffect transition="in" filter="fade">
                                      <p:cBhvr>
                                        <p:cTn id="30" dur="500"/>
                                        <p:tgtEl>
                                          <p:spTgt spid="147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87054" grpId="0" animBg="1"/>
      <p:bldP spid="147468" grpId="0"/>
      <p:bldP spid="1474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6860" y="533400"/>
            <a:ext cx="8867140" cy="5774502"/>
            <a:chOff x="0" y="1432"/>
            <a:chExt cx="14400" cy="9432"/>
          </a:xfrm>
        </p:grpSpPr>
        <p:pic>
          <p:nvPicPr>
            <p:cNvPr id="11266" name="Picture 4" descr="Untitled-10 copy"/>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4320" y="2224"/>
              <a:ext cx="5160" cy="8640"/>
            </a:xfrm>
            <a:prstGeom prst="rect">
              <a:avLst/>
            </a:prstGeom>
            <a:noFill/>
            <a:ln w="9525">
              <a:noFill/>
            </a:ln>
          </p:spPr>
        </p:pic>
        <p:pic>
          <p:nvPicPr>
            <p:cNvPr id="11267" name="Picture 2" descr="Untitled-12"/>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9240" y="2280"/>
              <a:ext cx="5160" cy="8520"/>
            </a:xfrm>
            <a:prstGeom prst="rect">
              <a:avLst/>
            </a:prstGeom>
            <a:noFill/>
            <a:ln w="9525">
              <a:noFill/>
            </a:ln>
          </p:spPr>
        </p:pic>
        <p:pic>
          <p:nvPicPr>
            <p:cNvPr id="11268" name="Picture 4" descr="Untitled-11 copy"/>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0" y="2160"/>
              <a:ext cx="4320" cy="8540"/>
            </a:xfrm>
            <a:prstGeom prst="rect">
              <a:avLst/>
            </a:prstGeom>
            <a:noFill/>
            <a:ln w="9525">
              <a:noFill/>
            </a:ln>
          </p:spPr>
        </p:pic>
        <p:sp>
          <p:nvSpPr>
            <p:cNvPr id="11269" name="Text Box 7"/>
            <p:cNvSpPr txBox="1"/>
            <p:nvPr/>
          </p:nvSpPr>
          <p:spPr>
            <a:xfrm>
              <a:off x="480" y="1432"/>
              <a:ext cx="13920" cy="752"/>
            </a:xfrm>
            <a:prstGeom prst="rect">
              <a:avLst/>
            </a:prstGeom>
            <a:noFill/>
            <a:ln w="9525">
              <a:noFill/>
            </a:ln>
          </p:spPr>
          <p:txBody>
            <a:bodyPr>
              <a:spAutoFit/>
            </a:bodyPr>
            <a:lstStyle/>
            <a:p>
              <a:pPr algn="ctr">
                <a:spcBef>
                  <a:spcPct val="50000"/>
                </a:spcBef>
              </a:pPr>
              <a:r>
                <a:rPr lang="vi-VN" sz="2400" b="1" dirty="0">
                  <a:solidFill>
                    <a:srgbClr val="0000FF"/>
                  </a:solidFill>
                  <a:latin typeface="Times New Roman" panose="02020603050405020304" pitchFamily="18" charset="0"/>
                  <a:cs typeface="Times New Roman" panose="02020603050405020304" pitchFamily="18" charset="0"/>
                </a:rPr>
                <a:t>Hai Bà Tr</a:t>
              </a:r>
              <a:r>
                <a:rPr lang="en-US" sz="2400" b="1" dirty="0">
                  <a:solidFill>
                    <a:srgbClr val="0000FF"/>
                  </a:solidFill>
                  <a:latin typeface="Times New Roman" panose="02020603050405020304" pitchFamily="18" charset="0"/>
                  <a:cs typeface="Times New Roman" panose="02020603050405020304" pitchFamily="18" charset="0"/>
                </a:rPr>
                <a:t>ư</a:t>
              </a:r>
              <a:r>
                <a:rPr lang="vi-VN" sz="2400" b="1" dirty="0">
                  <a:solidFill>
                    <a:srgbClr val="0000FF"/>
                  </a:solidFill>
                  <a:latin typeface="Times New Roman" panose="02020603050405020304" pitchFamily="18" charset="0"/>
                  <a:cs typeface="Times New Roman" panose="02020603050405020304" pitchFamily="18" charset="0"/>
                </a:rPr>
                <a:t>ng </a:t>
              </a:r>
              <a:r>
                <a:rPr lang="vi-VN" sz="2400" b="1" dirty="0">
                  <a:solidFill>
                    <a:srgbClr val="0000FF"/>
                  </a:solidFill>
                  <a:latin typeface="VNI-Times" pitchFamily="2" charset="0"/>
                </a:rPr>
                <a:t>chuẩn bị khởi nghĩa</a:t>
              </a:r>
              <a:endParaRPr sz="2400" b="1" dirty="0">
                <a:solidFill>
                  <a:srgbClr val="0000FF"/>
                </a:solidFill>
                <a:latin typeface="VNI-Times" pitchFamily="2" charset="0"/>
              </a:endParaRPr>
            </a:p>
          </p:txBody>
        </p:sp>
      </p:grpSp>
    </p:spTree>
  </p:cSld>
  <p:clrMapOvr>
    <a:masterClrMapping/>
  </p:clrMapOvr>
  <p:transition advTm="5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Untitled-14"/>
          <p:cNvPicPr>
            <a:picLocks noChangeAspect="1"/>
          </p:cNvPicPr>
          <p:nvPr/>
        </p:nvPicPr>
        <p:blipFill>
          <a:blip r:embed="rId2">
            <a:clrChange>
              <a:clrFrom>
                <a:srgbClr val="FFFDFF">
                  <a:alpha val="100000"/>
                </a:srgbClr>
              </a:clrFrom>
              <a:clrTo>
                <a:srgbClr val="FFFDFF">
                  <a:alpha val="100000"/>
                  <a:alpha val="0"/>
                </a:srgbClr>
              </a:clrTo>
            </a:clrChange>
          </a:blip>
          <a:stretch>
            <a:fillRect/>
          </a:stretch>
        </p:blipFill>
        <p:spPr>
          <a:xfrm>
            <a:off x="0" y="1067435"/>
            <a:ext cx="4547870" cy="5335270"/>
          </a:xfrm>
          <a:prstGeom prst="rect">
            <a:avLst/>
          </a:prstGeom>
          <a:noFill/>
          <a:ln w="9525">
            <a:noFill/>
          </a:ln>
        </p:spPr>
      </p:pic>
      <p:pic>
        <p:nvPicPr>
          <p:cNvPr id="12291" name="Picture 7" descr="Untitled-15 copy"/>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4547235" y="1066800"/>
            <a:ext cx="4596765" cy="5335905"/>
          </a:xfrm>
          <a:prstGeom prst="rect">
            <a:avLst/>
          </a:prstGeom>
          <a:noFill/>
          <a:ln w="9525">
            <a:noFill/>
          </a:ln>
        </p:spPr>
      </p:pic>
      <p:sp>
        <p:nvSpPr>
          <p:cNvPr id="12292" name="Text Box 8"/>
          <p:cNvSpPr txBox="1"/>
          <p:nvPr/>
        </p:nvSpPr>
        <p:spPr>
          <a:xfrm>
            <a:off x="0" y="6400800"/>
            <a:ext cx="9144000" cy="427038"/>
          </a:xfrm>
          <a:prstGeom prst="rect">
            <a:avLst/>
          </a:prstGeom>
          <a:gradFill rotWithShape="1">
            <a:gsLst>
              <a:gs pos="0">
                <a:schemeClr val="bg1"/>
              </a:gs>
              <a:gs pos="100000">
                <a:srgbClr val="FFFF00"/>
              </a:gs>
            </a:gsLst>
            <a:path path="shape">
              <a:fillToRect l="50000" t="50000" r="50000" b="50000"/>
            </a:path>
            <a:tileRect/>
          </a:gradFill>
          <a:ln w="9525">
            <a:noFill/>
          </a:ln>
        </p:spPr>
        <p:txBody>
          <a:bodyPr>
            <a:spAutoFit/>
          </a:bodyPr>
          <a:lstStyle/>
          <a:p>
            <a:pPr algn="ctr">
              <a:spcBef>
                <a:spcPct val="50000"/>
              </a:spcBef>
            </a:pPr>
            <a:r>
              <a:rPr sz="2200" b="1" dirty="0">
                <a:solidFill>
                  <a:srgbClr val="008000"/>
                </a:solidFill>
                <a:latin typeface="Times New Roman" panose="02020603050405020304" pitchFamily="18" charset="0"/>
              </a:rPr>
              <a:t>HAI BÀ TRƯNG LÀM </a:t>
            </a:r>
            <a:r>
              <a:rPr sz="2200" b="1" dirty="0">
                <a:solidFill>
                  <a:srgbClr val="990000"/>
                </a:solidFill>
                <a:latin typeface="Times New Roman" panose="02020603050405020304" pitchFamily="18" charset="0"/>
              </a:rPr>
              <a:t>LỄ TẾ TRỜI ĐẤT </a:t>
            </a:r>
            <a:r>
              <a:rPr sz="2200" b="1" dirty="0">
                <a:solidFill>
                  <a:srgbClr val="008000"/>
                </a:solidFill>
                <a:latin typeface="Times New Roman" panose="02020603050405020304" pitchFamily="18" charset="0"/>
              </a:rPr>
              <a:t>RA QUÂN GIẾT GIẶC</a:t>
            </a:r>
          </a:p>
        </p:txBody>
      </p:sp>
    </p:spTree>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1100</Words>
  <Application>Microsoft Office PowerPoint</Application>
  <PresentationFormat>On-screen Show (4:3)</PresentationFormat>
  <Paragraphs>114</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Quynh Hoan</dc:creator>
  <cp:lastModifiedBy>TRAN MINH TUAN</cp:lastModifiedBy>
  <cp:revision>10</cp:revision>
  <dcterms:created xsi:type="dcterms:W3CDTF">2009-01-09T13:45:36Z</dcterms:created>
  <dcterms:modified xsi:type="dcterms:W3CDTF">2022-08-10T14:32:17Z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1F775E98D2D242B897A3519361DE9E2B</vt:lpwstr>
  </property>
  <property fmtid="{D5CDD505-2E9C-101B-9397-08002B2CF9AE}" pid="3" name="KSOProductBuildVer">
    <vt:lpwstr>1033-11.2.0.10296</vt:lpwstr>
  </property>
</Properties>
</file>