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5" r:id="rId2"/>
    <p:sldId id="271" r:id="rId3"/>
    <p:sldId id="296" r:id="rId4"/>
    <p:sldId id="261" r:id="rId5"/>
    <p:sldId id="291" r:id="rId6"/>
    <p:sldId id="294" r:id="rId7"/>
    <p:sldId id="278" r:id="rId8"/>
    <p:sldId id="282" r:id="rId9"/>
    <p:sldId id="260" r:id="rId10"/>
    <p:sldId id="287" r:id="rId11"/>
    <p:sldId id="268" r:id="rId12"/>
    <p:sldId id="276" r:id="rId13"/>
    <p:sldId id="292" r:id="rId14"/>
    <p:sldId id="274" r:id="rId15"/>
    <p:sldId id="281" r:id="rId16"/>
    <p:sldId id="29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3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9254B-AF37-43B9-AC50-FC3ECE54D5CE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AEC64-59B0-4BD5-A406-6DBC1C155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35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19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8B62-349C-4B15-80AA-9293847B9CF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B10-EB36-4EFC-85F1-06E4FBCDD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71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8B62-349C-4B15-80AA-9293847B9CF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B10-EB36-4EFC-85F1-06E4FBCDD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0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8B62-349C-4B15-80AA-9293847B9CF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B10-EB36-4EFC-85F1-06E4FBCDD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9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8B62-349C-4B15-80AA-9293847B9CF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B10-EB36-4EFC-85F1-06E4FBCDD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32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8B62-349C-4B15-80AA-9293847B9CF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B10-EB36-4EFC-85F1-06E4FBCDD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9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8B62-349C-4B15-80AA-9293847B9CF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B10-EB36-4EFC-85F1-06E4FBCDD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53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8B62-349C-4B15-80AA-9293847B9CF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B10-EB36-4EFC-85F1-06E4FBCDD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88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8B62-349C-4B15-80AA-9293847B9CF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B10-EB36-4EFC-85F1-06E4FBCDD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01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8B62-349C-4B15-80AA-9293847B9CF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B10-EB36-4EFC-85F1-06E4FBCDD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12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8B62-349C-4B15-80AA-9293847B9CF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B10-EB36-4EFC-85F1-06E4FBCDD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11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F8B62-349C-4B15-80AA-9293847B9CF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B10-EB36-4EFC-85F1-06E4FBCDD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37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F8B62-349C-4B15-80AA-9293847B9CF8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1FB10-EB36-4EFC-85F1-06E4FBCDD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2.pn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9.mp3"/><Relationship Id="rId7" Type="http://schemas.openxmlformats.org/officeDocument/2006/relationships/image" Target="../media/image33.jp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24" y="613619"/>
            <a:ext cx="10898589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587" y="46152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848" y="5090604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729" y="5836172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24" y="3557676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463" y="96052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973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605" y="72217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061" y="-7147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50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289038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486518" y="1301980"/>
            <a:ext cx="11121495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1" i="0" u="none" strike="noStrike" kern="1200" cap="all" spc="0" normalizeH="0" baseline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NHIỆT</a:t>
            </a:r>
            <a:r>
              <a:rPr kumimoji="0" lang="en-US" altLang="zh-CN" sz="4800" b="1" i="0" u="none" strike="noStrike" kern="1200" cap="all" spc="0" normalizeH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LIỆT </a:t>
            </a:r>
            <a:r>
              <a:rPr kumimoji="0" lang="en-US" altLang="zh-CN" sz="4800" b="1" i="0" u="none" strike="noStrike" kern="1200" cap="all" spc="0" normalizeH="0" baseline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Chào </a:t>
            </a:r>
            <a:r>
              <a:rPr kumimoji="0" lang="en-US" altLang="zh-CN" sz="4800" b="1" i="0" u="none" strike="noStrike" kern="1200" cap="all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mừng các </a:t>
            </a:r>
            <a:r>
              <a:rPr kumimoji="0" lang="en-US" altLang="zh-CN" sz="4800" b="1" i="0" u="none" strike="noStrike" kern="1200" cap="all" spc="0" normalizeH="0" baseline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THẦY</a:t>
            </a:r>
            <a:r>
              <a:rPr kumimoji="0" lang="en-US" altLang="zh-CN" sz="4800" b="1" i="0" u="none" strike="noStrike" kern="1200" cap="all" spc="0" normalizeH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CÔ</a:t>
            </a:r>
            <a:r>
              <a:rPr kumimoji="0" lang="en-US" altLang="zh-CN" sz="4800" b="1" i="0" u="none" strike="noStrike" kern="1200" cap="all" spc="0" normalizeH="0" baseline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0" u="none" strike="noStrike" kern="1200" cap="all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đến với </a:t>
            </a:r>
            <a:r>
              <a:rPr kumimoji="0" lang="en-US" altLang="zh-CN" sz="4800" b="1" i="0" u="none" strike="noStrike" kern="1200" cap="all" spc="0" normalizeH="0" baseline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tiết CHUYÊN</a:t>
            </a:r>
            <a:r>
              <a:rPr kumimoji="0" lang="en-US" altLang="zh-CN" sz="4800" b="1" i="0" u="none" strike="noStrike" kern="1200" cap="all" spc="0" normalizeH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ĐỀ </a:t>
            </a:r>
            <a:endParaRPr lang="en-US" altLang="zh-CN" sz="4800" b="1" cap="all" dirty="0">
              <a:ln w="38100">
                <a:noFill/>
              </a:ln>
              <a:solidFill>
                <a:srgbClr val="FFFF00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1" i="0" u="none" strike="noStrike" kern="1200" cap="all" spc="0" normalizeH="0" noProof="0" dirty="0" smtClean="0">
                <a:ln w="38100">
                  <a:noFill/>
                </a:ln>
                <a:solidFill>
                  <a:srgbClr val="FFFF0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GIÁO DỤC THỂ CHẤT</a:t>
            </a:r>
            <a:endParaRPr kumimoji="0" lang="en-US" altLang="zh-CN" sz="4800" b="1" i="0" u="none" strike="noStrike" kern="1200" cap="all" spc="0" normalizeH="0" noProof="0" dirty="0" smtClean="0">
              <a:ln w="38100">
                <a:noFill/>
              </a:ln>
              <a:solidFill>
                <a:srgbClr val="FFFF00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37" y="-88510"/>
            <a:ext cx="1480533" cy="628650"/>
          </a:xfrm>
          <a:prstGeom prst="rect">
            <a:avLst/>
          </a:prstGeom>
        </p:spPr>
      </p:pic>
      <p:sp>
        <p:nvSpPr>
          <p:cNvPr id="51" name="矩形 259"/>
          <p:cNvSpPr>
            <a:spLocks noChangeArrowheads="1"/>
          </p:cNvSpPr>
          <p:nvPr/>
        </p:nvSpPr>
        <p:spPr bwMode="auto">
          <a:xfrm>
            <a:off x="6270188" y="4532360"/>
            <a:ext cx="4784945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Giáo viên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: 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Nguyễn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Thị Đan</a:t>
            </a:r>
          </a:p>
          <a:p>
            <a:pPr marL="0" marR="0" lvl="0" indent="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2800" baseline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Trường:</a:t>
            </a:r>
            <a:r>
              <a:rPr lang="en-US" altLang="zh-CN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TH Phú Thị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3411804" y="434737"/>
            <a:ext cx="744732" cy="719487"/>
          </a:xfrm>
          <a:prstGeom prst="rect">
            <a:avLst/>
          </a:prstGeom>
        </p:spPr>
      </p:pic>
      <p:sp>
        <p:nvSpPr>
          <p:cNvPr id="25" name="矩形 259"/>
          <p:cNvSpPr>
            <a:spLocks noChangeArrowheads="1"/>
          </p:cNvSpPr>
          <p:nvPr/>
        </p:nvSpPr>
        <p:spPr bwMode="auto">
          <a:xfrm>
            <a:off x="3575330" y="3747921"/>
            <a:ext cx="4943869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LỚP: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3E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912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9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53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2702" y="1105565"/>
            <a:ext cx="929874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Tập </a:t>
            </a: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đua </a:t>
            </a:r>
            <a:endParaRPr lang="en-US" sz="11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 </a:t>
            </a:r>
            <a:r>
              <a:rPr lang="en-US" sz="1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</a:t>
            </a:r>
            <a:endParaRPr lang="en-US" sz="11500" b="1" dirty="0">
              <a:solidFill>
                <a:srgbClr val="FF0000"/>
              </a:solidFill>
            </a:endParaRPr>
          </a:p>
        </p:txBody>
      </p:sp>
      <p:pic>
        <p:nvPicPr>
          <p:cNvPr id="5" name="ĐI HỌC - KARAOKE HD CHẤT LƯỢNG CAO - ÂM NHẠC LỚP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079" y="5674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2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48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10825" y="1993019"/>
            <a:ext cx="8275022" cy="3631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Trò </a:t>
            </a:r>
            <a:r>
              <a:rPr lang="en-US" sz="1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chơi: </a:t>
            </a:r>
            <a:endParaRPr lang="en-US" sz="115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</a:t>
            </a:r>
            <a:r>
              <a:rPr lang="en-US" sz="1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sức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2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482106978922580608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0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87831"/>
            <a:ext cx="121920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trường hợp phạm </a:t>
            </a:r>
            <a:r>
              <a:rPr lang="en-US" sz="6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6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6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chạm chân vào vạch xuất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phát.</a:t>
            </a:r>
          </a:p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5460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hình ảnh nền mầm non dễ thương, ngộ nghĩnh, đẹp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7592" y="820451"/>
            <a:ext cx="955582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sz="9600" b="1" dirty="0">
              <a:solidFill>
                <a:srgbClr val="FF0000"/>
              </a:solidFill>
            </a:endParaRPr>
          </a:p>
        </p:txBody>
      </p:sp>
      <p:pic>
        <p:nvPicPr>
          <p:cNvPr id="5" name="Giấc Mơ Trưa - Thùy Chi - Lyrics MV (mp3cu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194" y="5907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6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0924" y="104874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" t="77863" r="49492" b="4049"/>
          <a:stretch/>
        </p:blipFill>
        <p:spPr>
          <a:xfrm>
            <a:off x="386367" y="1436203"/>
            <a:ext cx="5318974" cy="51920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7" t="77179" r="-101" b="3207"/>
          <a:stretch/>
        </p:blipFill>
        <p:spPr>
          <a:xfrm>
            <a:off x="6123906" y="1433162"/>
            <a:ext cx="5550793" cy="5309941"/>
          </a:xfrm>
          <a:prstGeom prst="rect">
            <a:avLst/>
          </a:prstGeom>
        </p:spPr>
      </p:pic>
      <p:pic>
        <p:nvPicPr>
          <p:cNvPr id="2" name="Am-thanh-vo-tay-powerpoint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2684" y="5990702"/>
            <a:ext cx="446467" cy="609600"/>
          </a:xfrm>
          <a:prstGeom prst="rect">
            <a:avLst/>
          </a:prstGeom>
        </p:spPr>
      </p:pic>
      <p:pic>
        <p:nvPicPr>
          <p:cNvPr id="3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94738" y="6018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3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60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9470"/>
            <a:ext cx="12192000" cy="69674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948" y="1936654"/>
            <a:ext cx="11797259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3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3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endParaRPr lang="en-US" sz="43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3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3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PHỐI HỢP DI CHUYỂN VƯỢT QUA </a:t>
            </a:r>
            <a:endParaRPr lang="en-US" sz="43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3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CHƯỚNG </a:t>
            </a:r>
            <a:r>
              <a:rPr lang="en-US" sz="43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NGẠI VẬT TRÊN ĐƯỜNG THẲNG (TIẾT 2</a:t>
            </a:r>
            <a:r>
              <a:rPr lang="en-US" sz="43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3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CHẠY TIẾP SỨC</a:t>
            </a:r>
            <a:endParaRPr lang="en-US" sz="43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9200" y="471163"/>
            <a:ext cx="1152738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</a:t>
            </a:r>
            <a:r>
              <a:rPr lang="en-US" sz="44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400" b="1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 </a:t>
            </a:r>
            <a:r>
              <a:rPr lang="en-US" sz="44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 VÀ KĨ NĂNG VẬN ĐỘNG CƠ BẢN </a:t>
            </a:r>
          </a:p>
        </p:txBody>
      </p:sp>
    </p:spTree>
    <p:extLst>
      <p:ext uri="{BB962C8B-B14F-4D97-AF65-F5344CB8AC3E}">
        <p14:creationId xmlns:p14="http://schemas.microsoft.com/office/powerpoint/2010/main" val="93631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83280" y="1597584"/>
            <a:ext cx="6035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cap="all" dirty="0" smtClean="0">
                <a:ln w="381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0642" y="2415518"/>
            <a:ext cx="100671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Lễ phép với thầy cô giáo, nghiêm túc, đoàn kết, tích cực trong tập luyện.</a:t>
            </a:r>
            <a:b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được nội dung di chuyển vượt qua chướng ngại vật lớn trên đường thẳng và vận dụng được vào trong cuộc sống.</a:t>
            </a:r>
          </a:p>
          <a:p>
            <a:pPr lvl="0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Tham gia trò chơi tương đối chủ động, đảm bảo an toàn. 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26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611" y="826195"/>
            <a:ext cx="11926389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Xoay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khớp: cổ, vai, hông, gối, cổ tay, cổ 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chân.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Ép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dọc, ép ngang</a:t>
            </a:r>
            <a:endParaRPr lang="en-US" sz="5400" b="1" dirty="0"/>
          </a:p>
        </p:txBody>
      </p:sp>
      <p:sp>
        <p:nvSpPr>
          <p:cNvPr id="7" name="Rectangle 6"/>
          <p:cNvSpPr/>
          <p:nvPr/>
        </p:nvSpPr>
        <p:spPr>
          <a:xfrm>
            <a:off x="1016761" y="5122843"/>
            <a:ext cx="107201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14" name="CHIẾC BỤNG ĐÓI - Tiên Cookie f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282" y="5431934"/>
            <a:ext cx="358192" cy="358192"/>
          </a:xfrm>
          <a:prstGeom prst="rect">
            <a:avLst/>
          </a:prstGeom>
        </p:spPr>
      </p:pic>
      <p:pic>
        <p:nvPicPr>
          <p:cNvPr id="3" name="Múa lân (Tập hát theo lời bài hát mẫu SGK lớp 3 CTPT 2018 - NXBGD)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7828" y="4437869"/>
            <a:ext cx="478933" cy="4789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96182" y="277535"/>
            <a:ext cx="52548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b="1" cap="all" dirty="0" smtClean="0">
                <a:ln w="381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KHỞI ĐỘNG</a:t>
            </a:r>
            <a:endParaRPr lang="en-US" sz="2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739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2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4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11192" y="178048"/>
            <a:ext cx="835855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HÌNH 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</a:t>
            </a:r>
            <a:endParaRPr 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MỚI</a:t>
            </a:r>
            <a:b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4394" y="2958534"/>
            <a:ext cx="100021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Nội 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di chuyển vượt qua chướng ngại vật 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trên 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thẳng.</a:t>
            </a:r>
            <a:endParaRPr lang="en-US" sz="6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8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9495695414076432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2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" b="71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6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2697" y="999724"/>
            <a:ext cx="744283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Tập </a:t>
            </a:r>
            <a:r>
              <a:rPr lang="en-US" sz="1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loạt</a:t>
            </a:r>
          </a:p>
        </p:txBody>
      </p:sp>
    </p:spTree>
    <p:extLst>
      <p:ext uri="{BB962C8B-B14F-4D97-AF65-F5344CB8AC3E}">
        <p14:creationId xmlns:p14="http://schemas.microsoft.com/office/powerpoint/2010/main" val="197018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87" y="0"/>
            <a:ext cx="12470296" cy="6858000"/>
          </a:xfrm>
          <a:prstGeom prst="rect">
            <a:avLst/>
          </a:prstGeom>
        </p:spPr>
      </p:pic>
      <p:pic>
        <p:nvPicPr>
          <p:cNvPr id="2" name="Floor fill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183380" y="5074920"/>
            <a:ext cx="1371600" cy="10192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4195" y="735270"/>
            <a:ext cx="931477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nhóm </a:t>
            </a:r>
            <a:endParaRPr lang="en-US" sz="13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tập </a:t>
            </a:r>
            <a:r>
              <a:rPr lang="en-US" sz="1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13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7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51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</TotalTime>
  <Words>227</Words>
  <Application>Microsoft Office PowerPoint</Application>
  <PresentationFormat>Widescreen</PresentationFormat>
  <Paragraphs>37</Paragraphs>
  <Slides>16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方正黑体简体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188</cp:revision>
  <dcterms:created xsi:type="dcterms:W3CDTF">2022-10-17T13:49:56Z</dcterms:created>
  <dcterms:modified xsi:type="dcterms:W3CDTF">2022-11-30T16:10:08Z</dcterms:modified>
</cp:coreProperties>
</file>