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381" r:id="rId2"/>
    <p:sldId id="456" r:id="rId3"/>
    <p:sldId id="275" r:id="rId4"/>
    <p:sldId id="383" r:id="rId5"/>
    <p:sldId id="384" r:id="rId6"/>
    <p:sldId id="259" r:id="rId7"/>
    <p:sldId id="329" r:id="rId8"/>
    <p:sldId id="330" r:id="rId9"/>
    <p:sldId id="331" r:id="rId10"/>
    <p:sldId id="362" r:id="rId11"/>
    <p:sldId id="385" r:id="rId12"/>
    <p:sldId id="459" r:id="rId13"/>
    <p:sldId id="343" r:id="rId14"/>
    <p:sldId id="379" r:id="rId15"/>
    <p:sldId id="414" r:id="rId16"/>
    <p:sldId id="367" r:id="rId17"/>
    <p:sldId id="364" r:id="rId18"/>
    <p:sldId id="365" r:id="rId19"/>
    <p:sldId id="366" r:id="rId20"/>
    <p:sldId id="380" r:id="rId21"/>
    <p:sldId id="415" r:id="rId22"/>
    <p:sldId id="417" r:id="rId23"/>
    <p:sldId id="418" r:id="rId24"/>
    <p:sldId id="422" r:id="rId25"/>
    <p:sldId id="423" r:id="rId26"/>
    <p:sldId id="419" r:id="rId27"/>
    <p:sldId id="458" r:id="rId28"/>
    <p:sldId id="37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RSMEN" initials="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211" autoAdjust="0"/>
  </p:normalViewPr>
  <p:slideViewPr>
    <p:cSldViewPr>
      <p:cViewPr varScale="1">
        <p:scale>
          <a:sx n="101" d="100"/>
          <a:sy n="101" d="100"/>
        </p:scale>
        <p:origin x="-1914" y="-102"/>
      </p:cViewPr>
      <p:guideLst>
        <p:guide orient="horz" pos="2160"/>
        <p:guide pos="282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10T20:52:07.900" idx="1">
    <p:pos x="5770" y="3485"/>
    <p:text/>
  </p:cm>
  <p:cm authorId="1" dt="2022-10-10T20:52:14.412" idx="2">
    <p:pos x="5926" y="3641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A72F7-0800-486D-86EA-4464E395F81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87F74-E676-4EF3-88FB-3D145923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47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87F74-E676-4EF3-88FB-3D14592330A3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87F74-E676-4EF3-88FB-3D14592330A3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1EAB-DF47-4279-922C-C113875E345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9462-0B7B-464B-AB17-BF186597D64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1EAB-DF47-4279-922C-C113875E345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9462-0B7B-464B-AB17-BF186597D6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1EAB-DF47-4279-922C-C113875E345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9462-0B7B-464B-AB17-BF186597D6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1EAB-DF47-4279-922C-C113875E345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9462-0B7B-464B-AB17-BF186597D64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1EAB-DF47-4279-922C-C113875E345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9462-0B7B-464B-AB17-BF186597D6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1EAB-DF47-4279-922C-C113875E345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9462-0B7B-464B-AB17-BF186597D64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1EAB-DF47-4279-922C-C113875E345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9462-0B7B-464B-AB17-BF186597D64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1EAB-DF47-4279-922C-C113875E345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9462-0B7B-464B-AB17-BF186597D6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1EAB-DF47-4279-922C-C113875E345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9462-0B7B-464B-AB17-BF186597D6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1EAB-DF47-4279-922C-C113875E345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9462-0B7B-464B-AB17-BF186597D6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1EAB-DF47-4279-922C-C113875E345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B9462-0B7B-464B-AB17-BF186597D64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1DF1EAB-DF47-4279-922C-C113875E345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FB9462-0B7B-464B-AB17-BF186597D6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1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4a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7.png"/><Relationship Id="rId4" Type="http://schemas.openxmlformats.org/officeDocument/2006/relationships/image" Target="../media/image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microsoft.com/office/2007/relationships/media" Target="../media/media2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hdphoto" Target="../media/hdphoto2.wdp"/><Relationship Id="rId5" Type="http://schemas.microsoft.com/office/2007/relationships/media" Target="../media/media3.m4a"/><Relationship Id="rId10" Type="http://schemas.openxmlformats.org/officeDocument/2006/relationships/image" Target="../media/image10.png"/><Relationship Id="rId4" Type="http://schemas.openxmlformats.org/officeDocument/2006/relationships/audio" Target="../media/media2.m4a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5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5" Type="http://schemas.microsoft.com/office/2007/relationships/media" Target="../media/media6.m4a"/><Relationship Id="rId10" Type="http://schemas.openxmlformats.org/officeDocument/2006/relationships/image" Target="../media/image12.png"/><Relationship Id="rId4" Type="http://schemas.openxmlformats.org/officeDocument/2006/relationships/audio" Target="../media/media5.m4a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9144000" cy="68577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01" y="4034842"/>
            <a:ext cx="7325348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135" y="117631"/>
            <a:ext cx="1244111" cy="18113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" y="117630"/>
            <a:ext cx="1221075" cy="15609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5872" y="609805"/>
            <a:ext cx="7572257" cy="90043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320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iCiel PONY" pitchFamily="2" charset="-93"/>
                <a:cs typeface="Arial" panose="020B0604020202020204" pitchFamily="34" charset="0"/>
              </a:rPr>
              <a:t>NHIỆT LIỆT CHÀO MỪNG QUÝ THẦY CÔ VỀ DỰ GIỜ TIẾT HỌC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0336" y="2770028"/>
            <a:ext cx="6886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GungsuhChe"/>
                <a:cs typeface="Times New Roman" panose="02020603050405020304" pitchFamily="18" charset="0"/>
              </a:rPr>
              <a:t>TỰ NHIÊN XÃ HỘI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7830" y="4447540"/>
            <a:ext cx="268097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20" b="1" dirty="0">
                <a:solidFill>
                  <a:srgbClr val="008E40"/>
                </a:solidFill>
                <a:latin typeface="iCiel PONY" pitchFamily="2" charset="-93"/>
              </a:rPr>
              <a:t>LỚP 1D</a:t>
            </a:r>
          </a:p>
        </p:txBody>
      </p:sp>
      <p:sp>
        <p:nvSpPr>
          <p:cNvPr id="11" name="TextBox 7"/>
          <p:cNvSpPr txBox="1"/>
          <p:nvPr/>
        </p:nvSpPr>
        <p:spPr>
          <a:xfrm>
            <a:off x="785872" y="6072442"/>
            <a:ext cx="7359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bg2">
                    <a:lumMod val="10000"/>
                  </a:schemeClr>
                </a:solidFill>
                <a:latin typeface="HP001 4 hàng" panose="020B0603050302020204" pitchFamily="34" charset="0"/>
              </a:rPr>
              <a:t>Gi</a:t>
            </a:r>
            <a:r>
              <a:rPr lang="vi-VN" sz="3200" b="1" i="1" dirty="0">
                <a:solidFill>
                  <a:schemeClr val="bg2">
                    <a:lumMod val="10000"/>
                  </a:schemeClr>
                </a:solidFill>
                <a:latin typeface="HP001 4 hàng" panose="020B0603050302020204" pitchFamily="34" charset="0"/>
              </a:rPr>
              <a:t>áo viên</a:t>
            </a:r>
            <a:r>
              <a:rPr lang="en-US" sz="3200" b="1" i="1" dirty="0">
                <a:solidFill>
                  <a:schemeClr val="bg2">
                    <a:lumMod val="10000"/>
                  </a:schemeClr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i="1" dirty="0" err="1">
                <a:solidFill>
                  <a:schemeClr val="bg2">
                    <a:lumMod val="10000"/>
                  </a:schemeClr>
                </a:solidFill>
                <a:latin typeface="HP001 4 hàng" panose="020B0603050302020204" pitchFamily="34" charset="0"/>
              </a:rPr>
              <a:t>Nguyễn</a:t>
            </a:r>
            <a:r>
              <a:rPr lang="en-US" sz="3200" b="1" i="1" dirty="0">
                <a:solidFill>
                  <a:schemeClr val="bg2">
                    <a:lumMod val="1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bg2">
                    <a:lumMod val="10000"/>
                  </a:schemeClr>
                </a:solidFill>
                <a:latin typeface="HP001 4 hàng" panose="020B0603050302020204" pitchFamily="34" charset="0"/>
              </a:rPr>
              <a:t>Thị</a:t>
            </a:r>
            <a:r>
              <a:rPr lang="en-US" sz="3200" b="1" i="1" dirty="0">
                <a:solidFill>
                  <a:schemeClr val="bg2">
                    <a:lumMod val="1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bg2">
                    <a:lumMod val="10000"/>
                  </a:schemeClr>
                </a:solidFill>
                <a:latin typeface="HP001 4 hàng" panose="020B0603050302020204" pitchFamily="34" charset="0"/>
              </a:rPr>
              <a:t>Mến</a:t>
            </a:r>
            <a:endParaRPr lang="en-US" sz="3200" b="1" i="1" dirty="0">
              <a:solidFill>
                <a:schemeClr val="bg2">
                  <a:lumMod val="10000"/>
                </a:schemeClr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8" t="74747" r="8705" b="7273"/>
          <a:stretch>
            <a:fillRect/>
          </a:stretch>
        </p:blipFill>
        <p:spPr>
          <a:xfrm>
            <a:off x="457200" y="228600"/>
            <a:ext cx="8215745" cy="5981700"/>
          </a:xfrm>
          <a:prstGeom prst="rect">
            <a:avLst/>
          </a:prstGeom>
        </p:spPr>
      </p:pic>
      <p:pic>
        <p:nvPicPr>
          <p:cNvPr id="2" name="Đó là vị trí để nước uố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85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3863"/>
            <a:ext cx="8991600" cy="60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Quan sát hình và kể tê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0600" y="990600"/>
            <a:ext cx="609600" cy="609600"/>
          </a:xfrm>
          <a:prstGeom prst="rect">
            <a:avLst/>
          </a:prstGeom>
        </p:spPr>
      </p:pic>
      <p:pic>
        <p:nvPicPr>
          <p:cNvPr id="3" name="Báo cáo kết quả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0600" y="205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295400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TO HÁT NH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75260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4" t="72525" r="32058" b="12324"/>
          <a:stretch>
            <a:fillRect/>
          </a:stretch>
        </p:blipFill>
        <p:spPr>
          <a:xfrm>
            <a:off x="762000" y="609600"/>
            <a:ext cx="7848600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ee9051d3aa4fffaa6b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b643437cfab9a4e0e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cd673958809ddec4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95" y="0"/>
            <a:ext cx="85255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fa6f32c7b35bc6be5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12"/>
          <p:cNvSpPr>
            <a:spLocks noChangeArrowheads="1"/>
          </p:cNvSpPr>
          <p:nvPr/>
        </p:nvSpPr>
        <p:spPr bwMode="auto">
          <a:xfrm>
            <a:off x="-25400" y="684956"/>
            <a:ext cx="9169400" cy="4312073"/>
          </a:xfrm>
          <a:prstGeom prst="rect">
            <a:avLst/>
          </a:prstGeom>
          <a:solidFill>
            <a:srgbClr val="F1F1F1">
              <a:alpha val="8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lvl="0" algn="ctr"/>
            <a:r>
              <a:rPr lang="en-US" sz="6000" kern="10" dirty="0" err="1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kern="10" dirty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6000" kern="10" dirty="0" err="1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kern="10" dirty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10" dirty="0" err="1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kern="10" dirty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10" dirty="0" err="1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kern="10" dirty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10" dirty="0" err="1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kern="10" dirty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kern="10" dirty="0" err="1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kern="10" dirty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grpSp>
        <p:nvGrpSpPr>
          <p:cNvPr id="3077" name="组合 25"/>
          <p:cNvGrpSpPr/>
          <p:nvPr/>
        </p:nvGrpSpPr>
        <p:grpSpPr bwMode="auto">
          <a:xfrm>
            <a:off x="73977" y="903454"/>
            <a:ext cx="1128712" cy="1488017"/>
            <a:chOff x="0" y="0"/>
            <a:chExt cx="1876984" cy="1829528"/>
          </a:xfrm>
        </p:grpSpPr>
        <p:sp>
          <p:nvSpPr>
            <p:cNvPr id="3082" name="矩形 23"/>
            <p:cNvSpPr>
              <a:spLocks noChangeArrowheads="1"/>
            </p:cNvSpPr>
            <p:nvPr/>
          </p:nvSpPr>
          <p:spPr bwMode="auto">
            <a:xfrm>
              <a:off x="0" y="0"/>
              <a:ext cx="1103751" cy="1103751"/>
            </a:xfrm>
            <a:prstGeom prst="rect">
              <a:avLst/>
            </a:prstGeom>
            <a:noFill/>
            <a:ln w="19050">
              <a:solidFill>
                <a:srgbClr val="E03646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latin typeface="Montserrat" panose="02000505000000020004" pitchFamily="2" charset="0"/>
              </a:endParaRPr>
            </a:p>
          </p:txBody>
        </p:sp>
        <p:sp>
          <p:nvSpPr>
            <p:cNvPr id="3083" name="矩形 24"/>
            <p:cNvSpPr>
              <a:spLocks noChangeArrowheads="1"/>
            </p:cNvSpPr>
            <p:nvPr/>
          </p:nvSpPr>
          <p:spPr bwMode="auto">
            <a:xfrm>
              <a:off x="773233" y="725777"/>
              <a:ext cx="1103751" cy="1103751"/>
            </a:xfrm>
            <a:prstGeom prst="rect">
              <a:avLst/>
            </a:prstGeom>
            <a:noFill/>
            <a:ln w="19050">
              <a:solidFill>
                <a:srgbClr val="ECAF4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latin typeface="Montserrat" panose="02000505000000020004" pitchFamily="2" charset="0"/>
              </a:endParaRPr>
            </a:p>
          </p:txBody>
        </p:sp>
      </p:grpSp>
      <p:grpSp>
        <p:nvGrpSpPr>
          <p:cNvPr id="3078" name="组合 26"/>
          <p:cNvGrpSpPr/>
          <p:nvPr/>
        </p:nvGrpSpPr>
        <p:grpSpPr bwMode="auto">
          <a:xfrm>
            <a:off x="7856120" y="832484"/>
            <a:ext cx="1173414" cy="1437339"/>
            <a:chOff x="0" y="0"/>
            <a:chExt cx="1835076" cy="1829528"/>
          </a:xfrm>
        </p:grpSpPr>
        <p:sp>
          <p:nvSpPr>
            <p:cNvPr id="3080" name="矩形 27"/>
            <p:cNvSpPr>
              <a:spLocks noChangeArrowheads="1"/>
            </p:cNvSpPr>
            <p:nvPr/>
          </p:nvSpPr>
          <p:spPr bwMode="auto">
            <a:xfrm>
              <a:off x="0" y="0"/>
              <a:ext cx="1061843" cy="1061842"/>
            </a:xfrm>
            <a:prstGeom prst="rect">
              <a:avLst/>
            </a:prstGeom>
            <a:noFill/>
            <a:ln w="19050">
              <a:solidFill>
                <a:srgbClr val="9CC4AE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latin typeface="Montserrat" panose="02000505000000020004" pitchFamily="2" charset="0"/>
              </a:endParaRPr>
            </a:p>
          </p:txBody>
        </p:sp>
        <p:sp>
          <p:nvSpPr>
            <p:cNvPr id="3081" name="矩形 28"/>
            <p:cNvSpPr>
              <a:spLocks noChangeArrowheads="1"/>
            </p:cNvSpPr>
            <p:nvPr/>
          </p:nvSpPr>
          <p:spPr bwMode="auto">
            <a:xfrm>
              <a:off x="731325" y="725777"/>
              <a:ext cx="1103751" cy="1103751"/>
            </a:xfrm>
            <a:prstGeom prst="rect">
              <a:avLst/>
            </a:prstGeom>
            <a:noFill/>
            <a:ln w="19050">
              <a:solidFill>
                <a:srgbClr val="1B9C77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latin typeface="Montserrat" panose="02000505000000020004" pitchFamily="2" charset="0"/>
              </a:endParaRPr>
            </a:p>
          </p:txBody>
        </p:sp>
      </p:grpSp>
      <p:pic>
        <p:nvPicPr>
          <p:cNvPr id="1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51332" y="3385820"/>
            <a:ext cx="1446848" cy="29235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95752" y="3606168"/>
            <a:ext cx="2184083" cy="30105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341971" y="3873500"/>
            <a:ext cx="2280285" cy="2435860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067877" y="3606800"/>
            <a:ext cx="2045018" cy="2702560"/>
          </a:xfrm>
          <a:prstGeom prst="rect">
            <a:avLst/>
          </a:prstGeom>
        </p:spPr>
      </p:pic>
      <p:sp>
        <p:nvSpPr>
          <p:cNvPr id="16" name="Oval 4"/>
          <p:cNvSpPr>
            <a:spLocks noChangeArrowheads="1"/>
          </p:cNvSpPr>
          <p:nvPr/>
        </p:nvSpPr>
        <p:spPr bwMode="auto">
          <a:xfrm>
            <a:off x="1583908" y="903454"/>
            <a:ext cx="5883692" cy="932797"/>
          </a:xfrm>
          <a:prstGeom prst="ellipse">
            <a:avLst/>
          </a:prstGeom>
          <a:gradFill rotWithShape="1">
            <a:gsLst>
              <a:gs pos="0">
                <a:sysClr val="window" lastClr="FFFFFF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Tự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nhiên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và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xã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hội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ee9051d3aa4fffaa6b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4419600" cy="3124200"/>
          </a:xfrm>
          <a:prstGeom prst="rect">
            <a:avLst/>
          </a:prstGeom>
        </p:spPr>
      </p:pic>
      <p:pic>
        <p:nvPicPr>
          <p:cNvPr id="5" name="Picture 4" descr="edb643437cfab9a4e0e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635" y="304800"/>
            <a:ext cx="4010660" cy="3124200"/>
          </a:xfrm>
          <a:prstGeom prst="rect">
            <a:avLst/>
          </a:prstGeom>
        </p:spPr>
      </p:pic>
      <p:pic>
        <p:nvPicPr>
          <p:cNvPr id="6" name="Picture 5" descr="30cd673958809ddec4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733800"/>
            <a:ext cx="4419600" cy="2971800"/>
          </a:xfrm>
          <a:prstGeom prst="rect">
            <a:avLst/>
          </a:prstGeom>
        </p:spPr>
      </p:pic>
      <p:pic>
        <p:nvPicPr>
          <p:cNvPr id="7" name="Picture 6" descr="7fa6f32c7b35bc6be5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3733800"/>
            <a:ext cx="4038600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2" t="7156" r="7885" b="8292"/>
          <a:stretch>
            <a:fillRect/>
          </a:stretch>
        </p:blipFill>
        <p:spPr bwMode="auto">
          <a:xfrm>
            <a:off x="-1098396" y="-195147"/>
            <a:ext cx="11340792" cy="724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3058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58191"/>
          <a:stretch>
            <a:fillRect/>
          </a:stretch>
        </p:blipFill>
        <p:spPr>
          <a:xfrm>
            <a:off x="457200" y="1"/>
            <a:ext cx="8305800" cy="621982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47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3"/>
          <a:stretch>
            <a:fillRect/>
          </a:stretch>
        </p:blipFill>
        <p:spPr>
          <a:xfrm>
            <a:off x="533400" y="381000"/>
            <a:ext cx="7848599" cy="594359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828800"/>
            <a:ext cx="7391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s 24577"/>
          <p:cNvSpPr/>
          <p:nvPr/>
        </p:nvSpPr>
        <p:spPr>
          <a:xfrm>
            <a:off x="0" y="0"/>
            <a:ext cx="9144000" cy="60198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79" name="Rectangles 24578"/>
          <p:cNvSpPr/>
          <p:nvPr/>
        </p:nvSpPr>
        <p:spPr>
          <a:xfrm>
            <a:off x="4038600" y="4267200"/>
            <a:ext cx="3733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3600" b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CC3300"/>
                    </a:gs>
                    <a:gs pos="50000">
                      <a:srgbClr val="FF6600"/>
                    </a:gs>
                    <a:gs pos="100000">
                      <a:srgbClr val="CC3300"/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/>
                  </a:outerShdw>
                </a:effectLst>
                <a:latin typeface=".VnCentury SchoolbookH" panose="020B7200000000000000" charset="0"/>
                <a:ea typeface=".VnCentury SchoolbookH" panose="020B7200000000000000" charset="0"/>
              </a:rPr>
              <a:t>Lớp 1D</a:t>
            </a:r>
          </a:p>
        </p:txBody>
      </p:sp>
      <p:pic>
        <p:nvPicPr>
          <p:cNvPr id="24580" name="Picture 24579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52400"/>
            <a:ext cx="2286000" cy="1895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1" name="Rectangles 24580"/>
          <p:cNvSpPr/>
          <p:nvPr/>
        </p:nvSpPr>
        <p:spPr>
          <a:xfrm>
            <a:off x="1828800" y="990600"/>
            <a:ext cx="5867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3600" b="1">
                <a:ln w="12700" cap="flat" cmpd="sng">
                  <a:solidFill>
                    <a:schemeClr val="bg1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82">
                        <a:alpha val="39999"/>
                      </a:srgbClr>
                    </a:gs>
                    <a:gs pos="15000">
                      <a:srgbClr val="66008F">
                        <a:alpha val="58000"/>
                      </a:srgbClr>
                    </a:gs>
                    <a:gs pos="32500">
                      <a:srgbClr val="BA0066">
                        <a:alpha val="78999"/>
                      </a:srgbClr>
                    </a:gs>
                    <a:gs pos="45000">
                      <a:srgbClr val="FF0000">
                        <a:alpha val="94000"/>
                      </a:srgbClr>
                    </a:gs>
                    <a:gs pos="50000">
                      <a:srgbClr val="FF8200">
                        <a:alpha val="100000"/>
                      </a:srgbClr>
                    </a:gs>
                    <a:gs pos="55000">
                      <a:srgbClr val="FF0000">
                        <a:alpha val="94000"/>
                      </a:srgbClr>
                    </a:gs>
                    <a:gs pos="67500">
                      <a:srgbClr val="BA0066">
                        <a:alpha val="78999"/>
                      </a:srgbClr>
                    </a:gs>
                    <a:gs pos="85000">
                      <a:srgbClr val="66008F">
                        <a:alpha val="58000"/>
                      </a:srgbClr>
                    </a:gs>
                    <a:gs pos="100000">
                      <a:srgbClr val="000082">
                        <a:alpha val="39999"/>
                      </a:srgbClr>
                    </a:gs>
                  </a:gsLst>
                  <a:lin ang="5400000" scaled="1"/>
                  <a:tileRect/>
                </a:gradFill>
                <a:effectLst>
                  <a:outerShdw dist="45791" dir="2021404" algn="ctr" rotWithShape="0">
                    <a:schemeClr val="tx1"/>
                  </a:outerShdw>
                </a:effectLst>
                <a:latin typeface=".VnCentury SchoolbookH" panose="020B7200000000000000" charset="0"/>
                <a:ea typeface=".VnCentury SchoolbookH" panose="020B7200000000000000" charset="0"/>
              </a:rPr>
              <a:t>Xin chân thành cảm ơn </a:t>
            </a:r>
          </a:p>
        </p:txBody>
      </p:sp>
      <p:sp>
        <p:nvSpPr>
          <p:cNvPr id="24582" name="Rectangles 24581"/>
          <p:cNvSpPr/>
          <p:nvPr/>
        </p:nvSpPr>
        <p:spPr>
          <a:xfrm>
            <a:off x="0" y="5516563"/>
            <a:ext cx="9144000" cy="1341437"/>
          </a:xfrm>
          <a:prstGeom prst="rect">
            <a:avLst/>
          </a:prstGeom>
          <a:gradFill rotWithShape="1">
            <a:gsLst>
              <a:gs pos="0">
                <a:srgbClr val="765E2F">
                  <a:alpha val="0"/>
                </a:srgbClr>
              </a:gs>
              <a:gs pos="100000">
                <a:schemeClr val="folHlink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>
              <a:spcBef>
                <a:spcPct val="0"/>
              </a:spcBef>
            </a:pPr>
            <a:endParaRPr lang="uk-UA" altLang="x-none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4583" name="Picture 24582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429000"/>
            <a:ext cx="3133725" cy="2943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4" name="Rectangles 24583"/>
          <p:cNvSpPr/>
          <p:nvPr/>
        </p:nvSpPr>
        <p:spPr>
          <a:xfrm>
            <a:off x="457200" y="2481263"/>
            <a:ext cx="8534400" cy="12525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3600">
                <a:ln w="9525" cap="flat" cmpd="sng">
                  <a:solidFill>
                    <a:schemeClr val="bg1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000082">
                        <a:alpha val="100000"/>
                      </a:srgbClr>
                    </a:gs>
                    <a:gs pos="30000">
                      <a:srgbClr val="66008F">
                        <a:alpha val="100000"/>
                      </a:srgbClr>
                    </a:gs>
                    <a:gs pos="64999">
                      <a:srgbClr val="BA0066">
                        <a:alpha val="100000"/>
                      </a:srgbClr>
                    </a:gs>
                    <a:gs pos="89999">
                      <a:srgbClr val="FF0000">
                        <a:alpha val="100000"/>
                      </a:srgbClr>
                    </a:gs>
                    <a:gs pos="100000">
                      <a:srgbClr val="FF8200">
                        <a:alpha val="100000"/>
                      </a:srgbClr>
                    </a:gs>
                  </a:gsLst>
                  <a:lin ang="5400000" scaled="1"/>
                  <a:tileRect/>
                </a:gradFill>
                <a:effectLst>
                  <a:outerShdw dist="35921" dir="2699999" algn="ctr" rotWithShape="0">
                    <a:srgbClr val="C0C0C0"/>
                  </a:outerShdw>
                </a:effectLst>
                <a:latin typeface=".VnRevueH" panose="020B7200000000000000" charset="0"/>
                <a:ea typeface=".VnRevueH" panose="020B7200000000000000" charset="0"/>
              </a:rPr>
              <a:t>Quý thầy cô đã về dự tiết TNXH!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0"/>
            <a:ext cx="883920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571500" indent="-5715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571500" indent="-5715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98" b="98202" l="2358" r="89623">
                        <a14:foregroundMark x1="18396" y1="34382" x2="78774" y2="37528"/>
                        <a14:foregroundMark x1="36321" y1="33258" x2="56132" y2="52584"/>
                        <a14:foregroundMark x1="23113" y1="74607" x2="19340" y2="88315"/>
                        <a14:foregroundMark x1="56132" y1="78876" x2="58491" y2="94382"/>
                        <a14:foregroundMark x1="10377" y1="91685" x2="19811" y2="92584"/>
                        <a14:foregroundMark x1="55660" y1="96180" x2="64623" y2="96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25535"/>
            <a:ext cx="1745032" cy="366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88" b="99578" l="0" r="97573">
                        <a14:foregroundMark x1="35922" y1="3376" x2="42718" y2="59072"/>
                        <a14:foregroundMark x1="57282" y1="31646" x2="74757" y2="42616"/>
                        <a14:foregroundMark x1="50485" y1="79325" x2="59709" y2="90928"/>
                        <a14:foregroundMark x1="34466" y1="78692" x2="22330" y2="89030"/>
                        <a14:foregroundMark x1="6311" y1="43882" x2="22330" y2="356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232" y="1623037"/>
            <a:ext cx="1684036" cy="387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Xin chào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62000" y="228600"/>
            <a:ext cx="609600" cy="609600"/>
          </a:xfrm>
          <a:prstGeom prst="rect">
            <a:avLst/>
          </a:prstGeom>
        </p:spPr>
      </p:pic>
      <p:pic>
        <p:nvPicPr>
          <p:cNvPr id="3" name="Giới thiệu tên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62000" y="1143000"/>
            <a:ext cx="609600" cy="609600"/>
          </a:xfrm>
          <a:prstGeom prst="rect">
            <a:avLst/>
          </a:prstGeom>
        </p:spPr>
      </p:pic>
      <p:pic>
        <p:nvPicPr>
          <p:cNvPr id="6" name="Đến trg học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20711" y="205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20"/>
          <a:stretch>
            <a:fillRect/>
          </a:stretch>
        </p:blipFill>
        <p:spPr>
          <a:xfrm>
            <a:off x="381000" y="152400"/>
            <a:ext cx="4495800" cy="640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52"/>
          <a:stretch>
            <a:fillRect/>
          </a:stretch>
        </p:blipFill>
        <p:spPr>
          <a:xfrm>
            <a:off x="4849091" y="152400"/>
            <a:ext cx="4032594" cy="6105963"/>
          </a:xfrm>
          <a:prstGeom prst="rect">
            <a:avLst/>
          </a:prstGeom>
        </p:spPr>
      </p:pic>
      <p:pic>
        <p:nvPicPr>
          <p:cNvPr id="2" name="Minh và Hoa học lớp 1A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8200" y="152400"/>
            <a:ext cx="609600" cy="609600"/>
          </a:xfrm>
          <a:prstGeom prst="rect">
            <a:avLst/>
          </a:prstGeom>
        </p:spPr>
      </p:pic>
      <p:pic>
        <p:nvPicPr>
          <p:cNvPr id="3" name="Minh  giới thiệu cô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8200" y="1143000"/>
            <a:ext cx="609600" cy="609600"/>
          </a:xfrm>
          <a:prstGeom prst="rect">
            <a:avLst/>
          </a:prstGeom>
        </p:spPr>
      </p:pic>
      <p:pic>
        <p:nvPicPr>
          <p:cNvPr id="4" name="Hoa giới thiệu lớp học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63249" y="2133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9" t="75151" r="8135" b="7475"/>
          <a:stretch>
            <a:fillRect/>
          </a:stretch>
        </p:blipFill>
        <p:spPr>
          <a:xfrm>
            <a:off x="76200" y="381000"/>
            <a:ext cx="8991600" cy="6019800"/>
          </a:xfrm>
          <a:prstGeom prst="rect">
            <a:avLst/>
          </a:prstGeom>
        </p:spPr>
      </p:pic>
      <p:pic>
        <p:nvPicPr>
          <p:cNvPr id="2" name="Minh mời tham quan lớp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6800" y="83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0" t="21495" r="67090" b="20000"/>
          <a:stretch>
            <a:fillRect/>
          </a:stretch>
        </p:blipFill>
        <p:spPr bwMode="auto">
          <a:xfrm>
            <a:off x="929640" y="55245"/>
            <a:ext cx="7361555" cy="661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óc học tập - sáng tạo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.088303" end="2917.3149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1993" y="2648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0" t="21495" r="54040" b="20000"/>
          <a:stretch>
            <a:fillRect/>
          </a:stretch>
        </p:blipFill>
        <p:spPr bwMode="auto">
          <a:xfrm>
            <a:off x="1366520" y="109220"/>
            <a:ext cx="6225540" cy="647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óc học tập - sáng tạo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8.16308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1993" y="2648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0" t="21495" r="38383" b="20000"/>
          <a:stretch>
            <a:fillRect/>
          </a:stretch>
        </p:blipFill>
        <p:spPr bwMode="auto">
          <a:xfrm>
            <a:off x="1212215" y="177165"/>
            <a:ext cx="7056120" cy="636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ội quy lớp học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187</Words>
  <Application>Microsoft Office PowerPoint</Application>
  <PresentationFormat>On-screen Show (4:3)</PresentationFormat>
  <Paragraphs>20</Paragraphs>
  <Slides>28</Slides>
  <Notes>3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LAPTOP68</cp:lastModifiedBy>
  <cp:revision>89</cp:revision>
  <dcterms:created xsi:type="dcterms:W3CDTF">2020-08-13T13:23:00Z</dcterms:created>
  <dcterms:modified xsi:type="dcterms:W3CDTF">2023-03-20T09:06:49Z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D0D942A9AFFD4F3480608344473FACF5</vt:lpwstr>
  </property>
  <property fmtid="{D5CDD505-2E9C-101B-9397-08002B2CF9AE}" pid="3" name="KSOProductBuildVer">
    <vt:lpwstr>1033-11.2.0.11341</vt:lpwstr>
  </property>
</Properties>
</file>