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  <p:sldMasterId id="2147483686" r:id="rId3"/>
    <p:sldMasterId id="2147483699" r:id="rId4"/>
    <p:sldMasterId id="2147483711" r:id="rId5"/>
    <p:sldMasterId id="2147483723" r:id="rId6"/>
    <p:sldMasterId id="2147483735" r:id="rId7"/>
  </p:sldMasterIdLst>
  <p:notesMasterIdLst>
    <p:notesMasterId r:id="rId21"/>
  </p:notesMasterIdLst>
  <p:sldIdLst>
    <p:sldId id="373" r:id="rId8"/>
    <p:sldId id="356" r:id="rId9"/>
    <p:sldId id="352" r:id="rId10"/>
    <p:sldId id="371" r:id="rId11"/>
    <p:sldId id="357" r:id="rId12"/>
    <p:sldId id="335" r:id="rId13"/>
    <p:sldId id="323" r:id="rId14"/>
    <p:sldId id="358" r:id="rId15"/>
    <p:sldId id="369" r:id="rId16"/>
    <p:sldId id="370" r:id="rId17"/>
    <p:sldId id="374" r:id="rId18"/>
    <p:sldId id="375" r:id="rId19"/>
    <p:sldId id="3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  <a:srgbClr val="FF99CC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71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58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04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5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91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63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0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61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4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82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94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098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5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1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48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20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2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16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21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41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0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77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6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330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46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49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3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45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89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47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10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74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97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60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739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793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7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84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396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956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182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493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311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130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80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257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7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378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785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83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393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395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211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672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66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466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972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157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207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997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189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049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771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844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289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1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5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7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3/20/2023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47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5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1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9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9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>
            <a:fillRect/>
          </a:stretch>
        </p:blipFill>
        <p:spPr>
          <a:xfrm>
            <a:off x="22900" y="0"/>
            <a:ext cx="9088916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38400" y="838200"/>
            <a:ext cx="4495800" cy="259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603" y="1676400"/>
            <a:ext cx="54857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9600" b="1" dirty="0" smtClean="0">
                <a:ln w="10541" cmpd="sng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Khởi động</a:t>
            </a:r>
            <a:endParaRPr lang="en-US" sz="9600" b="1" dirty="0">
              <a:ln w="10541" cmpd="sng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562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9850"/>
            <a:ext cx="609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3486150"/>
            <a:ext cx="2214562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2" y="3486150"/>
            <a:ext cx="2219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3486150"/>
            <a:ext cx="232886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605463"/>
            <a:ext cx="1857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6" y="5605463"/>
            <a:ext cx="19335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806" y="5634038"/>
            <a:ext cx="1914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867273" y="5586413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309688" y="5605463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046243" y="5634038"/>
          <a:ext cx="700088" cy="6381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439024" y="3776662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250529" y="3702844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904875" y="3702844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62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85916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4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trong phạm vi 10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9"/>
          <a:stretch>
            <a:fillRect/>
          </a:stretch>
        </p:blipFill>
        <p:spPr>
          <a:xfrm>
            <a:off x="0" y="0"/>
            <a:ext cx="9144000" cy="69041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3771" y="2743200"/>
            <a:ext cx="38526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7200" b="1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</a:rPr>
              <a:t>TIẾP SỨC </a:t>
            </a:r>
            <a:endParaRPr lang="en-US" sz="7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5900" y="1808202"/>
            <a:ext cx="30483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66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 chơi</a:t>
            </a:r>
            <a:endParaRPr lang="en-US" sz="6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361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6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/>
            </a:r>
            <a:br>
              <a:rPr lang="en-US" sz="66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r>
              <a:rPr lang="en-US" sz="66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Trò chơi: TIẾP SỨC</a:t>
            </a:r>
            <a:r>
              <a:rPr lang="en-US" sz="66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/>
            </a:r>
            <a:br>
              <a:rPr lang="en-US" sz="66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52575"/>
            <a:ext cx="5057775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2 + 3 = </a:t>
            </a:r>
          </a:p>
          <a:p>
            <a:pPr marL="0" indent="0" algn="ctr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 + 2 =</a:t>
            </a:r>
          </a:p>
          <a:p>
            <a:pPr marL="0" indent="0" algn="ctr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2 + 2 =</a:t>
            </a:r>
          </a:p>
          <a:p>
            <a:pPr marL="0" indent="0" algn="ctr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 +1 =</a:t>
            </a:r>
          </a:p>
          <a:p>
            <a:pPr marL="0" indent="0" algn="ctr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3 + 1 =</a:t>
            </a:r>
          </a:p>
          <a:p>
            <a:pPr marL="0" indent="0" algn="ctr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2 + 1 =</a:t>
            </a:r>
          </a:p>
          <a:p>
            <a:pPr marL="0" indent="0" algn="ctr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4 + 1 =</a:t>
            </a:r>
          </a:p>
          <a:p>
            <a:pPr marL="0" indent="0" algn="ctr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3 + 2 =</a:t>
            </a:r>
          </a:p>
          <a:p>
            <a:pPr marL="0" indent="0"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103859"/>
              </p:ext>
            </p:extLst>
          </p:nvPr>
        </p:nvGraphicFramePr>
        <p:xfrm>
          <a:off x="4938713" y="1557338"/>
          <a:ext cx="595312" cy="518160"/>
        </p:xfrm>
        <a:graphic>
          <a:graphicData uri="http://schemas.openxmlformats.org/drawingml/2006/table">
            <a:tbl>
              <a:tblPr firstRow="1" bandRow="1"/>
              <a:tblGrid>
                <a:gridCol w="595312"/>
              </a:tblGrid>
              <a:tr h="471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80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C2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890228"/>
              </p:ext>
            </p:extLst>
          </p:nvPr>
        </p:nvGraphicFramePr>
        <p:xfrm>
          <a:off x="4948238" y="2652713"/>
          <a:ext cx="595312" cy="518160"/>
        </p:xfrm>
        <a:graphic>
          <a:graphicData uri="http://schemas.openxmlformats.org/drawingml/2006/table">
            <a:tbl>
              <a:tblPr firstRow="1" bandRow="1"/>
              <a:tblGrid>
                <a:gridCol w="595312"/>
              </a:tblGrid>
              <a:tr h="5000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C2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861042"/>
              </p:ext>
            </p:extLst>
          </p:nvPr>
        </p:nvGraphicFramePr>
        <p:xfrm>
          <a:off x="4957763" y="2129790"/>
          <a:ext cx="585787" cy="518160"/>
        </p:xfrm>
        <a:graphic>
          <a:graphicData uri="http://schemas.openxmlformats.org/drawingml/2006/table">
            <a:tbl>
              <a:tblPr firstRow="1" bandRow="1"/>
              <a:tblGrid>
                <a:gridCol w="585787"/>
              </a:tblGrid>
              <a:tr h="5095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80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C2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461173"/>
              </p:ext>
            </p:extLst>
          </p:nvPr>
        </p:nvGraphicFramePr>
        <p:xfrm>
          <a:off x="4938713" y="3176588"/>
          <a:ext cx="595312" cy="518160"/>
        </p:xfrm>
        <a:graphic>
          <a:graphicData uri="http://schemas.openxmlformats.org/drawingml/2006/table">
            <a:tbl>
              <a:tblPr firstRow="1" bandRow="1"/>
              <a:tblGrid>
                <a:gridCol w="595312"/>
              </a:tblGrid>
              <a:tr h="471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C2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508569"/>
              </p:ext>
            </p:extLst>
          </p:nvPr>
        </p:nvGraphicFramePr>
        <p:xfrm>
          <a:off x="4953000" y="3709988"/>
          <a:ext cx="590551" cy="518160"/>
        </p:xfrm>
        <a:graphic>
          <a:graphicData uri="http://schemas.openxmlformats.org/drawingml/2006/table">
            <a:tbl>
              <a:tblPr firstRow="1" bandRow="1"/>
              <a:tblGrid>
                <a:gridCol w="590551"/>
              </a:tblGrid>
              <a:tr h="481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C2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91749"/>
              </p:ext>
            </p:extLst>
          </p:nvPr>
        </p:nvGraphicFramePr>
        <p:xfrm>
          <a:off x="4938713" y="4243388"/>
          <a:ext cx="614362" cy="518160"/>
        </p:xfrm>
        <a:graphic>
          <a:graphicData uri="http://schemas.openxmlformats.org/drawingml/2006/table">
            <a:tbl>
              <a:tblPr firstRow="1" bandRow="1"/>
              <a:tblGrid>
                <a:gridCol w="614362"/>
              </a:tblGrid>
              <a:tr h="481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C2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857543"/>
              </p:ext>
            </p:extLst>
          </p:nvPr>
        </p:nvGraphicFramePr>
        <p:xfrm>
          <a:off x="4948238" y="4757738"/>
          <a:ext cx="595312" cy="518160"/>
        </p:xfrm>
        <a:graphic>
          <a:graphicData uri="http://schemas.openxmlformats.org/drawingml/2006/table">
            <a:tbl>
              <a:tblPr firstRow="1" bandRow="1"/>
              <a:tblGrid>
                <a:gridCol w="595312"/>
              </a:tblGrid>
              <a:tr h="471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C2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741741"/>
              </p:ext>
            </p:extLst>
          </p:nvPr>
        </p:nvGraphicFramePr>
        <p:xfrm>
          <a:off x="4957763" y="5281613"/>
          <a:ext cx="585787" cy="518160"/>
        </p:xfrm>
        <a:graphic>
          <a:graphicData uri="http://schemas.openxmlformats.org/drawingml/2006/table">
            <a:tbl>
              <a:tblPr firstRow="1" bandRow="1"/>
              <a:tblGrid>
                <a:gridCol w="585787"/>
              </a:tblGrid>
              <a:tr h="471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C24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74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66447" y="1697687"/>
            <a:ext cx="661110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en-US" sz="4800" b="1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</a:t>
            </a:r>
            <a:r>
              <a:rPr lang="en-US" sz="5400" b="1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ÂN THÀNH CẢM </a:t>
            </a:r>
            <a:r>
              <a:rPr lang="en-US" sz="4800" b="1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</a:p>
          <a:p>
            <a:pPr algn="ctr" defTabSz="914400"/>
            <a:r>
              <a:rPr lang="en-US" sz="4800" b="1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QUÝ THẦY CÔ VÀ CÁC EM</a:t>
            </a:r>
          </a:p>
          <a:p>
            <a:pPr algn="ctr" defTabSz="914400"/>
            <a:endParaRPr lang="en-US" sz="4800" b="1" dirty="0">
              <a:ln w="1143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36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09950"/>
            <a:ext cx="2971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82" y="2066925"/>
            <a:ext cx="1790419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2181225"/>
            <a:ext cx="1774627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71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71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6" y="2483645"/>
            <a:ext cx="1843088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94" y="2483646"/>
            <a:ext cx="1433512" cy="110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10300" y="3724272"/>
            <a:ext cx="809300" cy="7715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29250" y="3724274"/>
            <a:ext cx="685800" cy="771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96099" y="3724274"/>
            <a:ext cx="685800" cy="771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4656732" y="3735615"/>
            <a:ext cx="532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" name="Rectangle 2"/>
          <p:cNvSpPr/>
          <p:nvPr/>
        </p:nvSpPr>
        <p:spPr>
          <a:xfrm>
            <a:off x="6237074" y="3726359"/>
            <a:ext cx="5036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000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71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4" y="2143126"/>
            <a:ext cx="1590675" cy="139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2143125"/>
            <a:ext cx="3676651" cy="139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28951" y="3800472"/>
            <a:ext cx="809300" cy="7715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62375" y="3830207"/>
            <a:ext cx="685800" cy="7715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80307" y="3800472"/>
            <a:ext cx="532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08349" y="3832291"/>
            <a:ext cx="5036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95977" y="3824163"/>
            <a:ext cx="685800" cy="7715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14097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2900362"/>
            <a:ext cx="3333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628899"/>
            <a:ext cx="857249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628899"/>
            <a:ext cx="83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876549"/>
            <a:ext cx="1828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4295775"/>
            <a:ext cx="4238626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628899"/>
            <a:ext cx="42338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295775"/>
            <a:ext cx="41957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597599" y="2876549"/>
            <a:ext cx="517202" cy="584775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AvantGarde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8341049" y="4940584"/>
            <a:ext cx="517202" cy="584775"/>
          </a:xfrm>
          <a:prstGeom prst="rect">
            <a:avLst/>
          </a:prstGeom>
          <a:solidFill>
            <a:schemeClr val="accent5"/>
          </a:solidFill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AvantGarde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8341049" y="2962273"/>
            <a:ext cx="517202" cy="584775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AvantGarde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597599" y="4940584"/>
            <a:ext cx="495299" cy="584775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vantGarde"/>
                <a:cs typeface="Times New Roman" panose="02020603050405020304" pitchFamily="18" charset="0"/>
              </a:rPr>
              <a:t>4</a:t>
            </a:r>
            <a:endParaRPr lang="en-US" altLang="en-US" sz="3200" b="1" dirty="0" smtClean="0">
              <a:solidFill>
                <a:srgbClr val="FF0000"/>
              </a:solidFill>
              <a:latin typeface="AvantGarde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5"/>
            <a:ext cx="1362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1119"/>
            <a:ext cx="533400" cy="60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6" y="2481119"/>
            <a:ext cx="3414713" cy="23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481119"/>
            <a:ext cx="3400425" cy="231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5053013"/>
            <a:ext cx="2695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132515"/>
              </p:ext>
            </p:extLst>
          </p:nvPr>
        </p:nvGraphicFramePr>
        <p:xfrm>
          <a:off x="5181599" y="5043488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432108"/>
              </p:ext>
            </p:extLst>
          </p:nvPr>
        </p:nvGraphicFramePr>
        <p:xfrm>
          <a:off x="4183855" y="5053012"/>
          <a:ext cx="700088" cy="6762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6762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5"/>
            <a:ext cx="1362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6975"/>
            <a:ext cx="681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5495925"/>
            <a:ext cx="27622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381250"/>
            <a:ext cx="740092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405660"/>
              </p:ext>
            </p:extLst>
          </p:nvPr>
        </p:nvGraphicFramePr>
        <p:xfrm>
          <a:off x="4783931" y="5568224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742148" y="5557837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2900362"/>
            <a:ext cx="471488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562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" y="2609850"/>
            <a:ext cx="2105025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543425"/>
            <a:ext cx="1104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4543426"/>
            <a:ext cx="6286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2609850"/>
            <a:ext cx="2357437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609850"/>
            <a:ext cx="2171699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31" y="4452938"/>
            <a:ext cx="1981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99" y="4543426"/>
            <a:ext cx="20002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150643" y="4452938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8120061" y="4543425"/>
          <a:ext cx="700088" cy="6667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6667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9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84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Flow</vt:lpstr>
      <vt:lpstr>1_Flow</vt:lpstr>
      <vt:lpstr>2_Flow</vt:lpstr>
      <vt:lpstr>1_Office Theme</vt:lpstr>
      <vt:lpstr>2_Office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Trò chơi: TIẾP SỨC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LAPTOP68</cp:lastModifiedBy>
  <cp:revision>255</cp:revision>
  <dcterms:created xsi:type="dcterms:W3CDTF">2020-08-07T01:41:00Z</dcterms:created>
  <dcterms:modified xsi:type="dcterms:W3CDTF">2023-03-20T09:03:54Z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