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3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4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5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6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7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8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heme/theme9.xml" ContentType="application/vnd.openxmlformats-officedocument.theme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theme/theme10.xml" ContentType="application/vnd.openxmlformats-officedocument.theme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11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theme/theme12.xml" ContentType="application/vnd.openxmlformats-officedocument.theme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714" r:id="rId2"/>
    <p:sldMasterId id="2147483730" r:id="rId3"/>
    <p:sldMasterId id="2147483751" r:id="rId4"/>
    <p:sldMasterId id="2147483786" r:id="rId5"/>
    <p:sldMasterId id="2147483832" r:id="rId6"/>
    <p:sldMasterId id="2147483855" r:id="rId7"/>
    <p:sldMasterId id="2147483901" r:id="rId8"/>
    <p:sldMasterId id="2147483924" r:id="rId9"/>
    <p:sldMasterId id="2147483947" r:id="rId10"/>
    <p:sldMasterId id="2147483964" r:id="rId11"/>
    <p:sldMasterId id="2147484003" r:id="rId12"/>
    <p:sldMasterId id="2147484044" r:id="rId13"/>
  </p:sldMasterIdLst>
  <p:notesMasterIdLst>
    <p:notesMasterId r:id="rId39"/>
  </p:notesMasterIdLst>
  <p:sldIdLst>
    <p:sldId id="256" r:id="rId14"/>
    <p:sldId id="279" r:id="rId15"/>
    <p:sldId id="278" r:id="rId16"/>
    <p:sldId id="259" r:id="rId17"/>
    <p:sldId id="267" r:id="rId18"/>
    <p:sldId id="268" r:id="rId19"/>
    <p:sldId id="269" r:id="rId20"/>
    <p:sldId id="270" r:id="rId21"/>
    <p:sldId id="294" r:id="rId22"/>
    <p:sldId id="296" r:id="rId23"/>
    <p:sldId id="295" r:id="rId24"/>
    <p:sldId id="282" r:id="rId25"/>
    <p:sldId id="292" r:id="rId26"/>
    <p:sldId id="273" r:id="rId27"/>
    <p:sldId id="281" r:id="rId28"/>
    <p:sldId id="287" r:id="rId29"/>
    <p:sldId id="288" r:id="rId30"/>
    <p:sldId id="289" r:id="rId31"/>
    <p:sldId id="290" r:id="rId32"/>
    <p:sldId id="261" r:id="rId33"/>
    <p:sldId id="262" r:id="rId34"/>
    <p:sldId id="263" r:id="rId35"/>
    <p:sldId id="264" r:id="rId36"/>
    <p:sldId id="265" r:id="rId37"/>
    <p:sldId id="304" r:id="rId38"/>
  </p:sldIdLst>
  <p:sldSz cx="12192000" cy="9144000"/>
  <p:notesSz cx="6858000" cy="9144000"/>
  <p:custDataLst>
    <p:tags r:id="rId40"/>
  </p:custDataLst>
  <p:defaultTextStyle>
    <a:defPPr>
      <a:defRPr lang="en-US"/>
    </a:defPPr>
    <a:lvl1pPr algn="l" defTabSz="1446213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Garamond" pitchFamily="18" charset="0"/>
        <a:ea typeface="+mn-ea"/>
        <a:cs typeface="Arial" charset="0"/>
      </a:defRPr>
    </a:lvl1pPr>
    <a:lvl2pPr marL="722313" indent="-265113" algn="l" defTabSz="1446213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Garamond" pitchFamily="18" charset="0"/>
        <a:ea typeface="+mn-ea"/>
        <a:cs typeface="Arial" charset="0"/>
      </a:defRPr>
    </a:lvl2pPr>
    <a:lvl3pPr marL="1446213" indent="-531813" algn="l" defTabSz="1446213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Garamond" pitchFamily="18" charset="0"/>
        <a:ea typeface="+mn-ea"/>
        <a:cs typeface="Arial" charset="0"/>
      </a:defRPr>
    </a:lvl3pPr>
    <a:lvl4pPr marL="2170113" indent="-798513" algn="l" defTabSz="1446213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Garamond" pitchFamily="18" charset="0"/>
        <a:ea typeface="+mn-ea"/>
        <a:cs typeface="Arial" charset="0"/>
      </a:defRPr>
    </a:lvl4pPr>
    <a:lvl5pPr marL="2894013" indent="-1065213" algn="l" defTabSz="1446213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Garamond" pitchFamily="18" charset="0"/>
        <a:ea typeface="+mn-ea"/>
        <a:cs typeface="Arial" charset="0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Garamond" pitchFamily="18" charset="0"/>
        <a:ea typeface="+mn-ea"/>
        <a:cs typeface="Arial" charset="0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Garamond" pitchFamily="18" charset="0"/>
        <a:ea typeface="+mn-ea"/>
        <a:cs typeface="Arial" charset="0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Garamond" pitchFamily="18" charset="0"/>
        <a:ea typeface="+mn-ea"/>
        <a:cs typeface="Arial" charset="0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Garamond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  <a:srgbClr val="FF3399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364" autoAdjust="0"/>
  </p:normalViewPr>
  <p:slideViewPr>
    <p:cSldViewPr>
      <p:cViewPr>
        <p:scale>
          <a:sx n="40" d="100"/>
          <a:sy n="40" d="100"/>
        </p:scale>
        <p:origin x="-3312" y="-1332"/>
      </p:cViewPr>
      <p:guideLst>
        <p:guide orient="horz" pos="288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CF1C1A6-C015-47B2-8796-EDFC35BA8F67}" type="datetimeFigureOut">
              <a:rPr lang="en-US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5A0364B1-25FB-4DFA-85A6-9A9BD781C2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3645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fld id="{A8E8AAB3-6B98-4E43-AC69-6BE017A510E2}" type="slidenum">
              <a:rPr lang="en-US" sz="1200" smtClean="0"/>
              <a:pPr eaLnBrk="1" hangingPunct="1"/>
              <a:t>1</a:t>
            </a:fld>
            <a:endParaRPr 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3804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98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3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38754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3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170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Nhấp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baseline="0" dirty="0" smtClean="0"/>
              <a:t> ô </a:t>
            </a:r>
            <a:r>
              <a:rPr lang="en-US" baseline="0" dirty="0" err="1" smtClean="0"/>
              <a:t>cửa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Nhấp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qua </a:t>
            </a:r>
            <a:r>
              <a:rPr lang="en-US" baseline="0" dirty="0" err="1" smtClean="0"/>
              <a:t>phần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mới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nền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cửa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nội</a:t>
            </a:r>
            <a:r>
              <a:rPr lang="en-US" baseline="0" dirty="0" smtClean="0"/>
              <a:t> dung </a:t>
            </a:r>
            <a:r>
              <a:rPr lang="en-US" baseline="0" dirty="0" err="1" smtClean="0"/>
              <a:t>dẫn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dắt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216B67-FD59-4DAB-B0C8-1C7A37A265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807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cửa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cửa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ảnh</a:t>
            </a:r>
            <a:r>
              <a:rPr lang="en-US" baseline="0" dirty="0" smtClean="0"/>
              <a:t> </a:t>
            </a:r>
            <a:r>
              <a:rPr lang="en-US" baseline="0" smtClean="0"/>
              <a:t>nền.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926A33-62B5-45C1-A336-75220CC0E2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362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19015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3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90489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3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297034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3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86803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840569"/>
            <a:ext cx="1036320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181600"/>
            <a:ext cx="85344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3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4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0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8942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17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41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64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7884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C2489-66CD-4978-A862-1FFEADF5DD9F}" type="datetimeFigureOut">
              <a:rPr lang="en-US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7CF96-D1E5-45B4-A371-2B105E9325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668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56009-32C6-4FFF-9068-FA0B961B9C5C}" type="datetimeFigureOut">
              <a:rPr lang="en-US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AC19E-A2D3-4285-9F51-0E758B6902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2141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609621"/>
            <a:ext cx="3932311" cy="2133671"/>
          </a:xfrm>
          <a:prstGeom prst="rect">
            <a:avLst/>
          </a:prstGeom>
        </p:spPr>
        <p:txBody>
          <a:bodyPr anchor="b"/>
          <a:lstStyle>
            <a:lvl1pPr>
              <a:defRPr sz="32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1316611"/>
            <a:ext cx="6172317" cy="6498384"/>
          </a:xfrm>
          <a:prstGeom prst="rect">
            <a:avLst/>
          </a:prstGeom>
        </p:spPr>
        <p:txBody>
          <a:bodyPr/>
          <a:lstStyle>
            <a:lvl1pPr>
              <a:defRPr sz="3201"/>
            </a:lvl1pPr>
            <a:lvl2pPr>
              <a:defRPr sz="2801"/>
            </a:lvl2pPr>
            <a:lvl3pPr>
              <a:defRPr sz="2402"/>
            </a:lvl3pPr>
            <a:lvl4pPr>
              <a:defRPr sz="1998"/>
            </a:lvl4pPr>
            <a:lvl5pPr>
              <a:defRPr sz="1998"/>
            </a:lvl5pPr>
            <a:lvl6pPr>
              <a:defRPr sz="1998"/>
            </a:lvl6pPr>
            <a:lvl7pPr>
              <a:defRPr sz="1998"/>
            </a:lvl7pPr>
            <a:lvl8pPr>
              <a:defRPr sz="1998"/>
            </a:lvl8pPr>
            <a:lvl9pPr>
              <a:defRPr sz="199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743293"/>
            <a:ext cx="3932311" cy="5082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301" indent="0">
              <a:buNone/>
              <a:defRPr sz="1399"/>
            </a:lvl2pPr>
            <a:lvl3pPr marL="914603" indent="0">
              <a:buNone/>
              <a:defRPr sz="1199"/>
            </a:lvl3pPr>
            <a:lvl4pPr marL="1371904" indent="0">
              <a:buNone/>
              <a:defRPr sz="999"/>
            </a:lvl4pPr>
            <a:lvl5pPr marL="1828744" indent="0">
              <a:buNone/>
              <a:defRPr sz="999"/>
            </a:lvl5pPr>
            <a:lvl6pPr marL="2286046" indent="0">
              <a:buNone/>
              <a:defRPr sz="999"/>
            </a:lvl6pPr>
            <a:lvl7pPr marL="2743347" indent="0">
              <a:buNone/>
              <a:defRPr sz="999"/>
            </a:lvl7pPr>
            <a:lvl8pPr marL="3200648" indent="0">
              <a:buNone/>
              <a:defRPr sz="999"/>
            </a:lvl8pPr>
            <a:lvl9pPr marL="3657950" indent="0">
              <a:buNone/>
              <a:defRPr sz="99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114951112"/>
      </p:ext>
    </p:extLst>
  </p:cSld>
  <p:clrMapOvr>
    <a:masterClrMapping/>
  </p:clrMapOvr>
  <p:transition advClick="0" advTm="3000">
    <p:rand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609621"/>
            <a:ext cx="4165428" cy="2133671"/>
          </a:xfrm>
          <a:prstGeom prst="rect">
            <a:avLst/>
          </a:prstGeom>
        </p:spPr>
        <p:txBody>
          <a:bodyPr anchor="b"/>
          <a:lstStyle>
            <a:lvl1pPr>
              <a:defRPr sz="32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609622"/>
            <a:ext cx="6172317" cy="7205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1"/>
            </a:lvl1pPr>
            <a:lvl2pPr marL="457301" indent="0">
              <a:buNone/>
              <a:defRPr sz="2801"/>
            </a:lvl2pPr>
            <a:lvl3pPr marL="914603" indent="0">
              <a:buNone/>
              <a:defRPr sz="2402"/>
            </a:lvl3pPr>
            <a:lvl4pPr marL="1371904" indent="0">
              <a:buNone/>
              <a:defRPr sz="1998"/>
            </a:lvl4pPr>
            <a:lvl5pPr marL="1828744" indent="0">
              <a:buNone/>
              <a:defRPr sz="1998"/>
            </a:lvl5pPr>
            <a:lvl6pPr marL="2286046" indent="0">
              <a:buNone/>
              <a:defRPr sz="1998"/>
            </a:lvl6pPr>
            <a:lvl7pPr marL="2743347" indent="0">
              <a:buNone/>
              <a:defRPr sz="1998"/>
            </a:lvl7pPr>
            <a:lvl8pPr marL="3200648" indent="0">
              <a:buNone/>
              <a:defRPr sz="1998"/>
            </a:lvl8pPr>
            <a:lvl9pPr marL="3657950" indent="0">
              <a:buNone/>
              <a:defRPr sz="1998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743293"/>
            <a:ext cx="4165428" cy="5082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8"/>
            </a:lvl1pPr>
            <a:lvl2pPr marL="457301" indent="0">
              <a:buNone/>
              <a:defRPr sz="1799"/>
            </a:lvl2pPr>
            <a:lvl3pPr marL="914603" indent="0">
              <a:buNone/>
              <a:defRPr sz="1599"/>
            </a:lvl3pPr>
            <a:lvl4pPr marL="1371904" indent="0">
              <a:buNone/>
              <a:defRPr sz="1399"/>
            </a:lvl4pPr>
            <a:lvl5pPr marL="1828744" indent="0">
              <a:buNone/>
              <a:defRPr sz="1399"/>
            </a:lvl5pPr>
            <a:lvl6pPr marL="2286046" indent="0">
              <a:buNone/>
              <a:defRPr sz="1399"/>
            </a:lvl6pPr>
            <a:lvl7pPr marL="2743347" indent="0">
              <a:buNone/>
              <a:defRPr sz="1399"/>
            </a:lvl7pPr>
            <a:lvl8pPr marL="3200648" indent="0">
              <a:buNone/>
              <a:defRPr sz="1399"/>
            </a:lvl8pPr>
            <a:lvl9pPr marL="3657950" indent="0">
              <a:buNone/>
              <a:defRPr sz="139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62230266"/>
      </p:ext>
    </p:extLst>
  </p:cSld>
  <p:clrMapOvr>
    <a:masterClrMapping/>
  </p:clrMapOvr>
  <p:transition advClick="0" advTm="3000">
    <p:rand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544170"/>
            <a:ext cx="5980067" cy="436779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27570876"/>
      </p:ext>
    </p:extLst>
  </p:cSld>
  <p:clrMapOvr>
    <a:masterClrMapping/>
  </p:clrMapOvr>
  <p:transition advClick="0" advTm="3000">
    <p:rand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486850"/>
            <a:ext cx="2628950" cy="774937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486850"/>
            <a:ext cx="7734446" cy="774937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87660494"/>
      </p:ext>
    </p:extLst>
  </p:cSld>
  <p:clrMapOvr>
    <a:masterClrMapping/>
  </p:clrMapOvr>
  <p:transition advClick="0" advTm="3000">
    <p:rand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2434248"/>
            <a:ext cx="5181698" cy="58019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2434248"/>
            <a:ext cx="5181698" cy="279832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5435782"/>
            <a:ext cx="5181698" cy="280044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61397155"/>
      </p:ext>
    </p:extLst>
  </p:cSld>
  <p:clrMapOvr>
    <a:masterClrMapping/>
  </p:clrMapOvr>
  <p:transition advClick="0" advTm="3000">
    <p:rand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123281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 txBox="1">
            <a:spLocks/>
          </p:cNvSpPr>
          <p:nvPr userDrawn="1"/>
        </p:nvSpPr>
        <p:spPr>
          <a:xfrm>
            <a:off x="6438900" y="6109005"/>
            <a:ext cx="4827814" cy="12388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64494" rtl="0" eaLnBrk="1" fontAlgn="base" latinLnBrk="0" hangingPunct="1">
              <a:lnSpc>
                <a:spcPct val="90000"/>
              </a:lnSpc>
              <a:spcBef>
                <a:spcPts val="727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/>
                <a:ea typeface="宋体"/>
                <a:cs typeface="+mn-cs"/>
              </a:rPr>
              <a:t>感谢您下载包图网平台上提供的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/>
                <a:ea typeface="宋体"/>
                <a:cs typeface="+mn-cs"/>
              </a:rPr>
              <a:t>PPT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/>
                <a:ea typeface="宋体"/>
                <a:cs typeface="+mn-cs"/>
              </a:rPr>
              <a:t>作品，为了您和包图网以及原创作者的利益，请勿复制、传播、销售，否则将承担法律责任！包图网将对作品进行维权，按照传播下载次数进行十倍索取赔偿！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/>
                <a:ea typeface="宋体"/>
                <a:cs typeface="+mn-cs"/>
              </a:rPr>
              <a:t>Ibaotu.com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/>
              <a:ea typeface="宋体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49995"/>
      </p:ext>
    </p:extLst>
  </p:cSld>
  <p:clrMapOvr>
    <a:masterClrMapping/>
  </p:clrMapOvr>
  <p:transition spd="slow" advTm="0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496533"/>
            <a:ext cx="9144173" cy="318357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4802878"/>
            <a:ext cx="9144173" cy="22077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2"/>
            </a:lvl1pPr>
            <a:lvl2pPr marL="457301" indent="0" algn="ctr">
              <a:buNone/>
              <a:defRPr sz="1998"/>
            </a:lvl2pPr>
            <a:lvl3pPr marL="914603" indent="0" algn="ctr">
              <a:buNone/>
              <a:defRPr sz="1799"/>
            </a:lvl3pPr>
            <a:lvl4pPr marL="1371904" indent="0" algn="ctr">
              <a:buNone/>
              <a:defRPr sz="1599"/>
            </a:lvl4pPr>
            <a:lvl5pPr marL="1828744" indent="0" algn="ctr">
              <a:buNone/>
              <a:defRPr sz="1599"/>
            </a:lvl5pPr>
            <a:lvl6pPr marL="2286046" indent="0" algn="ctr">
              <a:buNone/>
              <a:defRPr sz="1599"/>
            </a:lvl6pPr>
            <a:lvl7pPr marL="2743347" indent="0" algn="ctr">
              <a:buNone/>
              <a:defRPr sz="1599"/>
            </a:lvl7pPr>
            <a:lvl8pPr marL="3200648" indent="0" algn="ctr">
              <a:buNone/>
              <a:defRPr sz="1599"/>
            </a:lvl8pPr>
            <a:lvl9pPr marL="3657950" indent="0" algn="ctr">
              <a:buNone/>
              <a:defRPr sz="15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768538225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496533"/>
            <a:ext cx="9144173" cy="318357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4802878"/>
            <a:ext cx="9144173" cy="22077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2"/>
            </a:lvl1pPr>
            <a:lvl2pPr marL="457301" indent="0" algn="ctr">
              <a:buNone/>
              <a:defRPr sz="1998"/>
            </a:lvl2pPr>
            <a:lvl3pPr marL="914603" indent="0" algn="ctr">
              <a:buNone/>
              <a:defRPr sz="1799"/>
            </a:lvl3pPr>
            <a:lvl4pPr marL="1371904" indent="0" algn="ctr">
              <a:buNone/>
              <a:defRPr sz="1599"/>
            </a:lvl4pPr>
            <a:lvl5pPr marL="1828744" indent="0" algn="ctr">
              <a:buNone/>
              <a:defRPr sz="1599"/>
            </a:lvl5pPr>
            <a:lvl6pPr marL="2286046" indent="0" algn="ctr">
              <a:buNone/>
              <a:defRPr sz="1599"/>
            </a:lvl6pPr>
            <a:lvl7pPr marL="2743347" indent="0" algn="ctr">
              <a:buNone/>
              <a:defRPr sz="1599"/>
            </a:lvl7pPr>
            <a:lvl8pPr marL="3200648" indent="0" algn="ctr">
              <a:buNone/>
              <a:defRPr sz="1599"/>
            </a:lvl8pPr>
            <a:lvl9pPr marL="3657950" indent="0" algn="ctr">
              <a:buNone/>
              <a:defRPr sz="15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864759366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496533"/>
            <a:ext cx="9144173" cy="318357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4802878"/>
            <a:ext cx="9144173" cy="22077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2"/>
            </a:lvl1pPr>
            <a:lvl2pPr marL="457301" indent="0" algn="ctr">
              <a:buNone/>
              <a:defRPr sz="1998"/>
            </a:lvl2pPr>
            <a:lvl3pPr marL="914603" indent="0" algn="ctr">
              <a:buNone/>
              <a:defRPr sz="1799"/>
            </a:lvl3pPr>
            <a:lvl4pPr marL="1371904" indent="0" algn="ctr">
              <a:buNone/>
              <a:defRPr sz="1599"/>
            </a:lvl4pPr>
            <a:lvl5pPr marL="1828744" indent="0" algn="ctr">
              <a:buNone/>
              <a:defRPr sz="1599"/>
            </a:lvl5pPr>
            <a:lvl6pPr marL="2286046" indent="0" algn="ctr">
              <a:buNone/>
              <a:defRPr sz="1599"/>
            </a:lvl6pPr>
            <a:lvl7pPr marL="2743347" indent="0" algn="ctr">
              <a:buNone/>
              <a:defRPr sz="1599"/>
            </a:lvl7pPr>
            <a:lvl8pPr marL="3200648" indent="0" algn="ctr">
              <a:buNone/>
              <a:defRPr sz="1599"/>
            </a:lvl8pPr>
            <a:lvl9pPr marL="3657950" indent="0" algn="ctr">
              <a:buNone/>
              <a:defRPr sz="15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14642652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646402" y="488951"/>
            <a:ext cx="485351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01" y="488951"/>
            <a:ext cx="1436370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21A82-00CC-4AC9-A1B0-BF6327C88B21}" type="datetimeFigureOut">
              <a:rPr lang="en-US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A8643-5D4D-43B3-A1EA-46280B8B21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85058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496533"/>
            <a:ext cx="9144173" cy="318357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4802878"/>
            <a:ext cx="9144173" cy="22077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2"/>
            </a:lvl1pPr>
            <a:lvl2pPr marL="457301" indent="0" algn="ctr">
              <a:buNone/>
              <a:defRPr sz="1998"/>
            </a:lvl2pPr>
            <a:lvl3pPr marL="914603" indent="0" algn="ctr">
              <a:buNone/>
              <a:defRPr sz="1799"/>
            </a:lvl3pPr>
            <a:lvl4pPr marL="1371904" indent="0" algn="ctr">
              <a:buNone/>
              <a:defRPr sz="1599"/>
            </a:lvl4pPr>
            <a:lvl5pPr marL="1828744" indent="0" algn="ctr">
              <a:buNone/>
              <a:defRPr sz="1599"/>
            </a:lvl5pPr>
            <a:lvl6pPr marL="2286046" indent="0" algn="ctr">
              <a:buNone/>
              <a:defRPr sz="1599"/>
            </a:lvl6pPr>
            <a:lvl7pPr marL="2743347" indent="0" algn="ctr">
              <a:buNone/>
              <a:defRPr sz="1599"/>
            </a:lvl7pPr>
            <a:lvl8pPr marL="3200648" indent="0" algn="ctr">
              <a:buNone/>
              <a:defRPr sz="1599"/>
            </a:lvl8pPr>
            <a:lvl9pPr marL="3657950" indent="0" algn="ctr">
              <a:buNone/>
              <a:defRPr sz="15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886157325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496533"/>
            <a:ext cx="9144173" cy="318357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4802878"/>
            <a:ext cx="9144173" cy="22077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2"/>
            </a:lvl1pPr>
            <a:lvl2pPr marL="457301" indent="0" algn="ctr">
              <a:buNone/>
              <a:defRPr sz="1998"/>
            </a:lvl2pPr>
            <a:lvl3pPr marL="914603" indent="0" algn="ctr">
              <a:buNone/>
              <a:defRPr sz="1799"/>
            </a:lvl3pPr>
            <a:lvl4pPr marL="1371904" indent="0" algn="ctr">
              <a:buNone/>
              <a:defRPr sz="1599"/>
            </a:lvl4pPr>
            <a:lvl5pPr marL="1828744" indent="0" algn="ctr">
              <a:buNone/>
              <a:defRPr sz="1599"/>
            </a:lvl5pPr>
            <a:lvl6pPr marL="2286046" indent="0" algn="ctr">
              <a:buNone/>
              <a:defRPr sz="1599"/>
            </a:lvl6pPr>
            <a:lvl7pPr marL="2743347" indent="0" algn="ctr">
              <a:buNone/>
              <a:defRPr sz="1599"/>
            </a:lvl7pPr>
            <a:lvl8pPr marL="3200648" indent="0" algn="ctr">
              <a:buNone/>
              <a:defRPr sz="1599"/>
            </a:lvl8pPr>
            <a:lvl9pPr marL="3657950" indent="0" algn="ctr">
              <a:buNone/>
              <a:defRPr sz="15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1004588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496533"/>
            <a:ext cx="9144173" cy="318357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4802878"/>
            <a:ext cx="9144173" cy="22077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2"/>
            </a:lvl1pPr>
            <a:lvl2pPr marL="457301" indent="0" algn="ctr">
              <a:buNone/>
              <a:defRPr sz="1998"/>
            </a:lvl2pPr>
            <a:lvl3pPr marL="914603" indent="0" algn="ctr">
              <a:buNone/>
              <a:defRPr sz="1799"/>
            </a:lvl3pPr>
            <a:lvl4pPr marL="1371904" indent="0" algn="ctr">
              <a:buNone/>
              <a:defRPr sz="1599"/>
            </a:lvl4pPr>
            <a:lvl5pPr marL="1828744" indent="0" algn="ctr">
              <a:buNone/>
              <a:defRPr sz="1599"/>
            </a:lvl5pPr>
            <a:lvl6pPr marL="2286046" indent="0" algn="ctr">
              <a:buNone/>
              <a:defRPr sz="1599"/>
            </a:lvl6pPr>
            <a:lvl7pPr marL="2743347" indent="0" algn="ctr">
              <a:buNone/>
              <a:defRPr sz="1599"/>
            </a:lvl7pPr>
            <a:lvl8pPr marL="3200648" indent="0" algn="ctr">
              <a:buNone/>
              <a:defRPr sz="1599"/>
            </a:lvl8pPr>
            <a:lvl9pPr marL="3657950" indent="0" algn="ctr">
              <a:buNone/>
              <a:defRPr sz="15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181540599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496533"/>
            <a:ext cx="9144173" cy="318357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4802878"/>
            <a:ext cx="9144173" cy="22077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2"/>
            </a:lvl1pPr>
            <a:lvl2pPr marL="457301" indent="0" algn="ctr">
              <a:buNone/>
              <a:defRPr sz="1998"/>
            </a:lvl2pPr>
            <a:lvl3pPr marL="914603" indent="0" algn="ctr">
              <a:buNone/>
              <a:defRPr sz="1799"/>
            </a:lvl3pPr>
            <a:lvl4pPr marL="1371904" indent="0" algn="ctr">
              <a:buNone/>
              <a:defRPr sz="1599"/>
            </a:lvl4pPr>
            <a:lvl5pPr marL="1828744" indent="0" algn="ctr">
              <a:buNone/>
              <a:defRPr sz="1599"/>
            </a:lvl5pPr>
            <a:lvl6pPr marL="2286046" indent="0" algn="ctr">
              <a:buNone/>
              <a:defRPr sz="1599"/>
            </a:lvl6pPr>
            <a:lvl7pPr marL="2743347" indent="0" algn="ctr">
              <a:buNone/>
              <a:defRPr sz="1599"/>
            </a:lvl7pPr>
            <a:lvl8pPr marL="3200648" indent="0" algn="ctr">
              <a:buNone/>
              <a:defRPr sz="1599"/>
            </a:lvl8pPr>
            <a:lvl9pPr marL="3657950" indent="0" algn="ctr">
              <a:buNone/>
              <a:defRPr sz="15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63504780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544170"/>
            <a:ext cx="5980067" cy="43677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76426952"/>
      </p:ext>
    </p:extLst>
  </p:cSld>
  <p:clrMapOvr>
    <a:masterClrMapping/>
  </p:clrMapOvr>
  <p:transition advClick="0" advTm="3000">
    <p:random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544170"/>
            <a:ext cx="5980067" cy="43677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37011767"/>
      </p:ext>
    </p:extLst>
  </p:cSld>
  <p:clrMapOvr>
    <a:masterClrMapping/>
  </p:clrMapOvr>
  <p:transition advClick="0" advTm="3000">
    <p:random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544170"/>
            <a:ext cx="5980067" cy="43677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49505605"/>
      </p:ext>
    </p:extLst>
  </p:cSld>
  <p:clrMapOvr>
    <a:masterClrMapping/>
  </p:clrMapOvr>
  <p:transition advClick="0" advTm="3000">
    <p:random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544170"/>
            <a:ext cx="5980067" cy="43677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21437927"/>
      </p:ext>
    </p:extLst>
  </p:cSld>
  <p:clrMapOvr>
    <a:masterClrMapping/>
  </p:clrMapOvr>
  <p:transition advClick="0" advTm="3000">
    <p:random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544170"/>
            <a:ext cx="5980067" cy="43677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08888070"/>
      </p:ext>
    </p:extLst>
  </p:cSld>
  <p:clrMapOvr>
    <a:masterClrMapping/>
  </p:clrMapOvr>
  <p:transition advClick="0" advTm="3000">
    <p:random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544170"/>
            <a:ext cx="5980067" cy="43677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60417802"/>
      </p:ext>
    </p:extLst>
  </p:cSld>
  <p:clrMapOvr>
    <a:masterClrMapping/>
  </p:clrMapOvr>
  <p:transition advClick="0" advTm="3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496484"/>
            <a:ext cx="10363200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802717"/>
            <a:ext cx="9144000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4465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544170"/>
            <a:ext cx="5980067" cy="43677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10885637"/>
      </p:ext>
    </p:extLst>
  </p:cSld>
  <p:clrMapOvr>
    <a:masterClrMapping/>
  </p:clrMapOvr>
  <p:transition advClick="0" advTm="3000">
    <p:random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544170"/>
            <a:ext cx="5980067" cy="43677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75206259"/>
      </p:ext>
    </p:extLst>
  </p:cSld>
  <p:clrMapOvr>
    <a:masterClrMapping/>
  </p:clrMapOvr>
  <p:transition advClick="0" advTm="3000">
    <p:random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2279727"/>
            <a:ext cx="10515799" cy="380377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6119489"/>
            <a:ext cx="10515799" cy="20003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2">
                <a:solidFill>
                  <a:schemeClr val="tx1">
                    <a:tint val="75000"/>
                  </a:schemeClr>
                </a:solidFill>
              </a:defRPr>
            </a:lvl1pPr>
            <a:lvl2pPr marL="457301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2pPr>
            <a:lvl3pPr marL="9146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90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74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604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34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64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95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379268619"/>
      </p:ext>
    </p:extLst>
  </p:cSld>
  <p:clrMapOvr>
    <a:masterClrMapping/>
  </p:clrMapOvr>
  <p:transition advClick="0" advTm="3000">
    <p:random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2434248"/>
            <a:ext cx="5181698" cy="580197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2434248"/>
            <a:ext cx="5181698" cy="580197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91061708"/>
      </p:ext>
    </p:extLst>
  </p:cSld>
  <p:clrMapOvr>
    <a:masterClrMapping/>
  </p:clrMapOvr>
  <p:transition advClick="0" advTm="3000">
    <p:random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86850"/>
            <a:ext cx="10515799" cy="176747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2371330"/>
            <a:ext cx="4873666" cy="109858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1"/>
            </a:lvl1pPr>
            <a:lvl2pPr marL="457301" indent="0">
              <a:buNone/>
              <a:defRPr sz="2402"/>
            </a:lvl2pPr>
            <a:lvl3pPr marL="914603" indent="0">
              <a:buNone/>
              <a:defRPr sz="1998"/>
            </a:lvl3pPr>
            <a:lvl4pPr marL="1371904" indent="0">
              <a:buNone/>
              <a:defRPr sz="1799"/>
            </a:lvl4pPr>
            <a:lvl5pPr marL="1828744" indent="0">
              <a:buNone/>
              <a:defRPr sz="1799"/>
            </a:lvl5pPr>
            <a:lvl6pPr marL="2286046" indent="0">
              <a:buNone/>
              <a:defRPr sz="1799"/>
            </a:lvl6pPr>
            <a:lvl7pPr marL="2743347" indent="0">
              <a:buNone/>
              <a:defRPr sz="1799"/>
            </a:lvl7pPr>
            <a:lvl8pPr marL="3200648" indent="0">
              <a:buNone/>
              <a:defRPr sz="1799"/>
            </a:lvl8pPr>
            <a:lvl9pPr marL="3657950" indent="0">
              <a:buNone/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3553958"/>
            <a:ext cx="4873666" cy="46992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2371330"/>
            <a:ext cx="4897669" cy="109858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1"/>
            </a:lvl1pPr>
            <a:lvl2pPr marL="457301" indent="0">
              <a:buNone/>
              <a:defRPr sz="2402"/>
            </a:lvl2pPr>
            <a:lvl3pPr marL="914603" indent="0">
              <a:buNone/>
              <a:defRPr sz="1998"/>
            </a:lvl3pPr>
            <a:lvl4pPr marL="1371904" indent="0">
              <a:buNone/>
              <a:defRPr sz="1799"/>
            </a:lvl4pPr>
            <a:lvl5pPr marL="1828744" indent="0">
              <a:buNone/>
              <a:defRPr sz="1799"/>
            </a:lvl5pPr>
            <a:lvl6pPr marL="2286046" indent="0">
              <a:buNone/>
              <a:defRPr sz="1799"/>
            </a:lvl6pPr>
            <a:lvl7pPr marL="2743347" indent="0">
              <a:buNone/>
              <a:defRPr sz="1799"/>
            </a:lvl7pPr>
            <a:lvl8pPr marL="3200648" indent="0">
              <a:buNone/>
              <a:defRPr sz="1799"/>
            </a:lvl8pPr>
            <a:lvl9pPr marL="3657950" indent="0">
              <a:buNone/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3553958"/>
            <a:ext cx="4897669" cy="46992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3539534"/>
      </p:ext>
    </p:extLst>
  </p:cSld>
  <p:clrMapOvr>
    <a:masterClrMapping/>
  </p:clrMapOvr>
  <p:transition advClick="0" advTm="3000">
    <p:random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10434010"/>
      </p:ext>
    </p:extLst>
  </p:cSld>
  <p:clrMapOvr>
    <a:masterClrMapping/>
  </p:clrMapOvr>
  <p:transition advClick="0" advTm="3000">
    <p:random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037037"/>
      </p:ext>
    </p:extLst>
  </p:cSld>
  <p:clrMapOvr>
    <a:masterClrMapping/>
  </p:clrMapOvr>
  <p:transition advClick="0" advTm="3000">
    <p:rand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609621"/>
            <a:ext cx="3932311" cy="2133671"/>
          </a:xfrm>
          <a:prstGeom prst="rect">
            <a:avLst/>
          </a:prstGeom>
        </p:spPr>
        <p:txBody>
          <a:bodyPr anchor="b"/>
          <a:lstStyle>
            <a:lvl1pPr>
              <a:defRPr sz="32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1316611"/>
            <a:ext cx="6172317" cy="6498384"/>
          </a:xfrm>
          <a:prstGeom prst="rect">
            <a:avLst/>
          </a:prstGeom>
        </p:spPr>
        <p:txBody>
          <a:bodyPr/>
          <a:lstStyle>
            <a:lvl1pPr>
              <a:defRPr sz="3201"/>
            </a:lvl1pPr>
            <a:lvl2pPr>
              <a:defRPr sz="2801"/>
            </a:lvl2pPr>
            <a:lvl3pPr>
              <a:defRPr sz="2402"/>
            </a:lvl3pPr>
            <a:lvl4pPr>
              <a:defRPr sz="1998"/>
            </a:lvl4pPr>
            <a:lvl5pPr>
              <a:defRPr sz="1998"/>
            </a:lvl5pPr>
            <a:lvl6pPr>
              <a:defRPr sz="1998"/>
            </a:lvl6pPr>
            <a:lvl7pPr>
              <a:defRPr sz="1998"/>
            </a:lvl7pPr>
            <a:lvl8pPr>
              <a:defRPr sz="1998"/>
            </a:lvl8pPr>
            <a:lvl9pPr>
              <a:defRPr sz="199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743293"/>
            <a:ext cx="3932311" cy="5082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301" indent="0">
              <a:buNone/>
              <a:defRPr sz="1399"/>
            </a:lvl2pPr>
            <a:lvl3pPr marL="914603" indent="0">
              <a:buNone/>
              <a:defRPr sz="1199"/>
            </a:lvl3pPr>
            <a:lvl4pPr marL="1371904" indent="0">
              <a:buNone/>
              <a:defRPr sz="999"/>
            </a:lvl4pPr>
            <a:lvl5pPr marL="1828744" indent="0">
              <a:buNone/>
              <a:defRPr sz="999"/>
            </a:lvl5pPr>
            <a:lvl6pPr marL="2286046" indent="0">
              <a:buNone/>
              <a:defRPr sz="999"/>
            </a:lvl6pPr>
            <a:lvl7pPr marL="2743347" indent="0">
              <a:buNone/>
              <a:defRPr sz="999"/>
            </a:lvl7pPr>
            <a:lvl8pPr marL="3200648" indent="0">
              <a:buNone/>
              <a:defRPr sz="999"/>
            </a:lvl8pPr>
            <a:lvl9pPr marL="3657950" indent="0">
              <a:buNone/>
              <a:defRPr sz="99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574329833"/>
      </p:ext>
    </p:extLst>
  </p:cSld>
  <p:clrMapOvr>
    <a:masterClrMapping/>
  </p:clrMapOvr>
  <p:transition advClick="0" advTm="3000">
    <p:random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609621"/>
            <a:ext cx="4165428" cy="2133671"/>
          </a:xfrm>
          <a:prstGeom prst="rect">
            <a:avLst/>
          </a:prstGeom>
        </p:spPr>
        <p:txBody>
          <a:bodyPr anchor="b"/>
          <a:lstStyle>
            <a:lvl1pPr>
              <a:defRPr sz="32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609622"/>
            <a:ext cx="6172317" cy="7205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1"/>
            </a:lvl1pPr>
            <a:lvl2pPr marL="457301" indent="0">
              <a:buNone/>
              <a:defRPr sz="2801"/>
            </a:lvl2pPr>
            <a:lvl3pPr marL="914603" indent="0">
              <a:buNone/>
              <a:defRPr sz="2402"/>
            </a:lvl3pPr>
            <a:lvl4pPr marL="1371904" indent="0">
              <a:buNone/>
              <a:defRPr sz="1998"/>
            </a:lvl4pPr>
            <a:lvl5pPr marL="1828744" indent="0">
              <a:buNone/>
              <a:defRPr sz="1998"/>
            </a:lvl5pPr>
            <a:lvl6pPr marL="2286046" indent="0">
              <a:buNone/>
              <a:defRPr sz="1998"/>
            </a:lvl6pPr>
            <a:lvl7pPr marL="2743347" indent="0">
              <a:buNone/>
              <a:defRPr sz="1998"/>
            </a:lvl7pPr>
            <a:lvl8pPr marL="3200648" indent="0">
              <a:buNone/>
              <a:defRPr sz="1998"/>
            </a:lvl8pPr>
            <a:lvl9pPr marL="3657950" indent="0">
              <a:buNone/>
              <a:defRPr sz="1998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743293"/>
            <a:ext cx="4165428" cy="5082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8"/>
            </a:lvl1pPr>
            <a:lvl2pPr marL="457301" indent="0">
              <a:buNone/>
              <a:defRPr sz="1799"/>
            </a:lvl2pPr>
            <a:lvl3pPr marL="914603" indent="0">
              <a:buNone/>
              <a:defRPr sz="1599"/>
            </a:lvl3pPr>
            <a:lvl4pPr marL="1371904" indent="0">
              <a:buNone/>
              <a:defRPr sz="1399"/>
            </a:lvl4pPr>
            <a:lvl5pPr marL="1828744" indent="0">
              <a:buNone/>
              <a:defRPr sz="1399"/>
            </a:lvl5pPr>
            <a:lvl6pPr marL="2286046" indent="0">
              <a:buNone/>
              <a:defRPr sz="1399"/>
            </a:lvl6pPr>
            <a:lvl7pPr marL="2743347" indent="0">
              <a:buNone/>
              <a:defRPr sz="1399"/>
            </a:lvl7pPr>
            <a:lvl8pPr marL="3200648" indent="0">
              <a:buNone/>
              <a:defRPr sz="1399"/>
            </a:lvl8pPr>
            <a:lvl9pPr marL="3657950" indent="0">
              <a:buNone/>
              <a:defRPr sz="139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658361602"/>
      </p:ext>
    </p:extLst>
  </p:cSld>
  <p:clrMapOvr>
    <a:masterClrMapping/>
  </p:clrMapOvr>
  <p:transition advClick="0" advTm="3000">
    <p:rand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544170"/>
            <a:ext cx="5980067" cy="436779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33572224"/>
      </p:ext>
    </p:extLst>
  </p:cSld>
  <p:clrMapOvr>
    <a:masterClrMapping/>
  </p:clrMapOvr>
  <p:transition advClick="0" advTm="300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8937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486850"/>
            <a:ext cx="2628950" cy="774937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486850"/>
            <a:ext cx="7734446" cy="774937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25251080"/>
      </p:ext>
    </p:extLst>
  </p:cSld>
  <p:clrMapOvr>
    <a:masterClrMapping/>
  </p:clrMapOvr>
  <p:transition advClick="0" advTm="3000">
    <p:rand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2434248"/>
            <a:ext cx="5181698" cy="58019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2434248"/>
            <a:ext cx="5181698" cy="279832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5435782"/>
            <a:ext cx="5181698" cy="280044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86615290"/>
      </p:ext>
    </p:extLst>
  </p:cSld>
  <p:clrMapOvr>
    <a:masterClrMapping/>
  </p:clrMapOvr>
  <p:transition advClick="0" advTm="3000">
    <p:rand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45710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 txBox="1">
            <a:spLocks/>
          </p:cNvSpPr>
          <p:nvPr userDrawn="1"/>
        </p:nvSpPr>
        <p:spPr>
          <a:xfrm>
            <a:off x="6438900" y="6109005"/>
            <a:ext cx="4827814" cy="12388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64494" rtl="0" eaLnBrk="1" fontAlgn="base" latinLnBrk="0" hangingPunct="1">
              <a:lnSpc>
                <a:spcPct val="90000"/>
              </a:lnSpc>
              <a:spcBef>
                <a:spcPts val="727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/>
                <a:ea typeface="宋体"/>
                <a:cs typeface="+mn-cs"/>
              </a:rPr>
              <a:t>感谢您下载包图网平台上提供的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/>
                <a:ea typeface="宋体"/>
                <a:cs typeface="+mn-cs"/>
              </a:rPr>
              <a:t>PPT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/>
                <a:ea typeface="宋体"/>
                <a:cs typeface="+mn-cs"/>
              </a:rPr>
              <a:t>作品，为了您和包图网以及原创作者的利益，请勿复制、传播、销售，否则将承担法律责任！包图网将对作品进行维权，按照传播下载次数进行十倍索取赔偿！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/>
                <a:ea typeface="宋体"/>
                <a:cs typeface="+mn-cs"/>
              </a:rPr>
              <a:t>Ibaotu.com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/>
              <a:ea typeface="宋体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737394"/>
      </p:ext>
    </p:extLst>
  </p:cSld>
  <p:clrMapOvr>
    <a:masterClrMapping/>
  </p:clrMapOvr>
  <p:transition spd="slow" advTm="0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496533"/>
            <a:ext cx="9144173" cy="318357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4802878"/>
            <a:ext cx="9144173" cy="22077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2"/>
            </a:lvl1pPr>
            <a:lvl2pPr marL="457301" indent="0" algn="ctr">
              <a:buNone/>
              <a:defRPr sz="1998"/>
            </a:lvl2pPr>
            <a:lvl3pPr marL="914603" indent="0" algn="ctr">
              <a:buNone/>
              <a:defRPr sz="1799"/>
            </a:lvl3pPr>
            <a:lvl4pPr marL="1371904" indent="0" algn="ctr">
              <a:buNone/>
              <a:defRPr sz="1599"/>
            </a:lvl4pPr>
            <a:lvl5pPr marL="1828744" indent="0" algn="ctr">
              <a:buNone/>
              <a:defRPr sz="1599"/>
            </a:lvl5pPr>
            <a:lvl6pPr marL="2286046" indent="0" algn="ctr">
              <a:buNone/>
              <a:defRPr sz="1599"/>
            </a:lvl6pPr>
            <a:lvl7pPr marL="2743347" indent="0" algn="ctr">
              <a:buNone/>
              <a:defRPr sz="1599"/>
            </a:lvl7pPr>
            <a:lvl8pPr marL="3200648" indent="0" algn="ctr">
              <a:buNone/>
              <a:defRPr sz="1599"/>
            </a:lvl8pPr>
            <a:lvl9pPr marL="3657950" indent="0" algn="ctr">
              <a:buNone/>
              <a:defRPr sz="15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580888945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496533"/>
            <a:ext cx="9144173" cy="318357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4802878"/>
            <a:ext cx="9144173" cy="22077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2"/>
            </a:lvl1pPr>
            <a:lvl2pPr marL="457301" indent="0" algn="ctr">
              <a:buNone/>
              <a:defRPr sz="1998"/>
            </a:lvl2pPr>
            <a:lvl3pPr marL="914603" indent="0" algn="ctr">
              <a:buNone/>
              <a:defRPr sz="1799"/>
            </a:lvl3pPr>
            <a:lvl4pPr marL="1371904" indent="0" algn="ctr">
              <a:buNone/>
              <a:defRPr sz="1599"/>
            </a:lvl4pPr>
            <a:lvl5pPr marL="1828744" indent="0" algn="ctr">
              <a:buNone/>
              <a:defRPr sz="1599"/>
            </a:lvl5pPr>
            <a:lvl6pPr marL="2286046" indent="0" algn="ctr">
              <a:buNone/>
              <a:defRPr sz="1599"/>
            </a:lvl6pPr>
            <a:lvl7pPr marL="2743347" indent="0" algn="ctr">
              <a:buNone/>
              <a:defRPr sz="1599"/>
            </a:lvl7pPr>
            <a:lvl8pPr marL="3200648" indent="0" algn="ctr">
              <a:buNone/>
              <a:defRPr sz="1599"/>
            </a:lvl8pPr>
            <a:lvl9pPr marL="3657950" indent="0" algn="ctr">
              <a:buNone/>
              <a:defRPr sz="15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618420007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544170"/>
            <a:ext cx="5980067" cy="43677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49134627"/>
      </p:ext>
    </p:extLst>
  </p:cSld>
  <p:clrMapOvr>
    <a:masterClrMapping/>
  </p:clrMapOvr>
  <p:transition advClick="0" advTm="3000">
    <p:random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544170"/>
            <a:ext cx="5980067" cy="43677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33531345"/>
      </p:ext>
    </p:extLst>
  </p:cSld>
  <p:clrMapOvr>
    <a:masterClrMapping/>
  </p:clrMapOvr>
  <p:transition advClick="0" advTm="3000">
    <p:random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544170"/>
            <a:ext cx="5980067" cy="43677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03322199"/>
      </p:ext>
    </p:extLst>
  </p:cSld>
  <p:clrMapOvr>
    <a:masterClrMapping/>
  </p:clrMapOvr>
  <p:transition advClick="0" advTm="3000">
    <p:random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544170"/>
            <a:ext cx="5980067" cy="43677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89888577"/>
      </p:ext>
    </p:extLst>
  </p:cSld>
  <p:clrMapOvr>
    <a:masterClrMapping/>
  </p:clrMapOvr>
  <p:transition advClick="0" advTm="300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279653"/>
            <a:ext cx="10515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6119286"/>
            <a:ext cx="10515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96991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544170"/>
            <a:ext cx="5980067" cy="43677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40656390"/>
      </p:ext>
    </p:extLst>
  </p:cSld>
  <p:clrMapOvr>
    <a:masterClrMapping/>
  </p:clrMapOvr>
  <p:transition advClick="0" advTm="3000">
    <p:random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544170"/>
            <a:ext cx="5980067" cy="43677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19877541"/>
      </p:ext>
    </p:extLst>
  </p:cSld>
  <p:clrMapOvr>
    <a:masterClrMapping/>
  </p:clrMapOvr>
  <p:transition advClick="0" advTm="3000">
    <p:random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544170"/>
            <a:ext cx="5980067" cy="43677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77123075"/>
      </p:ext>
    </p:extLst>
  </p:cSld>
  <p:clrMapOvr>
    <a:masterClrMapping/>
  </p:clrMapOvr>
  <p:transition advClick="0" advTm="3000">
    <p:random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544170"/>
            <a:ext cx="5980067" cy="43677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62931236"/>
      </p:ext>
    </p:extLst>
  </p:cSld>
  <p:clrMapOvr>
    <a:masterClrMapping/>
  </p:clrMapOvr>
  <p:transition advClick="0" advTm="3000">
    <p:random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2279727"/>
            <a:ext cx="10515799" cy="380377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6119489"/>
            <a:ext cx="10515799" cy="20003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2">
                <a:solidFill>
                  <a:schemeClr val="tx1">
                    <a:tint val="75000"/>
                  </a:schemeClr>
                </a:solidFill>
              </a:defRPr>
            </a:lvl1pPr>
            <a:lvl2pPr marL="457301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2pPr>
            <a:lvl3pPr marL="9146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90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74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604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34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64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95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783363478"/>
      </p:ext>
    </p:extLst>
  </p:cSld>
  <p:clrMapOvr>
    <a:masterClrMapping/>
  </p:clrMapOvr>
  <p:transition advClick="0" advTm="3000">
    <p:random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2434248"/>
            <a:ext cx="5181698" cy="580197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2434248"/>
            <a:ext cx="5181698" cy="580197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50316292"/>
      </p:ext>
    </p:extLst>
  </p:cSld>
  <p:clrMapOvr>
    <a:masterClrMapping/>
  </p:clrMapOvr>
  <p:transition advClick="0" advTm="3000">
    <p:random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86850"/>
            <a:ext cx="10515799" cy="176747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2371330"/>
            <a:ext cx="4873666" cy="109858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1"/>
            </a:lvl1pPr>
            <a:lvl2pPr marL="457301" indent="0">
              <a:buNone/>
              <a:defRPr sz="2402"/>
            </a:lvl2pPr>
            <a:lvl3pPr marL="914603" indent="0">
              <a:buNone/>
              <a:defRPr sz="1998"/>
            </a:lvl3pPr>
            <a:lvl4pPr marL="1371904" indent="0">
              <a:buNone/>
              <a:defRPr sz="1799"/>
            </a:lvl4pPr>
            <a:lvl5pPr marL="1828744" indent="0">
              <a:buNone/>
              <a:defRPr sz="1799"/>
            </a:lvl5pPr>
            <a:lvl6pPr marL="2286046" indent="0">
              <a:buNone/>
              <a:defRPr sz="1799"/>
            </a:lvl6pPr>
            <a:lvl7pPr marL="2743347" indent="0">
              <a:buNone/>
              <a:defRPr sz="1799"/>
            </a:lvl7pPr>
            <a:lvl8pPr marL="3200648" indent="0">
              <a:buNone/>
              <a:defRPr sz="1799"/>
            </a:lvl8pPr>
            <a:lvl9pPr marL="3657950" indent="0">
              <a:buNone/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3553958"/>
            <a:ext cx="4873666" cy="46992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2371330"/>
            <a:ext cx="4897669" cy="109858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1"/>
            </a:lvl1pPr>
            <a:lvl2pPr marL="457301" indent="0">
              <a:buNone/>
              <a:defRPr sz="2402"/>
            </a:lvl2pPr>
            <a:lvl3pPr marL="914603" indent="0">
              <a:buNone/>
              <a:defRPr sz="1998"/>
            </a:lvl3pPr>
            <a:lvl4pPr marL="1371904" indent="0">
              <a:buNone/>
              <a:defRPr sz="1799"/>
            </a:lvl4pPr>
            <a:lvl5pPr marL="1828744" indent="0">
              <a:buNone/>
              <a:defRPr sz="1799"/>
            </a:lvl5pPr>
            <a:lvl6pPr marL="2286046" indent="0">
              <a:buNone/>
              <a:defRPr sz="1799"/>
            </a:lvl6pPr>
            <a:lvl7pPr marL="2743347" indent="0">
              <a:buNone/>
              <a:defRPr sz="1799"/>
            </a:lvl7pPr>
            <a:lvl8pPr marL="3200648" indent="0">
              <a:buNone/>
              <a:defRPr sz="1799"/>
            </a:lvl8pPr>
            <a:lvl9pPr marL="3657950" indent="0">
              <a:buNone/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3553958"/>
            <a:ext cx="4897669" cy="46992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94469870"/>
      </p:ext>
    </p:extLst>
  </p:cSld>
  <p:clrMapOvr>
    <a:masterClrMapping/>
  </p:clrMapOvr>
  <p:transition advClick="0" advTm="3000">
    <p:random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880541598"/>
      </p:ext>
    </p:extLst>
  </p:cSld>
  <p:clrMapOvr>
    <a:masterClrMapping/>
  </p:clrMapOvr>
  <p:transition advClick="0" advTm="3000">
    <p:random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9114295"/>
      </p:ext>
    </p:extLst>
  </p:cSld>
  <p:clrMapOvr>
    <a:masterClrMapping/>
  </p:clrMapOvr>
  <p:transition advClick="0" advTm="3000">
    <p:random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609621"/>
            <a:ext cx="3932311" cy="2133671"/>
          </a:xfrm>
          <a:prstGeom prst="rect">
            <a:avLst/>
          </a:prstGeom>
        </p:spPr>
        <p:txBody>
          <a:bodyPr anchor="b"/>
          <a:lstStyle>
            <a:lvl1pPr>
              <a:defRPr sz="32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1316611"/>
            <a:ext cx="6172317" cy="6498384"/>
          </a:xfrm>
          <a:prstGeom prst="rect">
            <a:avLst/>
          </a:prstGeom>
        </p:spPr>
        <p:txBody>
          <a:bodyPr/>
          <a:lstStyle>
            <a:lvl1pPr>
              <a:defRPr sz="3201"/>
            </a:lvl1pPr>
            <a:lvl2pPr>
              <a:defRPr sz="2801"/>
            </a:lvl2pPr>
            <a:lvl3pPr>
              <a:defRPr sz="2402"/>
            </a:lvl3pPr>
            <a:lvl4pPr>
              <a:defRPr sz="1998"/>
            </a:lvl4pPr>
            <a:lvl5pPr>
              <a:defRPr sz="1998"/>
            </a:lvl5pPr>
            <a:lvl6pPr>
              <a:defRPr sz="1998"/>
            </a:lvl6pPr>
            <a:lvl7pPr>
              <a:defRPr sz="1998"/>
            </a:lvl7pPr>
            <a:lvl8pPr>
              <a:defRPr sz="1998"/>
            </a:lvl8pPr>
            <a:lvl9pPr>
              <a:defRPr sz="199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743293"/>
            <a:ext cx="3932311" cy="5082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301" indent="0">
              <a:buNone/>
              <a:defRPr sz="1399"/>
            </a:lvl2pPr>
            <a:lvl3pPr marL="914603" indent="0">
              <a:buNone/>
              <a:defRPr sz="1199"/>
            </a:lvl3pPr>
            <a:lvl4pPr marL="1371904" indent="0">
              <a:buNone/>
              <a:defRPr sz="999"/>
            </a:lvl4pPr>
            <a:lvl5pPr marL="1828744" indent="0">
              <a:buNone/>
              <a:defRPr sz="999"/>
            </a:lvl5pPr>
            <a:lvl6pPr marL="2286046" indent="0">
              <a:buNone/>
              <a:defRPr sz="999"/>
            </a:lvl6pPr>
            <a:lvl7pPr marL="2743347" indent="0">
              <a:buNone/>
              <a:defRPr sz="999"/>
            </a:lvl7pPr>
            <a:lvl8pPr marL="3200648" indent="0">
              <a:buNone/>
              <a:defRPr sz="999"/>
            </a:lvl8pPr>
            <a:lvl9pPr marL="3657950" indent="0">
              <a:buNone/>
              <a:defRPr sz="99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700132563"/>
      </p:ext>
    </p:extLst>
  </p:cSld>
  <p:clrMapOvr>
    <a:masterClrMapping/>
  </p:clrMapOvr>
  <p:transition advClick="0" advTm="300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434167"/>
            <a:ext cx="5181600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434167"/>
            <a:ext cx="5181600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92910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609621"/>
            <a:ext cx="4165428" cy="2133671"/>
          </a:xfrm>
          <a:prstGeom prst="rect">
            <a:avLst/>
          </a:prstGeom>
        </p:spPr>
        <p:txBody>
          <a:bodyPr anchor="b"/>
          <a:lstStyle>
            <a:lvl1pPr>
              <a:defRPr sz="32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609622"/>
            <a:ext cx="6172317" cy="7205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1"/>
            </a:lvl1pPr>
            <a:lvl2pPr marL="457301" indent="0">
              <a:buNone/>
              <a:defRPr sz="2801"/>
            </a:lvl2pPr>
            <a:lvl3pPr marL="914603" indent="0">
              <a:buNone/>
              <a:defRPr sz="2402"/>
            </a:lvl3pPr>
            <a:lvl4pPr marL="1371904" indent="0">
              <a:buNone/>
              <a:defRPr sz="1998"/>
            </a:lvl4pPr>
            <a:lvl5pPr marL="1828744" indent="0">
              <a:buNone/>
              <a:defRPr sz="1998"/>
            </a:lvl5pPr>
            <a:lvl6pPr marL="2286046" indent="0">
              <a:buNone/>
              <a:defRPr sz="1998"/>
            </a:lvl6pPr>
            <a:lvl7pPr marL="2743347" indent="0">
              <a:buNone/>
              <a:defRPr sz="1998"/>
            </a:lvl7pPr>
            <a:lvl8pPr marL="3200648" indent="0">
              <a:buNone/>
              <a:defRPr sz="1998"/>
            </a:lvl8pPr>
            <a:lvl9pPr marL="3657950" indent="0">
              <a:buNone/>
              <a:defRPr sz="1998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743293"/>
            <a:ext cx="4165428" cy="5082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8"/>
            </a:lvl1pPr>
            <a:lvl2pPr marL="457301" indent="0">
              <a:buNone/>
              <a:defRPr sz="1799"/>
            </a:lvl2pPr>
            <a:lvl3pPr marL="914603" indent="0">
              <a:buNone/>
              <a:defRPr sz="1599"/>
            </a:lvl3pPr>
            <a:lvl4pPr marL="1371904" indent="0">
              <a:buNone/>
              <a:defRPr sz="1399"/>
            </a:lvl4pPr>
            <a:lvl5pPr marL="1828744" indent="0">
              <a:buNone/>
              <a:defRPr sz="1399"/>
            </a:lvl5pPr>
            <a:lvl6pPr marL="2286046" indent="0">
              <a:buNone/>
              <a:defRPr sz="1399"/>
            </a:lvl6pPr>
            <a:lvl7pPr marL="2743347" indent="0">
              <a:buNone/>
              <a:defRPr sz="1399"/>
            </a:lvl7pPr>
            <a:lvl8pPr marL="3200648" indent="0">
              <a:buNone/>
              <a:defRPr sz="1399"/>
            </a:lvl8pPr>
            <a:lvl9pPr marL="3657950" indent="0">
              <a:buNone/>
              <a:defRPr sz="139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192328486"/>
      </p:ext>
    </p:extLst>
  </p:cSld>
  <p:clrMapOvr>
    <a:masterClrMapping/>
  </p:clrMapOvr>
  <p:transition advClick="0" advTm="3000">
    <p:random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544170"/>
            <a:ext cx="5980067" cy="436779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69668593"/>
      </p:ext>
    </p:extLst>
  </p:cSld>
  <p:clrMapOvr>
    <a:masterClrMapping/>
  </p:clrMapOvr>
  <p:transition advClick="0" advTm="3000">
    <p:random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486850"/>
            <a:ext cx="2628950" cy="774937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486850"/>
            <a:ext cx="7734446" cy="774937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0103129"/>
      </p:ext>
    </p:extLst>
  </p:cSld>
  <p:clrMapOvr>
    <a:masterClrMapping/>
  </p:clrMapOvr>
  <p:transition advClick="0" advTm="3000">
    <p:random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2434248"/>
            <a:ext cx="5181698" cy="58019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2434248"/>
            <a:ext cx="5181698" cy="279832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5435782"/>
            <a:ext cx="5181698" cy="280044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67478760"/>
      </p:ext>
    </p:extLst>
  </p:cSld>
  <p:clrMapOvr>
    <a:masterClrMapping/>
  </p:clrMapOvr>
  <p:transition advClick="0" advTm="3000">
    <p:random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665309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 txBox="1">
            <a:spLocks/>
          </p:cNvSpPr>
          <p:nvPr userDrawn="1"/>
        </p:nvSpPr>
        <p:spPr>
          <a:xfrm>
            <a:off x="6438900" y="6109005"/>
            <a:ext cx="4827814" cy="12388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64494" rtl="0" eaLnBrk="1" fontAlgn="base" latinLnBrk="0" hangingPunct="1">
              <a:lnSpc>
                <a:spcPct val="90000"/>
              </a:lnSpc>
              <a:spcBef>
                <a:spcPts val="727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/>
                <a:ea typeface="宋体"/>
                <a:cs typeface="+mn-cs"/>
              </a:rPr>
              <a:t>感谢您下载包图网平台上提供的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/>
                <a:ea typeface="宋体"/>
                <a:cs typeface="+mn-cs"/>
              </a:rPr>
              <a:t>PPT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/>
                <a:ea typeface="宋体"/>
                <a:cs typeface="+mn-cs"/>
              </a:rPr>
              <a:t>作品，为了您和包图网以及原创作者的利益，请勿复制、传播、销售，否则将承担法律责任！包图网将对作品进行维权，按照传播下载次数进行十倍索取赔偿！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/>
                <a:ea typeface="宋体"/>
                <a:cs typeface="+mn-cs"/>
              </a:rPr>
              <a:t>Ibaotu.com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/>
              <a:ea typeface="宋体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25474"/>
      </p:ext>
    </p:extLst>
  </p:cSld>
  <p:clrMapOvr>
    <a:masterClrMapping/>
  </p:clrMapOvr>
  <p:transition spd="slow" advTm="0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496533"/>
            <a:ext cx="9144173" cy="318357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4802878"/>
            <a:ext cx="9144173" cy="22077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2"/>
            </a:lvl1pPr>
            <a:lvl2pPr marL="457301" indent="0" algn="ctr">
              <a:buNone/>
              <a:defRPr sz="1998"/>
            </a:lvl2pPr>
            <a:lvl3pPr marL="914603" indent="0" algn="ctr">
              <a:buNone/>
              <a:defRPr sz="1799"/>
            </a:lvl3pPr>
            <a:lvl4pPr marL="1371904" indent="0" algn="ctr">
              <a:buNone/>
              <a:defRPr sz="1599"/>
            </a:lvl4pPr>
            <a:lvl5pPr marL="1828744" indent="0" algn="ctr">
              <a:buNone/>
              <a:defRPr sz="1599"/>
            </a:lvl5pPr>
            <a:lvl6pPr marL="2286046" indent="0" algn="ctr">
              <a:buNone/>
              <a:defRPr sz="1599"/>
            </a:lvl6pPr>
            <a:lvl7pPr marL="2743347" indent="0" algn="ctr">
              <a:buNone/>
              <a:defRPr sz="1599"/>
            </a:lvl7pPr>
            <a:lvl8pPr marL="3200648" indent="0" algn="ctr">
              <a:buNone/>
              <a:defRPr sz="1599"/>
            </a:lvl8pPr>
            <a:lvl9pPr marL="3657950" indent="0" algn="ctr">
              <a:buNone/>
              <a:defRPr sz="15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986302179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496533"/>
            <a:ext cx="9144173" cy="318357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4802878"/>
            <a:ext cx="9144173" cy="22077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2"/>
            </a:lvl1pPr>
            <a:lvl2pPr marL="457301" indent="0" algn="ctr">
              <a:buNone/>
              <a:defRPr sz="1998"/>
            </a:lvl2pPr>
            <a:lvl3pPr marL="914603" indent="0" algn="ctr">
              <a:buNone/>
              <a:defRPr sz="1799"/>
            </a:lvl3pPr>
            <a:lvl4pPr marL="1371904" indent="0" algn="ctr">
              <a:buNone/>
              <a:defRPr sz="1599"/>
            </a:lvl4pPr>
            <a:lvl5pPr marL="1828744" indent="0" algn="ctr">
              <a:buNone/>
              <a:defRPr sz="1599"/>
            </a:lvl5pPr>
            <a:lvl6pPr marL="2286046" indent="0" algn="ctr">
              <a:buNone/>
              <a:defRPr sz="1599"/>
            </a:lvl6pPr>
            <a:lvl7pPr marL="2743347" indent="0" algn="ctr">
              <a:buNone/>
              <a:defRPr sz="1599"/>
            </a:lvl7pPr>
            <a:lvl8pPr marL="3200648" indent="0" algn="ctr">
              <a:buNone/>
              <a:defRPr sz="1599"/>
            </a:lvl8pPr>
            <a:lvl9pPr marL="3657950" indent="0" algn="ctr">
              <a:buNone/>
              <a:defRPr sz="15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696957294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544170"/>
            <a:ext cx="5980067" cy="43677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10355792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544170"/>
            <a:ext cx="5980067" cy="43677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06490082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86836"/>
            <a:ext cx="10515600" cy="17674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2241551"/>
            <a:ext cx="5157787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3340100"/>
            <a:ext cx="5157787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2241551"/>
            <a:ext cx="5183188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3340100"/>
            <a:ext cx="5183188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0710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544170"/>
            <a:ext cx="5980067" cy="43677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02410554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544170"/>
            <a:ext cx="5980067" cy="43677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33327117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544170"/>
            <a:ext cx="5980067" cy="43677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04198999"/>
      </p:ext>
    </p:extLst>
  </p:cSld>
  <p:clrMapOvr>
    <a:masterClrMapping/>
  </p:clrMapOvr>
  <p:transition advClick="0" advTm="3000">
    <p:random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544170"/>
            <a:ext cx="5980067" cy="43677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03900256"/>
      </p:ext>
    </p:extLst>
  </p:cSld>
  <p:clrMapOvr>
    <a:masterClrMapping/>
  </p:clrMapOvr>
  <p:transition advClick="0" advTm="3000">
    <p:random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544170"/>
            <a:ext cx="5980067" cy="43677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58018703"/>
      </p:ext>
    </p:extLst>
  </p:cSld>
  <p:clrMapOvr>
    <a:masterClrMapping/>
  </p:clrMapOvr>
  <p:transition advClick="0" advTm="3000">
    <p:random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544170"/>
            <a:ext cx="5980067" cy="43677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73502439"/>
      </p:ext>
    </p:extLst>
  </p:cSld>
  <p:clrMapOvr>
    <a:masterClrMapping/>
  </p:clrMapOvr>
  <p:transition advClick="0" advTm="3000">
    <p:random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544170"/>
            <a:ext cx="5980067" cy="43677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97352117"/>
      </p:ext>
    </p:extLst>
  </p:cSld>
  <p:clrMapOvr>
    <a:masterClrMapping/>
  </p:clrMapOvr>
  <p:transition advClick="0" advTm="3000">
    <p:random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544170"/>
            <a:ext cx="5980067" cy="43677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004968"/>
      </p:ext>
    </p:extLst>
  </p:cSld>
  <p:clrMapOvr>
    <a:masterClrMapping/>
  </p:clrMapOvr>
  <p:transition advClick="0" advTm="3000">
    <p:random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544170"/>
            <a:ext cx="5980067" cy="43677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47642624"/>
      </p:ext>
    </p:extLst>
  </p:cSld>
  <p:clrMapOvr>
    <a:masterClrMapping/>
  </p:clrMapOvr>
  <p:transition advClick="0" advTm="3000">
    <p:random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2279727"/>
            <a:ext cx="10515799" cy="380377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6119489"/>
            <a:ext cx="10515799" cy="20003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2">
                <a:solidFill>
                  <a:schemeClr val="tx1">
                    <a:tint val="75000"/>
                  </a:schemeClr>
                </a:solidFill>
              </a:defRPr>
            </a:lvl1pPr>
            <a:lvl2pPr marL="457301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2pPr>
            <a:lvl3pPr marL="9146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90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74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604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34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64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95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091084802"/>
      </p:ext>
    </p:extLst>
  </p:cSld>
  <p:clrMapOvr>
    <a:masterClrMapping/>
  </p:clrMapOvr>
  <p:transition advClick="0" advTm="3000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59877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2434248"/>
            <a:ext cx="5181698" cy="580197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2434248"/>
            <a:ext cx="5181698" cy="580197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91360366"/>
      </p:ext>
    </p:extLst>
  </p:cSld>
  <p:clrMapOvr>
    <a:masterClrMapping/>
  </p:clrMapOvr>
  <p:transition advClick="0" advTm="3000">
    <p:random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86850"/>
            <a:ext cx="10515799" cy="176747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2371330"/>
            <a:ext cx="4873666" cy="109858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1"/>
            </a:lvl1pPr>
            <a:lvl2pPr marL="457301" indent="0">
              <a:buNone/>
              <a:defRPr sz="2402"/>
            </a:lvl2pPr>
            <a:lvl3pPr marL="914603" indent="0">
              <a:buNone/>
              <a:defRPr sz="1998"/>
            </a:lvl3pPr>
            <a:lvl4pPr marL="1371904" indent="0">
              <a:buNone/>
              <a:defRPr sz="1799"/>
            </a:lvl4pPr>
            <a:lvl5pPr marL="1828744" indent="0">
              <a:buNone/>
              <a:defRPr sz="1799"/>
            </a:lvl5pPr>
            <a:lvl6pPr marL="2286046" indent="0">
              <a:buNone/>
              <a:defRPr sz="1799"/>
            </a:lvl6pPr>
            <a:lvl7pPr marL="2743347" indent="0">
              <a:buNone/>
              <a:defRPr sz="1799"/>
            </a:lvl7pPr>
            <a:lvl8pPr marL="3200648" indent="0">
              <a:buNone/>
              <a:defRPr sz="1799"/>
            </a:lvl8pPr>
            <a:lvl9pPr marL="3657950" indent="0">
              <a:buNone/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3553958"/>
            <a:ext cx="4873666" cy="46992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2371330"/>
            <a:ext cx="4897669" cy="109858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1"/>
            </a:lvl1pPr>
            <a:lvl2pPr marL="457301" indent="0">
              <a:buNone/>
              <a:defRPr sz="2402"/>
            </a:lvl2pPr>
            <a:lvl3pPr marL="914603" indent="0">
              <a:buNone/>
              <a:defRPr sz="1998"/>
            </a:lvl3pPr>
            <a:lvl4pPr marL="1371904" indent="0">
              <a:buNone/>
              <a:defRPr sz="1799"/>
            </a:lvl4pPr>
            <a:lvl5pPr marL="1828744" indent="0">
              <a:buNone/>
              <a:defRPr sz="1799"/>
            </a:lvl5pPr>
            <a:lvl6pPr marL="2286046" indent="0">
              <a:buNone/>
              <a:defRPr sz="1799"/>
            </a:lvl6pPr>
            <a:lvl7pPr marL="2743347" indent="0">
              <a:buNone/>
              <a:defRPr sz="1799"/>
            </a:lvl7pPr>
            <a:lvl8pPr marL="3200648" indent="0">
              <a:buNone/>
              <a:defRPr sz="1799"/>
            </a:lvl8pPr>
            <a:lvl9pPr marL="3657950" indent="0">
              <a:buNone/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3553958"/>
            <a:ext cx="4897669" cy="46992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70651703"/>
      </p:ext>
    </p:extLst>
  </p:cSld>
  <p:clrMapOvr>
    <a:masterClrMapping/>
  </p:clrMapOvr>
  <p:transition advClick="0" advTm="3000">
    <p:random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27221979"/>
      </p:ext>
    </p:extLst>
  </p:cSld>
  <p:clrMapOvr>
    <a:masterClrMapping/>
  </p:clrMapOvr>
  <p:transition advClick="0" advTm="3000">
    <p:random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4853994"/>
      </p:ext>
    </p:extLst>
  </p:cSld>
  <p:clrMapOvr>
    <a:masterClrMapping/>
  </p:clrMapOvr>
  <p:transition advClick="0" advTm="3000">
    <p:random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609621"/>
            <a:ext cx="3932311" cy="2133671"/>
          </a:xfrm>
          <a:prstGeom prst="rect">
            <a:avLst/>
          </a:prstGeom>
        </p:spPr>
        <p:txBody>
          <a:bodyPr anchor="b"/>
          <a:lstStyle>
            <a:lvl1pPr>
              <a:defRPr sz="32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1316611"/>
            <a:ext cx="6172317" cy="6498384"/>
          </a:xfrm>
          <a:prstGeom prst="rect">
            <a:avLst/>
          </a:prstGeom>
        </p:spPr>
        <p:txBody>
          <a:bodyPr/>
          <a:lstStyle>
            <a:lvl1pPr>
              <a:defRPr sz="3201"/>
            </a:lvl1pPr>
            <a:lvl2pPr>
              <a:defRPr sz="2801"/>
            </a:lvl2pPr>
            <a:lvl3pPr>
              <a:defRPr sz="2402"/>
            </a:lvl3pPr>
            <a:lvl4pPr>
              <a:defRPr sz="1998"/>
            </a:lvl4pPr>
            <a:lvl5pPr>
              <a:defRPr sz="1998"/>
            </a:lvl5pPr>
            <a:lvl6pPr>
              <a:defRPr sz="1998"/>
            </a:lvl6pPr>
            <a:lvl7pPr>
              <a:defRPr sz="1998"/>
            </a:lvl7pPr>
            <a:lvl8pPr>
              <a:defRPr sz="1998"/>
            </a:lvl8pPr>
            <a:lvl9pPr>
              <a:defRPr sz="199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743293"/>
            <a:ext cx="3932311" cy="5082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301" indent="0">
              <a:buNone/>
              <a:defRPr sz="1399"/>
            </a:lvl2pPr>
            <a:lvl3pPr marL="914603" indent="0">
              <a:buNone/>
              <a:defRPr sz="1199"/>
            </a:lvl3pPr>
            <a:lvl4pPr marL="1371904" indent="0">
              <a:buNone/>
              <a:defRPr sz="999"/>
            </a:lvl4pPr>
            <a:lvl5pPr marL="1828744" indent="0">
              <a:buNone/>
              <a:defRPr sz="999"/>
            </a:lvl5pPr>
            <a:lvl6pPr marL="2286046" indent="0">
              <a:buNone/>
              <a:defRPr sz="999"/>
            </a:lvl6pPr>
            <a:lvl7pPr marL="2743347" indent="0">
              <a:buNone/>
              <a:defRPr sz="999"/>
            </a:lvl7pPr>
            <a:lvl8pPr marL="3200648" indent="0">
              <a:buNone/>
              <a:defRPr sz="999"/>
            </a:lvl8pPr>
            <a:lvl9pPr marL="3657950" indent="0">
              <a:buNone/>
              <a:defRPr sz="99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748732807"/>
      </p:ext>
    </p:extLst>
  </p:cSld>
  <p:clrMapOvr>
    <a:masterClrMapping/>
  </p:clrMapOvr>
  <p:transition advClick="0" advTm="3000">
    <p:random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609621"/>
            <a:ext cx="4165428" cy="2133671"/>
          </a:xfrm>
          <a:prstGeom prst="rect">
            <a:avLst/>
          </a:prstGeom>
        </p:spPr>
        <p:txBody>
          <a:bodyPr anchor="b"/>
          <a:lstStyle>
            <a:lvl1pPr>
              <a:defRPr sz="32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609622"/>
            <a:ext cx="6172317" cy="7205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1"/>
            </a:lvl1pPr>
            <a:lvl2pPr marL="457301" indent="0">
              <a:buNone/>
              <a:defRPr sz="2801"/>
            </a:lvl2pPr>
            <a:lvl3pPr marL="914603" indent="0">
              <a:buNone/>
              <a:defRPr sz="2402"/>
            </a:lvl3pPr>
            <a:lvl4pPr marL="1371904" indent="0">
              <a:buNone/>
              <a:defRPr sz="1998"/>
            </a:lvl4pPr>
            <a:lvl5pPr marL="1828744" indent="0">
              <a:buNone/>
              <a:defRPr sz="1998"/>
            </a:lvl5pPr>
            <a:lvl6pPr marL="2286046" indent="0">
              <a:buNone/>
              <a:defRPr sz="1998"/>
            </a:lvl6pPr>
            <a:lvl7pPr marL="2743347" indent="0">
              <a:buNone/>
              <a:defRPr sz="1998"/>
            </a:lvl7pPr>
            <a:lvl8pPr marL="3200648" indent="0">
              <a:buNone/>
              <a:defRPr sz="1998"/>
            </a:lvl8pPr>
            <a:lvl9pPr marL="3657950" indent="0">
              <a:buNone/>
              <a:defRPr sz="1998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743293"/>
            <a:ext cx="4165428" cy="5082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8"/>
            </a:lvl1pPr>
            <a:lvl2pPr marL="457301" indent="0">
              <a:buNone/>
              <a:defRPr sz="1799"/>
            </a:lvl2pPr>
            <a:lvl3pPr marL="914603" indent="0">
              <a:buNone/>
              <a:defRPr sz="1599"/>
            </a:lvl3pPr>
            <a:lvl4pPr marL="1371904" indent="0">
              <a:buNone/>
              <a:defRPr sz="1399"/>
            </a:lvl4pPr>
            <a:lvl5pPr marL="1828744" indent="0">
              <a:buNone/>
              <a:defRPr sz="1399"/>
            </a:lvl5pPr>
            <a:lvl6pPr marL="2286046" indent="0">
              <a:buNone/>
              <a:defRPr sz="1399"/>
            </a:lvl6pPr>
            <a:lvl7pPr marL="2743347" indent="0">
              <a:buNone/>
              <a:defRPr sz="1399"/>
            </a:lvl7pPr>
            <a:lvl8pPr marL="3200648" indent="0">
              <a:buNone/>
              <a:defRPr sz="1399"/>
            </a:lvl8pPr>
            <a:lvl9pPr marL="3657950" indent="0">
              <a:buNone/>
              <a:defRPr sz="139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838187330"/>
      </p:ext>
    </p:extLst>
  </p:cSld>
  <p:clrMapOvr>
    <a:masterClrMapping/>
  </p:clrMapOvr>
  <p:transition advClick="0" advTm="3000">
    <p:random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544170"/>
            <a:ext cx="5980067" cy="436779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2580730"/>
      </p:ext>
    </p:extLst>
  </p:cSld>
  <p:clrMapOvr>
    <a:masterClrMapping/>
  </p:clrMapOvr>
  <p:transition advClick="0" advTm="3000">
    <p:random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486850"/>
            <a:ext cx="2628950" cy="774937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486850"/>
            <a:ext cx="7734446" cy="774937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95407986"/>
      </p:ext>
    </p:extLst>
  </p:cSld>
  <p:clrMapOvr>
    <a:masterClrMapping/>
  </p:clrMapOvr>
  <p:transition advClick="0" advTm="3000">
    <p:random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2434248"/>
            <a:ext cx="5181698" cy="58019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2434248"/>
            <a:ext cx="5181698" cy="279832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5435782"/>
            <a:ext cx="5181698" cy="280044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47531328"/>
      </p:ext>
    </p:extLst>
  </p:cSld>
  <p:clrMapOvr>
    <a:masterClrMapping/>
  </p:clrMapOvr>
  <p:transition advClick="0" advTm="3000">
    <p:random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24354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620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 txBox="1">
            <a:spLocks/>
          </p:cNvSpPr>
          <p:nvPr userDrawn="1"/>
        </p:nvSpPr>
        <p:spPr>
          <a:xfrm>
            <a:off x="6438900" y="6109005"/>
            <a:ext cx="4827814" cy="12388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64494" rtl="0" eaLnBrk="1" fontAlgn="base" latinLnBrk="0" hangingPunct="1">
              <a:lnSpc>
                <a:spcPct val="90000"/>
              </a:lnSpc>
              <a:spcBef>
                <a:spcPts val="727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/>
                <a:ea typeface="宋体"/>
                <a:cs typeface="+mn-cs"/>
              </a:rPr>
              <a:t>感谢您下载包图网平台上提供的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/>
                <a:ea typeface="宋体"/>
                <a:cs typeface="+mn-cs"/>
              </a:rPr>
              <a:t>PPT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/>
                <a:ea typeface="宋体"/>
                <a:cs typeface="+mn-cs"/>
              </a:rPr>
              <a:t>作品，为了您和包图网以及原创作者的利益，请勿复制、传播、销售，否则将承担法律责任！包图网将对作品进行维权，按照传播下载次数进行十倍索取赔偿！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/>
                <a:ea typeface="宋体"/>
                <a:cs typeface="+mn-cs"/>
              </a:rPr>
              <a:t>Ibaotu.com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/>
              <a:ea typeface="宋体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728237"/>
      </p:ext>
    </p:extLst>
  </p:cSld>
  <p:clrMapOvr>
    <a:masterClrMapping/>
  </p:clrMapOvr>
  <p:transition spd="slow" advTm="0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496533"/>
            <a:ext cx="9144173" cy="318357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4802878"/>
            <a:ext cx="9144173" cy="22077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2"/>
            </a:lvl1pPr>
            <a:lvl2pPr marL="457301" indent="0" algn="ctr">
              <a:buNone/>
              <a:defRPr sz="1998"/>
            </a:lvl2pPr>
            <a:lvl3pPr marL="914603" indent="0" algn="ctr">
              <a:buNone/>
              <a:defRPr sz="1799"/>
            </a:lvl3pPr>
            <a:lvl4pPr marL="1371904" indent="0" algn="ctr">
              <a:buNone/>
              <a:defRPr sz="1599"/>
            </a:lvl4pPr>
            <a:lvl5pPr marL="1828744" indent="0" algn="ctr">
              <a:buNone/>
              <a:defRPr sz="1599"/>
            </a:lvl5pPr>
            <a:lvl6pPr marL="2286046" indent="0" algn="ctr">
              <a:buNone/>
              <a:defRPr sz="1599"/>
            </a:lvl6pPr>
            <a:lvl7pPr marL="2743347" indent="0" algn="ctr">
              <a:buNone/>
              <a:defRPr sz="1599"/>
            </a:lvl7pPr>
            <a:lvl8pPr marL="3200648" indent="0" algn="ctr">
              <a:buNone/>
              <a:defRPr sz="1599"/>
            </a:lvl8pPr>
            <a:lvl9pPr marL="3657950" indent="0" algn="ctr">
              <a:buNone/>
              <a:defRPr sz="15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206531387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496533"/>
            <a:ext cx="9144173" cy="318357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4802878"/>
            <a:ext cx="9144173" cy="22077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2"/>
            </a:lvl1pPr>
            <a:lvl2pPr marL="457301" indent="0" algn="ctr">
              <a:buNone/>
              <a:defRPr sz="1998"/>
            </a:lvl2pPr>
            <a:lvl3pPr marL="914603" indent="0" algn="ctr">
              <a:buNone/>
              <a:defRPr sz="1799"/>
            </a:lvl3pPr>
            <a:lvl4pPr marL="1371904" indent="0" algn="ctr">
              <a:buNone/>
              <a:defRPr sz="1599"/>
            </a:lvl4pPr>
            <a:lvl5pPr marL="1828744" indent="0" algn="ctr">
              <a:buNone/>
              <a:defRPr sz="1599"/>
            </a:lvl5pPr>
            <a:lvl6pPr marL="2286046" indent="0" algn="ctr">
              <a:buNone/>
              <a:defRPr sz="1599"/>
            </a:lvl6pPr>
            <a:lvl7pPr marL="2743347" indent="0" algn="ctr">
              <a:buNone/>
              <a:defRPr sz="1599"/>
            </a:lvl7pPr>
            <a:lvl8pPr marL="3200648" indent="0" algn="ctr">
              <a:buNone/>
              <a:defRPr sz="1599"/>
            </a:lvl8pPr>
            <a:lvl9pPr marL="3657950" indent="0" algn="ctr">
              <a:buNone/>
              <a:defRPr sz="15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102663661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496533"/>
            <a:ext cx="9144173" cy="318357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4802878"/>
            <a:ext cx="9144173" cy="22077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2"/>
            </a:lvl1pPr>
            <a:lvl2pPr marL="457301" indent="0" algn="ctr">
              <a:buNone/>
              <a:defRPr sz="1998"/>
            </a:lvl2pPr>
            <a:lvl3pPr marL="914603" indent="0" algn="ctr">
              <a:buNone/>
              <a:defRPr sz="1799"/>
            </a:lvl3pPr>
            <a:lvl4pPr marL="1371904" indent="0" algn="ctr">
              <a:buNone/>
              <a:defRPr sz="1599"/>
            </a:lvl4pPr>
            <a:lvl5pPr marL="1828744" indent="0" algn="ctr">
              <a:buNone/>
              <a:defRPr sz="1599"/>
            </a:lvl5pPr>
            <a:lvl6pPr marL="2286046" indent="0" algn="ctr">
              <a:buNone/>
              <a:defRPr sz="1599"/>
            </a:lvl6pPr>
            <a:lvl7pPr marL="2743347" indent="0" algn="ctr">
              <a:buNone/>
              <a:defRPr sz="1599"/>
            </a:lvl7pPr>
            <a:lvl8pPr marL="3200648" indent="0" algn="ctr">
              <a:buNone/>
              <a:defRPr sz="1599"/>
            </a:lvl8pPr>
            <a:lvl9pPr marL="3657950" indent="0" algn="ctr">
              <a:buNone/>
              <a:defRPr sz="15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168194061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496533"/>
            <a:ext cx="9144173" cy="318357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4802878"/>
            <a:ext cx="9144173" cy="22077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2"/>
            </a:lvl1pPr>
            <a:lvl2pPr marL="457301" indent="0" algn="ctr">
              <a:buNone/>
              <a:defRPr sz="1998"/>
            </a:lvl2pPr>
            <a:lvl3pPr marL="914603" indent="0" algn="ctr">
              <a:buNone/>
              <a:defRPr sz="1799"/>
            </a:lvl3pPr>
            <a:lvl4pPr marL="1371904" indent="0" algn="ctr">
              <a:buNone/>
              <a:defRPr sz="1599"/>
            </a:lvl4pPr>
            <a:lvl5pPr marL="1828744" indent="0" algn="ctr">
              <a:buNone/>
              <a:defRPr sz="1599"/>
            </a:lvl5pPr>
            <a:lvl6pPr marL="2286046" indent="0" algn="ctr">
              <a:buNone/>
              <a:defRPr sz="1599"/>
            </a:lvl6pPr>
            <a:lvl7pPr marL="2743347" indent="0" algn="ctr">
              <a:buNone/>
              <a:defRPr sz="1599"/>
            </a:lvl7pPr>
            <a:lvl8pPr marL="3200648" indent="0" algn="ctr">
              <a:buNone/>
              <a:defRPr sz="1599"/>
            </a:lvl8pPr>
            <a:lvl9pPr marL="3657950" indent="0" algn="ctr">
              <a:buNone/>
              <a:defRPr sz="15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053691473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544170"/>
            <a:ext cx="5980067" cy="43677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86158546"/>
      </p:ext>
    </p:extLst>
  </p:cSld>
  <p:clrMapOvr>
    <a:masterClrMapping/>
  </p:clrMapOvr>
  <p:transition advClick="0" advTm="3000">
    <p:random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544170"/>
            <a:ext cx="5980067" cy="43677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43990763"/>
      </p:ext>
    </p:extLst>
  </p:cSld>
  <p:clrMapOvr>
    <a:masterClrMapping/>
  </p:clrMapOvr>
  <p:transition advClick="0" advTm="3000">
    <p:random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544170"/>
            <a:ext cx="5980067" cy="43677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28634742"/>
      </p:ext>
    </p:extLst>
  </p:cSld>
  <p:clrMapOvr>
    <a:masterClrMapping/>
  </p:clrMapOvr>
  <p:transition advClick="0" advTm="3000">
    <p:random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544170"/>
            <a:ext cx="5980067" cy="43677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75918253"/>
      </p:ext>
    </p:extLst>
  </p:cSld>
  <p:clrMapOvr>
    <a:masterClrMapping/>
  </p:clrMapOvr>
  <p:transition advClick="0" advTm="3000">
    <p:random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544170"/>
            <a:ext cx="5980067" cy="43677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08162843"/>
      </p:ext>
    </p:extLst>
  </p:cSld>
  <p:clrMapOvr>
    <a:masterClrMapping/>
  </p:clrMapOvr>
  <p:transition advClick="0" advTm="3000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904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544170"/>
            <a:ext cx="5980067" cy="43677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12183423"/>
      </p:ext>
    </p:extLst>
  </p:cSld>
  <p:clrMapOvr>
    <a:masterClrMapping/>
  </p:clrMapOvr>
  <p:transition advClick="0" advTm="3000">
    <p:random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544170"/>
            <a:ext cx="5980067" cy="43677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79830360"/>
      </p:ext>
    </p:extLst>
  </p:cSld>
  <p:clrMapOvr>
    <a:masterClrMapping/>
  </p:clrMapOvr>
  <p:transition advClick="0" advTm="3000">
    <p:random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544170"/>
            <a:ext cx="5980067" cy="43677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48627716"/>
      </p:ext>
    </p:extLst>
  </p:cSld>
  <p:clrMapOvr>
    <a:masterClrMapping/>
  </p:clrMapOvr>
  <p:transition advClick="0" advTm="3000">
    <p:random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2279727"/>
            <a:ext cx="10515799" cy="380377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6119489"/>
            <a:ext cx="10515799" cy="20003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2">
                <a:solidFill>
                  <a:schemeClr val="tx1">
                    <a:tint val="75000"/>
                  </a:schemeClr>
                </a:solidFill>
              </a:defRPr>
            </a:lvl1pPr>
            <a:lvl2pPr marL="457301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2pPr>
            <a:lvl3pPr marL="9146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90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74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604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34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64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95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75852759"/>
      </p:ext>
    </p:extLst>
  </p:cSld>
  <p:clrMapOvr>
    <a:masterClrMapping/>
  </p:clrMapOvr>
  <p:transition advClick="0" advTm="3000">
    <p:random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2434248"/>
            <a:ext cx="5181698" cy="580197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2434248"/>
            <a:ext cx="5181698" cy="580197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45250299"/>
      </p:ext>
    </p:extLst>
  </p:cSld>
  <p:clrMapOvr>
    <a:masterClrMapping/>
  </p:clrMapOvr>
  <p:transition advClick="0" advTm="3000">
    <p:random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86850"/>
            <a:ext cx="10515799" cy="176747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2371330"/>
            <a:ext cx="4873666" cy="109858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1"/>
            </a:lvl1pPr>
            <a:lvl2pPr marL="457301" indent="0">
              <a:buNone/>
              <a:defRPr sz="2402"/>
            </a:lvl2pPr>
            <a:lvl3pPr marL="914603" indent="0">
              <a:buNone/>
              <a:defRPr sz="1998"/>
            </a:lvl3pPr>
            <a:lvl4pPr marL="1371904" indent="0">
              <a:buNone/>
              <a:defRPr sz="1799"/>
            </a:lvl4pPr>
            <a:lvl5pPr marL="1828744" indent="0">
              <a:buNone/>
              <a:defRPr sz="1799"/>
            </a:lvl5pPr>
            <a:lvl6pPr marL="2286046" indent="0">
              <a:buNone/>
              <a:defRPr sz="1799"/>
            </a:lvl6pPr>
            <a:lvl7pPr marL="2743347" indent="0">
              <a:buNone/>
              <a:defRPr sz="1799"/>
            </a:lvl7pPr>
            <a:lvl8pPr marL="3200648" indent="0">
              <a:buNone/>
              <a:defRPr sz="1799"/>
            </a:lvl8pPr>
            <a:lvl9pPr marL="3657950" indent="0">
              <a:buNone/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3553958"/>
            <a:ext cx="4873666" cy="46992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2371330"/>
            <a:ext cx="4897669" cy="109858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1"/>
            </a:lvl1pPr>
            <a:lvl2pPr marL="457301" indent="0">
              <a:buNone/>
              <a:defRPr sz="2402"/>
            </a:lvl2pPr>
            <a:lvl3pPr marL="914603" indent="0">
              <a:buNone/>
              <a:defRPr sz="1998"/>
            </a:lvl3pPr>
            <a:lvl4pPr marL="1371904" indent="0">
              <a:buNone/>
              <a:defRPr sz="1799"/>
            </a:lvl4pPr>
            <a:lvl5pPr marL="1828744" indent="0">
              <a:buNone/>
              <a:defRPr sz="1799"/>
            </a:lvl5pPr>
            <a:lvl6pPr marL="2286046" indent="0">
              <a:buNone/>
              <a:defRPr sz="1799"/>
            </a:lvl6pPr>
            <a:lvl7pPr marL="2743347" indent="0">
              <a:buNone/>
              <a:defRPr sz="1799"/>
            </a:lvl7pPr>
            <a:lvl8pPr marL="3200648" indent="0">
              <a:buNone/>
              <a:defRPr sz="1799"/>
            </a:lvl8pPr>
            <a:lvl9pPr marL="3657950" indent="0">
              <a:buNone/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3553958"/>
            <a:ext cx="4897669" cy="46992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44358955"/>
      </p:ext>
    </p:extLst>
  </p:cSld>
  <p:clrMapOvr>
    <a:masterClrMapping/>
  </p:clrMapOvr>
  <p:transition advClick="0" advTm="3000">
    <p:random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69928926"/>
      </p:ext>
    </p:extLst>
  </p:cSld>
  <p:clrMapOvr>
    <a:masterClrMapping/>
  </p:clrMapOvr>
  <p:transition advClick="0" advTm="3000">
    <p:random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9995258"/>
      </p:ext>
    </p:extLst>
  </p:cSld>
  <p:clrMapOvr>
    <a:masterClrMapping/>
  </p:clrMapOvr>
  <p:transition advClick="0" advTm="3000">
    <p:random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609621"/>
            <a:ext cx="3932311" cy="2133671"/>
          </a:xfrm>
          <a:prstGeom prst="rect">
            <a:avLst/>
          </a:prstGeom>
        </p:spPr>
        <p:txBody>
          <a:bodyPr anchor="b"/>
          <a:lstStyle>
            <a:lvl1pPr>
              <a:defRPr sz="32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1316611"/>
            <a:ext cx="6172317" cy="6498384"/>
          </a:xfrm>
          <a:prstGeom prst="rect">
            <a:avLst/>
          </a:prstGeom>
        </p:spPr>
        <p:txBody>
          <a:bodyPr/>
          <a:lstStyle>
            <a:lvl1pPr>
              <a:defRPr sz="3201"/>
            </a:lvl1pPr>
            <a:lvl2pPr>
              <a:defRPr sz="2801"/>
            </a:lvl2pPr>
            <a:lvl3pPr>
              <a:defRPr sz="2402"/>
            </a:lvl3pPr>
            <a:lvl4pPr>
              <a:defRPr sz="1998"/>
            </a:lvl4pPr>
            <a:lvl5pPr>
              <a:defRPr sz="1998"/>
            </a:lvl5pPr>
            <a:lvl6pPr>
              <a:defRPr sz="1998"/>
            </a:lvl6pPr>
            <a:lvl7pPr>
              <a:defRPr sz="1998"/>
            </a:lvl7pPr>
            <a:lvl8pPr>
              <a:defRPr sz="1998"/>
            </a:lvl8pPr>
            <a:lvl9pPr>
              <a:defRPr sz="199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743293"/>
            <a:ext cx="3932311" cy="5082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301" indent="0">
              <a:buNone/>
              <a:defRPr sz="1399"/>
            </a:lvl2pPr>
            <a:lvl3pPr marL="914603" indent="0">
              <a:buNone/>
              <a:defRPr sz="1199"/>
            </a:lvl3pPr>
            <a:lvl4pPr marL="1371904" indent="0">
              <a:buNone/>
              <a:defRPr sz="999"/>
            </a:lvl4pPr>
            <a:lvl5pPr marL="1828744" indent="0">
              <a:buNone/>
              <a:defRPr sz="999"/>
            </a:lvl5pPr>
            <a:lvl6pPr marL="2286046" indent="0">
              <a:buNone/>
              <a:defRPr sz="999"/>
            </a:lvl6pPr>
            <a:lvl7pPr marL="2743347" indent="0">
              <a:buNone/>
              <a:defRPr sz="999"/>
            </a:lvl7pPr>
            <a:lvl8pPr marL="3200648" indent="0">
              <a:buNone/>
              <a:defRPr sz="999"/>
            </a:lvl8pPr>
            <a:lvl9pPr marL="3657950" indent="0">
              <a:buNone/>
              <a:defRPr sz="99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248643526"/>
      </p:ext>
    </p:extLst>
  </p:cSld>
  <p:clrMapOvr>
    <a:masterClrMapping/>
  </p:clrMapOvr>
  <p:transition advClick="0" advTm="3000">
    <p:random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609621"/>
            <a:ext cx="4165428" cy="2133671"/>
          </a:xfrm>
          <a:prstGeom prst="rect">
            <a:avLst/>
          </a:prstGeom>
        </p:spPr>
        <p:txBody>
          <a:bodyPr anchor="b"/>
          <a:lstStyle>
            <a:lvl1pPr>
              <a:defRPr sz="32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609622"/>
            <a:ext cx="6172317" cy="7205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1"/>
            </a:lvl1pPr>
            <a:lvl2pPr marL="457301" indent="0">
              <a:buNone/>
              <a:defRPr sz="2801"/>
            </a:lvl2pPr>
            <a:lvl3pPr marL="914603" indent="0">
              <a:buNone/>
              <a:defRPr sz="2402"/>
            </a:lvl3pPr>
            <a:lvl4pPr marL="1371904" indent="0">
              <a:buNone/>
              <a:defRPr sz="1998"/>
            </a:lvl4pPr>
            <a:lvl5pPr marL="1828744" indent="0">
              <a:buNone/>
              <a:defRPr sz="1998"/>
            </a:lvl5pPr>
            <a:lvl6pPr marL="2286046" indent="0">
              <a:buNone/>
              <a:defRPr sz="1998"/>
            </a:lvl6pPr>
            <a:lvl7pPr marL="2743347" indent="0">
              <a:buNone/>
              <a:defRPr sz="1998"/>
            </a:lvl7pPr>
            <a:lvl8pPr marL="3200648" indent="0">
              <a:buNone/>
              <a:defRPr sz="1998"/>
            </a:lvl8pPr>
            <a:lvl9pPr marL="3657950" indent="0">
              <a:buNone/>
              <a:defRPr sz="1998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743293"/>
            <a:ext cx="4165428" cy="5082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8"/>
            </a:lvl1pPr>
            <a:lvl2pPr marL="457301" indent="0">
              <a:buNone/>
              <a:defRPr sz="1799"/>
            </a:lvl2pPr>
            <a:lvl3pPr marL="914603" indent="0">
              <a:buNone/>
              <a:defRPr sz="1599"/>
            </a:lvl3pPr>
            <a:lvl4pPr marL="1371904" indent="0">
              <a:buNone/>
              <a:defRPr sz="1399"/>
            </a:lvl4pPr>
            <a:lvl5pPr marL="1828744" indent="0">
              <a:buNone/>
              <a:defRPr sz="1399"/>
            </a:lvl5pPr>
            <a:lvl6pPr marL="2286046" indent="0">
              <a:buNone/>
              <a:defRPr sz="1399"/>
            </a:lvl6pPr>
            <a:lvl7pPr marL="2743347" indent="0">
              <a:buNone/>
              <a:defRPr sz="1399"/>
            </a:lvl7pPr>
            <a:lvl8pPr marL="3200648" indent="0">
              <a:buNone/>
              <a:defRPr sz="1399"/>
            </a:lvl8pPr>
            <a:lvl9pPr marL="3657950" indent="0">
              <a:buNone/>
              <a:defRPr sz="139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15984978"/>
      </p:ext>
    </p:extLst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3CAEA-6AA5-44FA-9139-CB9902B4C377}" type="datetimeFigureOut">
              <a:rPr lang="en-US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84B27-20C9-44C0-8ED6-5AE253F351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3737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641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544170"/>
            <a:ext cx="5980067" cy="436779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50277786"/>
      </p:ext>
    </p:extLst>
  </p:cSld>
  <p:clrMapOvr>
    <a:masterClrMapping/>
  </p:clrMapOvr>
  <p:transition advClick="0" advTm="3000">
    <p:random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486850"/>
            <a:ext cx="2628950" cy="774937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486850"/>
            <a:ext cx="7734446" cy="774937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78587892"/>
      </p:ext>
    </p:extLst>
  </p:cSld>
  <p:clrMapOvr>
    <a:masterClrMapping/>
  </p:clrMapOvr>
  <p:transition advClick="0" advTm="3000">
    <p:random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2434248"/>
            <a:ext cx="5181698" cy="58019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2434248"/>
            <a:ext cx="5181698" cy="279832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5435782"/>
            <a:ext cx="5181698" cy="280044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56111010"/>
      </p:ext>
    </p:extLst>
  </p:cSld>
  <p:clrMapOvr>
    <a:masterClrMapping/>
  </p:clrMapOvr>
  <p:transition advClick="0" advTm="3000">
    <p:random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932646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 txBox="1">
            <a:spLocks/>
          </p:cNvSpPr>
          <p:nvPr userDrawn="1"/>
        </p:nvSpPr>
        <p:spPr>
          <a:xfrm>
            <a:off x="6438900" y="6109005"/>
            <a:ext cx="4827814" cy="12388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64494" rtl="0" eaLnBrk="1" fontAlgn="base" latinLnBrk="0" hangingPunct="1">
              <a:lnSpc>
                <a:spcPct val="90000"/>
              </a:lnSpc>
              <a:spcBef>
                <a:spcPts val="727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/>
                <a:ea typeface="宋体"/>
                <a:cs typeface="+mn-cs"/>
              </a:rPr>
              <a:t>感谢您下载包图网平台上提供的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/>
                <a:ea typeface="宋体"/>
                <a:cs typeface="+mn-cs"/>
              </a:rPr>
              <a:t>PPT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/>
                <a:ea typeface="宋体"/>
                <a:cs typeface="+mn-cs"/>
              </a:rPr>
              <a:t>作品，为了您和包图网以及原创作者的利益，请勿复制、传播、销售，否则将承担法律责任！包图网将对作品进行维权，按照传播下载次数进行十倍索取赔偿！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/>
                <a:ea typeface="宋体"/>
                <a:cs typeface="+mn-cs"/>
              </a:rPr>
              <a:t>Ibaotu.com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/>
              <a:ea typeface="宋体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18854"/>
      </p:ext>
    </p:extLst>
  </p:cSld>
  <p:clrMapOvr>
    <a:masterClrMapping/>
  </p:clrMapOvr>
  <p:transition spd="slow" advTm="0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496533"/>
            <a:ext cx="9144173" cy="318357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4802878"/>
            <a:ext cx="9144173" cy="22077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2"/>
            </a:lvl1pPr>
            <a:lvl2pPr marL="457301" indent="0" algn="ctr">
              <a:buNone/>
              <a:defRPr sz="1998"/>
            </a:lvl2pPr>
            <a:lvl3pPr marL="914603" indent="0" algn="ctr">
              <a:buNone/>
              <a:defRPr sz="1799"/>
            </a:lvl3pPr>
            <a:lvl4pPr marL="1371904" indent="0" algn="ctr">
              <a:buNone/>
              <a:defRPr sz="1599"/>
            </a:lvl4pPr>
            <a:lvl5pPr marL="1828744" indent="0" algn="ctr">
              <a:buNone/>
              <a:defRPr sz="1599"/>
            </a:lvl5pPr>
            <a:lvl6pPr marL="2286046" indent="0" algn="ctr">
              <a:buNone/>
              <a:defRPr sz="1599"/>
            </a:lvl6pPr>
            <a:lvl7pPr marL="2743347" indent="0" algn="ctr">
              <a:buNone/>
              <a:defRPr sz="1599"/>
            </a:lvl7pPr>
            <a:lvl8pPr marL="3200648" indent="0" algn="ctr">
              <a:buNone/>
              <a:defRPr sz="1599"/>
            </a:lvl8pPr>
            <a:lvl9pPr marL="3657950" indent="0" algn="ctr">
              <a:buNone/>
              <a:defRPr sz="15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051497282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496533"/>
            <a:ext cx="9144173" cy="318357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4802878"/>
            <a:ext cx="9144173" cy="22077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2"/>
            </a:lvl1pPr>
            <a:lvl2pPr marL="457301" indent="0" algn="ctr">
              <a:buNone/>
              <a:defRPr sz="1998"/>
            </a:lvl2pPr>
            <a:lvl3pPr marL="914603" indent="0" algn="ctr">
              <a:buNone/>
              <a:defRPr sz="1799"/>
            </a:lvl3pPr>
            <a:lvl4pPr marL="1371904" indent="0" algn="ctr">
              <a:buNone/>
              <a:defRPr sz="1599"/>
            </a:lvl4pPr>
            <a:lvl5pPr marL="1828744" indent="0" algn="ctr">
              <a:buNone/>
              <a:defRPr sz="1599"/>
            </a:lvl5pPr>
            <a:lvl6pPr marL="2286046" indent="0" algn="ctr">
              <a:buNone/>
              <a:defRPr sz="1599"/>
            </a:lvl6pPr>
            <a:lvl7pPr marL="2743347" indent="0" algn="ctr">
              <a:buNone/>
              <a:defRPr sz="1599"/>
            </a:lvl7pPr>
            <a:lvl8pPr marL="3200648" indent="0" algn="ctr">
              <a:buNone/>
              <a:defRPr sz="1599"/>
            </a:lvl8pPr>
            <a:lvl9pPr marL="3657950" indent="0" algn="ctr">
              <a:buNone/>
              <a:defRPr sz="15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013601080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496533"/>
            <a:ext cx="9144173" cy="318357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4802878"/>
            <a:ext cx="9144173" cy="22077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2"/>
            </a:lvl1pPr>
            <a:lvl2pPr marL="457301" indent="0" algn="ctr">
              <a:buNone/>
              <a:defRPr sz="1998"/>
            </a:lvl2pPr>
            <a:lvl3pPr marL="914603" indent="0" algn="ctr">
              <a:buNone/>
              <a:defRPr sz="1799"/>
            </a:lvl3pPr>
            <a:lvl4pPr marL="1371904" indent="0" algn="ctr">
              <a:buNone/>
              <a:defRPr sz="1599"/>
            </a:lvl4pPr>
            <a:lvl5pPr marL="1828744" indent="0" algn="ctr">
              <a:buNone/>
              <a:defRPr sz="1599"/>
            </a:lvl5pPr>
            <a:lvl6pPr marL="2286046" indent="0" algn="ctr">
              <a:buNone/>
              <a:defRPr sz="1599"/>
            </a:lvl6pPr>
            <a:lvl7pPr marL="2743347" indent="0" algn="ctr">
              <a:buNone/>
              <a:defRPr sz="1599"/>
            </a:lvl7pPr>
            <a:lvl8pPr marL="3200648" indent="0" algn="ctr">
              <a:buNone/>
              <a:defRPr sz="1599"/>
            </a:lvl8pPr>
            <a:lvl9pPr marL="3657950" indent="0" algn="ctr">
              <a:buNone/>
              <a:defRPr sz="15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536836795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496533"/>
            <a:ext cx="9144173" cy="318357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4802878"/>
            <a:ext cx="9144173" cy="22077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2"/>
            </a:lvl1pPr>
            <a:lvl2pPr marL="457301" indent="0" algn="ctr">
              <a:buNone/>
              <a:defRPr sz="1998"/>
            </a:lvl2pPr>
            <a:lvl3pPr marL="914603" indent="0" algn="ctr">
              <a:buNone/>
              <a:defRPr sz="1799"/>
            </a:lvl3pPr>
            <a:lvl4pPr marL="1371904" indent="0" algn="ctr">
              <a:buNone/>
              <a:defRPr sz="1599"/>
            </a:lvl4pPr>
            <a:lvl5pPr marL="1828744" indent="0" algn="ctr">
              <a:buNone/>
              <a:defRPr sz="1599"/>
            </a:lvl5pPr>
            <a:lvl6pPr marL="2286046" indent="0" algn="ctr">
              <a:buNone/>
              <a:defRPr sz="1599"/>
            </a:lvl6pPr>
            <a:lvl7pPr marL="2743347" indent="0" algn="ctr">
              <a:buNone/>
              <a:defRPr sz="1599"/>
            </a:lvl7pPr>
            <a:lvl8pPr marL="3200648" indent="0" algn="ctr">
              <a:buNone/>
              <a:defRPr sz="1599"/>
            </a:lvl8pPr>
            <a:lvl9pPr marL="3657950" indent="0" algn="ctr">
              <a:buNone/>
              <a:defRPr sz="15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542360054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496533"/>
            <a:ext cx="9144173" cy="318357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4802878"/>
            <a:ext cx="9144173" cy="22077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2"/>
            </a:lvl1pPr>
            <a:lvl2pPr marL="457301" indent="0" algn="ctr">
              <a:buNone/>
              <a:defRPr sz="1998"/>
            </a:lvl2pPr>
            <a:lvl3pPr marL="914603" indent="0" algn="ctr">
              <a:buNone/>
              <a:defRPr sz="1799"/>
            </a:lvl3pPr>
            <a:lvl4pPr marL="1371904" indent="0" algn="ctr">
              <a:buNone/>
              <a:defRPr sz="1599"/>
            </a:lvl4pPr>
            <a:lvl5pPr marL="1828744" indent="0" algn="ctr">
              <a:buNone/>
              <a:defRPr sz="1599"/>
            </a:lvl5pPr>
            <a:lvl6pPr marL="2286046" indent="0" algn="ctr">
              <a:buNone/>
              <a:defRPr sz="1599"/>
            </a:lvl6pPr>
            <a:lvl7pPr marL="2743347" indent="0" algn="ctr">
              <a:buNone/>
              <a:defRPr sz="1599"/>
            </a:lvl7pPr>
            <a:lvl8pPr marL="3200648" indent="0" algn="ctr">
              <a:buNone/>
              <a:defRPr sz="1599"/>
            </a:lvl8pPr>
            <a:lvl9pPr marL="3657950" indent="0" algn="ctr">
              <a:buNone/>
              <a:defRPr sz="15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268991716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0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544170"/>
            <a:ext cx="5980067" cy="43677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15506116"/>
      </p:ext>
    </p:extLst>
  </p:cSld>
  <p:clrMapOvr>
    <a:masterClrMapping/>
  </p:clrMapOvr>
  <p:transition advClick="0" advTm="3000">
    <p:random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544170"/>
            <a:ext cx="5980067" cy="43677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86053314"/>
      </p:ext>
    </p:extLst>
  </p:cSld>
  <p:clrMapOvr>
    <a:masterClrMapping/>
  </p:clrMapOvr>
  <p:transition advClick="0" advTm="3000">
    <p:random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544170"/>
            <a:ext cx="5980067" cy="43677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22502201"/>
      </p:ext>
    </p:extLst>
  </p:cSld>
  <p:clrMapOvr>
    <a:masterClrMapping/>
  </p:clrMapOvr>
  <p:transition advClick="0" advTm="3000">
    <p:random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544170"/>
            <a:ext cx="5980067" cy="43677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27604317"/>
      </p:ext>
    </p:extLst>
  </p:cSld>
  <p:clrMapOvr>
    <a:masterClrMapping/>
  </p:clrMapOvr>
  <p:transition advClick="0" advTm="3000">
    <p:random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544170"/>
            <a:ext cx="5980067" cy="43677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54301206"/>
      </p:ext>
    </p:extLst>
  </p:cSld>
  <p:clrMapOvr>
    <a:masterClrMapping/>
  </p:clrMapOvr>
  <p:transition advClick="0" advTm="3000">
    <p:random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544170"/>
            <a:ext cx="5980067" cy="43677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15652469"/>
      </p:ext>
    </p:extLst>
  </p:cSld>
  <p:clrMapOvr>
    <a:masterClrMapping/>
  </p:clrMapOvr>
  <p:transition advClick="0" advTm="3000">
    <p:random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544170"/>
            <a:ext cx="5980067" cy="43677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72954709"/>
      </p:ext>
    </p:extLst>
  </p:cSld>
  <p:clrMapOvr>
    <a:masterClrMapping/>
  </p:clrMapOvr>
  <p:transition advClick="0" advTm="3000">
    <p:random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544170"/>
            <a:ext cx="5980067" cy="43677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28333938"/>
      </p:ext>
    </p:extLst>
  </p:cSld>
  <p:clrMapOvr>
    <a:masterClrMapping/>
  </p:clrMapOvr>
  <p:transition advClick="0" advTm="3000">
    <p:random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2279727"/>
            <a:ext cx="10515799" cy="380377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6119489"/>
            <a:ext cx="10515799" cy="20003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2">
                <a:solidFill>
                  <a:schemeClr val="tx1">
                    <a:tint val="75000"/>
                  </a:schemeClr>
                </a:solidFill>
              </a:defRPr>
            </a:lvl1pPr>
            <a:lvl2pPr marL="457301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2pPr>
            <a:lvl3pPr marL="9146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90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74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604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34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64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95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216967749"/>
      </p:ext>
    </p:extLst>
  </p:cSld>
  <p:clrMapOvr>
    <a:masterClrMapping/>
  </p:clrMapOvr>
  <p:transition advClick="0" advTm="3000">
    <p:random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2434248"/>
            <a:ext cx="5181698" cy="580197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2434248"/>
            <a:ext cx="5181698" cy="580197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97246207"/>
      </p:ext>
    </p:extLst>
  </p:cSld>
  <p:clrMapOvr>
    <a:masterClrMapping/>
  </p:clrMapOvr>
  <p:transition advClick="0" advTm="3000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086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86850"/>
            <a:ext cx="10515799" cy="176747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2371330"/>
            <a:ext cx="4873666" cy="109858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1"/>
            </a:lvl1pPr>
            <a:lvl2pPr marL="457301" indent="0">
              <a:buNone/>
              <a:defRPr sz="2402"/>
            </a:lvl2pPr>
            <a:lvl3pPr marL="914603" indent="0">
              <a:buNone/>
              <a:defRPr sz="1998"/>
            </a:lvl3pPr>
            <a:lvl4pPr marL="1371904" indent="0">
              <a:buNone/>
              <a:defRPr sz="1799"/>
            </a:lvl4pPr>
            <a:lvl5pPr marL="1828744" indent="0">
              <a:buNone/>
              <a:defRPr sz="1799"/>
            </a:lvl5pPr>
            <a:lvl6pPr marL="2286046" indent="0">
              <a:buNone/>
              <a:defRPr sz="1799"/>
            </a:lvl6pPr>
            <a:lvl7pPr marL="2743347" indent="0">
              <a:buNone/>
              <a:defRPr sz="1799"/>
            </a:lvl7pPr>
            <a:lvl8pPr marL="3200648" indent="0">
              <a:buNone/>
              <a:defRPr sz="1799"/>
            </a:lvl8pPr>
            <a:lvl9pPr marL="3657950" indent="0">
              <a:buNone/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3553958"/>
            <a:ext cx="4873666" cy="46992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2371330"/>
            <a:ext cx="4897669" cy="109858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1"/>
            </a:lvl1pPr>
            <a:lvl2pPr marL="457301" indent="0">
              <a:buNone/>
              <a:defRPr sz="2402"/>
            </a:lvl2pPr>
            <a:lvl3pPr marL="914603" indent="0">
              <a:buNone/>
              <a:defRPr sz="1998"/>
            </a:lvl3pPr>
            <a:lvl4pPr marL="1371904" indent="0">
              <a:buNone/>
              <a:defRPr sz="1799"/>
            </a:lvl4pPr>
            <a:lvl5pPr marL="1828744" indent="0">
              <a:buNone/>
              <a:defRPr sz="1799"/>
            </a:lvl5pPr>
            <a:lvl6pPr marL="2286046" indent="0">
              <a:buNone/>
              <a:defRPr sz="1799"/>
            </a:lvl6pPr>
            <a:lvl7pPr marL="2743347" indent="0">
              <a:buNone/>
              <a:defRPr sz="1799"/>
            </a:lvl7pPr>
            <a:lvl8pPr marL="3200648" indent="0">
              <a:buNone/>
              <a:defRPr sz="1799"/>
            </a:lvl8pPr>
            <a:lvl9pPr marL="3657950" indent="0">
              <a:buNone/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3553958"/>
            <a:ext cx="4897669" cy="46992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4170764"/>
      </p:ext>
    </p:extLst>
  </p:cSld>
  <p:clrMapOvr>
    <a:masterClrMapping/>
  </p:clrMapOvr>
  <p:transition advClick="0" advTm="3000">
    <p:random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04117726"/>
      </p:ext>
    </p:extLst>
  </p:cSld>
  <p:clrMapOvr>
    <a:masterClrMapping/>
  </p:clrMapOvr>
  <p:transition advClick="0" advTm="3000">
    <p:random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0489649"/>
      </p:ext>
    </p:extLst>
  </p:cSld>
  <p:clrMapOvr>
    <a:masterClrMapping/>
  </p:clrMapOvr>
  <p:transition advClick="0" advTm="3000">
    <p:random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609621"/>
            <a:ext cx="3932311" cy="2133671"/>
          </a:xfrm>
          <a:prstGeom prst="rect">
            <a:avLst/>
          </a:prstGeom>
        </p:spPr>
        <p:txBody>
          <a:bodyPr anchor="b"/>
          <a:lstStyle>
            <a:lvl1pPr>
              <a:defRPr sz="32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1316611"/>
            <a:ext cx="6172317" cy="6498384"/>
          </a:xfrm>
          <a:prstGeom prst="rect">
            <a:avLst/>
          </a:prstGeom>
        </p:spPr>
        <p:txBody>
          <a:bodyPr/>
          <a:lstStyle>
            <a:lvl1pPr>
              <a:defRPr sz="3201"/>
            </a:lvl1pPr>
            <a:lvl2pPr>
              <a:defRPr sz="2801"/>
            </a:lvl2pPr>
            <a:lvl3pPr>
              <a:defRPr sz="2402"/>
            </a:lvl3pPr>
            <a:lvl4pPr>
              <a:defRPr sz="1998"/>
            </a:lvl4pPr>
            <a:lvl5pPr>
              <a:defRPr sz="1998"/>
            </a:lvl5pPr>
            <a:lvl6pPr>
              <a:defRPr sz="1998"/>
            </a:lvl6pPr>
            <a:lvl7pPr>
              <a:defRPr sz="1998"/>
            </a:lvl7pPr>
            <a:lvl8pPr>
              <a:defRPr sz="1998"/>
            </a:lvl8pPr>
            <a:lvl9pPr>
              <a:defRPr sz="199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743293"/>
            <a:ext cx="3932311" cy="5082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301" indent="0">
              <a:buNone/>
              <a:defRPr sz="1399"/>
            </a:lvl2pPr>
            <a:lvl3pPr marL="914603" indent="0">
              <a:buNone/>
              <a:defRPr sz="1199"/>
            </a:lvl3pPr>
            <a:lvl4pPr marL="1371904" indent="0">
              <a:buNone/>
              <a:defRPr sz="999"/>
            </a:lvl4pPr>
            <a:lvl5pPr marL="1828744" indent="0">
              <a:buNone/>
              <a:defRPr sz="999"/>
            </a:lvl5pPr>
            <a:lvl6pPr marL="2286046" indent="0">
              <a:buNone/>
              <a:defRPr sz="999"/>
            </a:lvl6pPr>
            <a:lvl7pPr marL="2743347" indent="0">
              <a:buNone/>
              <a:defRPr sz="999"/>
            </a:lvl7pPr>
            <a:lvl8pPr marL="3200648" indent="0">
              <a:buNone/>
              <a:defRPr sz="999"/>
            </a:lvl8pPr>
            <a:lvl9pPr marL="3657950" indent="0">
              <a:buNone/>
              <a:defRPr sz="99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69705248"/>
      </p:ext>
    </p:extLst>
  </p:cSld>
  <p:clrMapOvr>
    <a:masterClrMapping/>
  </p:clrMapOvr>
  <p:transition advClick="0" advTm="3000">
    <p:random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609621"/>
            <a:ext cx="4165428" cy="2133671"/>
          </a:xfrm>
          <a:prstGeom prst="rect">
            <a:avLst/>
          </a:prstGeom>
        </p:spPr>
        <p:txBody>
          <a:bodyPr anchor="b"/>
          <a:lstStyle>
            <a:lvl1pPr>
              <a:defRPr sz="32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609622"/>
            <a:ext cx="6172317" cy="7205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1"/>
            </a:lvl1pPr>
            <a:lvl2pPr marL="457301" indent="0">
              <a:buNone/>
              <a:defRPr sz="2801"/>
            </a:lvl2pPr>
            <a:lvl3pPr marL="914603" indent="0">
              <a:buNone/>
              <a:defRPr sz="2402"/>
            </a:lvl3pPr>
            <a:lvl4pPr marL="1371904" indent="0">
              <a:buNone/>
              <a:defRPr sz="1998"/>
            </a:lvl4pPr>
            <a:lvl5pPr marL="1828744" indent="0">
              <a:buNone/>
              <a:defRPr sz="1998"/>
            </a:lvl5pPr>
            <a:lvl6pPr marL="2286046" indent="0">
              <a:buNone/>
              <a:defRPr sz="1998"/>
            </a:lvl6pPr>
            <a:lvl7pPr marL="2743347" indent="0">
              <a:buNone/>
              <a:defRPr sz="1998"/>
            </a:lvl7pPr>
            <a:lvl8pPr marL="3200648" indent="0">
              <a:buNone/>
              <a:defRPr sz="1998"/>
            </a:lvl8pPr>
            <a:lvl9pPr marL="3657950" indent="0">
              <a:buNone/>
              <a:defRPr sz="1998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743293"/>
            <a:ext cx="4165428" cy="5082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8"/>
            </a:lvl1pPr>
            <a:lvl2pPr marL="457301" indent="0">
              <a:buNone/>
              <a:defRPr sz="1799"/>
            </a:lvl2pPr>
            <a:lvl3pPr marL="914603" indent="0">
              <a:buNone/>
              <a:defRPr sz="1599"/>
            </a:lvl3pPr>
            <a:lvl4pPr marL="1371904" indent="0">
              <a:buNone/>
              <a:defRPr sz="1399"/>
            </a:lvl4pPr>
            <a:lvl5pPr marL="1828744" indent="0">
              <a:buNone/>
              <a:defRPr sz="1399"/>
            </a:lvl5pPr>
            <a:lvl6pPr marL="2286046" indent="0">
              <a:buNone/>
              <a:defRPr sz="1399"/>
            </a:lvl6pPr>
            <a:lvl7pPr marL="2743347" indent="0">
              <a:buNone/>
              <a:defRPr sz="1399"/>
            </a:lvl7pPr>
            <a:lvl8pPr marL="3200648" indent="0">
              <a:buNone/>
              <a:defRPr sz="1399"/>
            </a:lvl8pPr>
            <a:lvl9pPr marL="3657950" indent="0">
              <a:buNone/>
              <a:defRPr sz="139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81914616"/>
      </p:ext>
    </p:extLst>
  </p:cSld>
  <p:clrMapOvr>
    <a:masterClrMapping/>
  </p:clrMapOvr>
  <p:transition advClick="0" advTm="3000">
    <p:random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544170"/>
            <a:ext cx="5980067" cy="436779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80044581"/>
      </p:ext>
    </p:extLst>
  </p:cSld>
  <p:clrMapOvr>
    <a:masterClrMapping/>
  </p:clrMapOvr>
  <p:transition advClick="0" advTm="3000">
    <p:random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486850"/>
            <a:ext cx="2628950" cy="774937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486850"/>
            <a:ext cx="7734446" cy="774937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88300872"/>
      </p:ext>
    </p:extLst>
  </p:cSld>
  <p:clrMapOvr>
    <a:masterClrMapping/>
  </p:clrMapOvr>
  <p:transition advClick="0" advTm="3000">
    <p:random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2434248"/>
            <a:ext cx="5181698" cy="58019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2434248"/>
            <a:ext cx="5181698" cy="279832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5435782"/>
            <a:ext cx="5181698" cy="280044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73934690"/>
      </p:ext>
    </p:extLst>
  </p:cSld>
  <p:clrMapOvr>
    <a:masterClrMapping/>
  </p:clrMapOvr>
  <p:transition advClick="0" advTm="3000">
    <p:random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711728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 txBox="1">
            <a:spLocks/>
          </p:cNvSpPr>
          <p:nvPr userDrawn="1"/>
        </p:nvSpPr>
        <p:spPr>
          <a:xfrm>
            <a:off x="6438900" y="6109005"/>
            <a:ext cx="4827814" cy="12388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64494" rtl="0" eaLnBrk="1" fontAlgn="base" latinLnBrk="0" hangingPunct="1">
              <a:lnSpc>
                <a:spcPct val="90000"/>
              </a:lnSpc>
              <a:spcBef>
                <a:spcPts val="727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/>
                <a:ea typeface="宋体"/>
                <a:cs typeface="+mn-cs"/>
              </a:rPr>
              <a:t>感谢您下载包图网平台上提供的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/>
                <a:ea typeface="宋体"/>
                <a:cs typeface="+mn-cs"/>
              </a:rPr>
              <a:t>PPT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/>
                <a:ea typeface="宋体"/>
                <a:cs typeface="+mn-cs"/>
              </a:rPr>
              <a:t>作品，为了您和包图网以及原创作者的利益，请勿复制、传播、销售，否则将承担法律责任！包图网将对作品进行维权，按照传播下载次数进行十倍索取赔偿！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/>
                <a:ea typeface="宋体"/>
                <a:cs typeface="+mn-cs"/>
              </a:rPr>
              <a:t>Ibaotu.com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/>
              <a:ea typeface="宋体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96337"/>
      </p:ext>
    </p:extLst>
  </p:cSld>
  <p:clrMapOvr>
    <a:masterClrMapping/>
  </p:clrMapOvr>
  <p:transition spd="slow" advTm="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526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496484"/>
            <a:ext cx="9144000" cy="31834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4802717"/>
            <a:ext cx="9144000" cy="220768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2023/3/21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754014"/>
      </p:ext>
    </p:extLst>
  </p:cSld>
  <p:clrMapOvr>
    <a:masterClrMapping/>
  </p:clrMapOvr>
  <p:transition spd="slow" advTm="3000">
    <p:wip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2023/3/21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623114"/>
      </p:ext>
    </p:extLst>
  </p:cSld>
  <p:clrMapOvr>
    <a:masterClrMapping/>
  </p:clrMapOvr>
  <p:transition spd="slow" advTm="3000">
    <p:wip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2279652"/>
            <a:ext cx="10515600" cy="3803649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6119285"/>
            <a:ext cx="10515600" cy="200024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2023/3/21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618365"/>
      </p:ext>
    </p:extLst>
  </p:cSld>
  <p:clrMapOvr>
    <a:masterClrMapping/>
  </p:clrMapOvr>
  <p:transition spd="slow" advTm="3000">
    <p:wip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2434167"/>
            <a:ext cx="5181600" cy="58017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2434167"/>
            <a:ext cx="5181600" cy="58017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2023/3/21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271251"/>
      </p:ext>
    </p:extLst>
  </p:cSld>
  <p:clrMapOvr>
    <a:masterClrMapping/>
  </p:clrMapOvr>
  <p:transition spd="slow" advTm="3000">
    <p:wip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86834"/>
            <a:ext cx="10515600" cy="176741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2241551"/>
            <a:ext cx="5157787" cy="10985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3340100"/>
            <a:ext cx="5157787" cy="49127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2241551"/>
            <a:ext cx="5183188" cy="10985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3340100"/>
            <a:ext cx="5183188" cy="49127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2023/3/21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317228"/>
      </p:ext>
    </p:extLst>
  </p:cSld>
  <p:clrMapOvr>
    <a:masterClrMapping/>
  </p:clrMapOvr>
  <p:transition spd="slow" advTm="3000">
    <p:wip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2023/3/21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99066"/>
      </p:ext>
    </p:extLst>
  </p:cSld>
  <p:clrMapOvr>
    <a:masterClrMapping/>
  </p:clrMapOvr>
  <p:transition spd="slow" advTm="3000">
    <p:wip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2023/3/21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114701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2023/3/21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781383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2023/3/21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520487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2023/3/21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920123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755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2023/3/21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030760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2023/3/21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422904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2023/3/21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19419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2023/3/21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074790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2023/3/21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744401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2023/3/21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484943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609600"/>
            <a:ext cx="3932237" cy="213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1316567"/>
            <a:ext cx="6172200" cy="649816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743200"/>
            <a:ext cx="3932237" cy="508211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2023/3/21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549441"/>
      </p:ext>
    </p:extLst>
  </p:cSld>
  <p:clrMapOvr>
    <a:masterClrMapping/>
  </p:clrMapOvr>
  <p:transition spd="slow" advTm="3000">
    <p:wip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609600"/>
            <a:ext cx="3932237" cy="213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1316567"/>
            <a:ext cx="6172200" cy="64981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743200"/>
            <a:ext cx="3932237" cy="508211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2023/3/21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032208"/>
      </p:ext>
    </p:extLst>
  </p:cSld>
  <p:clrMapOvr>
    <a:masterClrMapping/>
  </p:clrMapOvr>
  <p:transition spd="slow" advTm="3000">
    <p:wip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2023/3/21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332564"/>
      </p:ext>
    </p:extLst>
  </p:cSld>
  <p:clrMapOvr>
    <a:masterClrMapping/>
  </p:clrMapOvr>
  <p:transition spd="slow" advTm="3000">
    <p:wip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486834"/>
            <a:ext cx="2628900" cy="774911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486834"/>
            <a:ext cx="7734300" cy="774911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2023/3/21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4657905"/>
      </p:ext>
    </p:extLst>
  </p:cSld>
  <p:clrMapOvr>
    <a:masterClrMapping/>
  </p:clrMapOvr>
  <p:transition spd="slow" advTm="3000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237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496484"/>
            <a:ext cx="9144000" cy="31834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4802717"/>
            <a:ext cx="9144000" cy="220768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2023/3/21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54643"/>
      </p:ext>
    </p:extLst>
  </p:cSld>
  <p:clrMapOvr>
    <a:masterClrMapping/>
  </p:clrMapOvr>
  <p:transition spd="slow" advTm="3000">
    <p:wip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2023/3/21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520256"/>
      </p:ext>
    </p:extLst>
  </p:cSld>
  <p:clrMapOvr>
    <a:masterClrMapping/>
  </p:clrMapOvr>
  <p:transition spd="slow" advTm="3000">
    <p:wip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2279652"/>
            <a:ext cx="10515600" cy="3803649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6119285"/>
            <a:ext cx="10515600" cy="200024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2023/3/21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242281"/>
      </p:ext>
    </p:extLst>
  </p:cSld>
  <p:clrMapOvr>
    <a:masterClrMapping/>
  </p:clrMapOvr>
  <p:transition spd="slow" advTm="3000">
    <p:wip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2434167"/>
            <a:ext cx="5181600" cy="58017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2434167"/>
            <a:ext cx="5181600" cy="58017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2023/3/21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780379"/>
      </p:ext>
    </p:extLst>
  </p:cSld>
  <p:clrMapOvr>
    <a:masterClrMapping/>
  </p:clrMapOvr>
  <p:transition spd="slow" advTm="3000">
    <p:wip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86834"/>
            <a:ext cx="10515600" cy="176741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2241551"/>
            <a:ext cx="5157787" cy="10985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3340100"/>
            <a:ext cx="5157787" cy="49127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2241551"/>
            <a:ext cx="5183188" cy="10985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3340100"/>
            <a:ext cx="5183188" cy="49127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2023/3/21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354654"/>
      </p:ext>
    </p:extLst>
  </p:cSld>
  <p:clrMapOvr>
    <a:masterClrMapping/>
  </p:clrMapOvr>
  <p:transition spd="slow" advTm="3000">
    <p:wip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2023/3/21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901256"/>
      </p:ext>
    </p:extLst>
  </p:cSld>
  <p:clrMapOvr>
    <a:masterClrMapping/>
  </p:clrMapOvr>
  <p:transition spd="slow" advTm="3000">
    <p:wip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2023/3/21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400215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2023/3/21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494953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2023/3/21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448344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2023/3/21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087380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129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2023/3/21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539703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2023/3/21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474439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2023/3/21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668372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2023/3/21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543448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2023/3/21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155172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2023/3/21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268331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2023/3/21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832311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2023/3/21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26209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2023/3/21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046814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2023/3/21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532990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607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2023/3/21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79750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2023/3/21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635464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609600"/>
            <a:ext cx="3932237" cy="213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1316567"/>
            <a:ext cx="6172200" cy="649816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743200"/>
            <a:ext cx="3932237" cy="508211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2023/3/21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899738"/>
      </p:ext>
    </p:extLst>
  </p:cSld>
  <p:clrMapOvr>
    <a:masterClrMapping/>
  </p:clrMapOvr>
  <p:transition spd="slow" advTm="3000">
    <p:wipe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609600"/>
            <a:ext cx="3932237" cy="213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1316567"/>
            <a:ext cx="6172200" cy="64981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743200"/>
            <a:ext cx="3932237" cy="508211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2023/3/21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409492"/>
      </p:ext>
    </p:extLst>
  </p:cSld>
  <p:clrMapOvr>
    <a:masterClrMapping/>
  </p:clrMapOvr>
  <p:transition spd="slow" advTm="3000">
    <p:wip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2023/3/21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202906"/>
      </p:ext>
    </p:extLst>
  </p:cSld>
  <p:clrMapOvr>
    <a:masterClrMapping/>
  </p:clrMapOvr>
  <p:transition spd="slow" advTm="3000">
    <p:wip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486834"/>
            <a:ext cx="2628900" cy="774911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486834"/>
            <a:ext cx="7734300" cy="774911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2023/3/21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353287"/>
      </p:ext>
    </p:extLst>
  </p:cSld>
  <p:clrMapOvr>
    <a:masterClrMapping/>
  </p:clrMapOvr>
  <p:transition spd="slow" advTm="3000">
    <p:wipe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496484"/>
            <a:ext cx="9144000" cy="31834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802717"/>
            <a:ext cx="9144000" cy="220768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216921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926938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279652"/>
            <a:ext cx="10515600" cy="3803649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6119285"/>
            <a:ext cx="10515600" cy="200024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927259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434167"/>
            <a:ext cx="5181600" cy="580178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434167"/>
            <a:ext cx="5181600" cy="580178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1048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770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86834"/>
            <a:ext cx="10515600" cy="17674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2241551"/>
            <a:ext cx="5157787" cy="10985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3340100"/>
            <a:ext cx="5157787" cy="491278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2241551"/>
            <a:ext cx="5183188" cy="10985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340100"/>
            <a:ext cx="5183188" cy="491278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779793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795472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065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486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801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480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43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2522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676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197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785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53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947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236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332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609600"/>
            <a:ext cx="3932237" cy="213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16567"/>
            <a:ext cx="6172200" cy="649816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743200"/>
            <a:ext cx="3932237" cy="508211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7318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609600"/>
            <a:ext cx="3932237" cy="213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316567"/>
            <a:ext cx="6172200" cy="64981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743200"/>
            <a:ext cx="3932237" cy="508211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102672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7839245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86834"/>
            <a:ext cx="2628900" cy="77491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86834"/>
            <a:ext cx="7734300" cy="77491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549075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3501956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893712"/>
            <a:ext cx="5181600" cy="130668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454400"/>
            <a:ext cx="4267200" cy="15578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19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25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32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38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448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51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358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5875867"/>
            <a:ext cx="10363200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3875625"/>
            <a:ext cx="10363200" cy="2000249"/>
          </a:xfrm>
        </p:spPr>
        <p:txBody>
          <a:bodyPr anchor="b"/>
          <a:lstStyle>
            <a:lvl1pPr marL="0" indent="0">
              <a:buNone/>
              <a:defRPr sz="3201">
                <a:solidFill>
                  <a:schemeClr val="tx1">
                    <a:tint val="75000"/>
                  </a:schemeClr>
                </a:solidFill>
              </a:defRPr>
            </a:lvl1pPr>
            <a:lvl2pPr marL="723554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44711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066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894222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1777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4133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6488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788442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E156E-74B8-4706-9783-D13263A778D0}" type="datetimeFigureOut">
              <a:rPr lang="en-US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9161A-CC23-471B-9A4F-BCFCAFB470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9677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240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771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3917246"/>
            <a:ext cx="5181600" cy="1210733"/>
          </a:xfrm>
        </p:spPr>
        <p:txBody>
          <a:bodyPr anchor="t"/>
          <a:lstStyle>
            <a:lvl1pPr algn="l">
              <a:defRPr sz="3556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2583746"/>
            <a:ext cx="5181600" cy="1333500"/>
          </a:xfrm>
        </p:spPr>
        <p:txBody>
          <a:bodyPr anchor="b"/>
          <a:lstStyle>
            <a:lvl1pPr marL="0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1pPr>
            <a:lvl2pPr marL="4064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2810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3pPr>
            <a:lvl4pPr marL="1219215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4pPr>
            <a:lvl5pPr marL="1625620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5pPr>
            <a:lvl6pPr marL="2032025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6pPr>
            <a:lvl7pPr marL="2438430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7pPr>
            <a:lvl8pPr marL="2844836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8pPr>
            <a:lvl9pPr marL="3251241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534523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422401"/>
            <a:ext cx="2692400" cy="4023078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422401"/>
            <a:ext cx="2692400" cy="4023078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227809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364545"/>
            <a:ext cx="2693459" cy="568677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933222"/>
            <a:ext cx="2693459" cy="3512256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364545"/>
            <a:ext cx="2694516" cy="568677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933222"/>
            <a:ext cx="2694516" cy="3512256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190980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194396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630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83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5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276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316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09600"/>
            <a:ext cx="3932237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16569"/>
            <a:ext cx="6172200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743200"/>
            <a:ext cx="3932237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523044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071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17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906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696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23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675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9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242711"/>
            <a:ext cx="2005542" cy="1032933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242713"/>
            <a:ext cx="3407834" cy="5202767"/>
          </a:xfrm>
        </p:spPr>
        <p:txBody>
          <a:bodyPr/>
          <a:lstStyle>
            <a:lvl1pPr>
              <a:defRPr sz="2844"/>
            </a:lvl1pPr>
            <a:lvl2pPr>
              <a:defRPr sz="2489"/>
            </a:lvl2pPr>
            <a:lvl3pPr>
              <a:defRPr sz="2133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1275646"/>
            <a:ext cx="2005542" cy="4169834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805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4267200"/>
            <a:ext cx="3657600" cy="503767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544689"/>
            <a:ext cx="3657600" cy="3657600"/>
          </a:xfrm>
        </p:spPr>
        <p:txBody>
          <a:bodyPr/>
          <a:lstStyle>
            <a:lvl1pPr marL="0" indent="0">
              <a:buNone/>
              <a:defRPr sz="2844"/>
            </a:lvl1pPr>
            <a:lvl2pPr marL="406405" indent="0">
              <a:buNone/>
              <a:defRPr sz="2489"/>
            </a:lvl2pPr>
            <a:lvl3pPr marL="812810" indent="0">
              <a:buNone/>
              <a:defRPr sz="2133"/>
            </a:lvl3pPr>
            <a:lvl4pPr marL="1219215" indent="0">
              <a:buNone/>
              <a:defRPr sz="1778"/>
            </a:lvl4pPr>
            <a:lvl5pPr marL="1625620" indent="0">
              <a:buNone/>
              <a:defRPr sz="1778"/>
            </a:lvl5pPr>
            <a:lvl6pPr marL="2032025" indent="0">
              <a:buNone/>
              <a:defRPr sz="1778"/>
            </a:lvl6pPr>
            <a:lvl7pPr marL="2438430" indent="0">
              <a:buNone/>
              <a:defRPr sz="1778"/>
            </a:lvl7pPr>
            <a:lvl8pPr marL="2844836" indent="0">
              <a:buNone/>
              <a:defRPr sz="1778"/>
            </a:lvl8pPr>
            <a:lvl9pPr marL="3251241" indent="0">
              <a:buNone/>
              <a:defRPr sz="1778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4770967"/>
            <a:ext cx="3657600" cy="715433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333024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1534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09600"/>
            <a:ext cx="3932237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316569"/>
            <a:ext cx="6172200" cy="6498167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743200"/>
            <a:ext cx="3932237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213340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244124"/>
            <a:ext cx="1371600" cy="520135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44124"/>
            <a:ext cx="4013200" cy="520135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9121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7642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86834"/>
            <a:ext cx="2628900" cy="77491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86834"/>
            <a:ext cx="7734300" cy="77491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4210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9286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893712"/>
            <a:ext cx="5181600" cy="130668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454400"/>
            <a:ext cx="4267200" cy="15578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19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25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32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38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448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51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8606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039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3917246"/>
            <a:ext cx="5181600" cy="1210733"/>
          </a:xfrm>
        </p:spPr>
        <p:txBody>
          <a:bodyPr anchor="t"/>
          <a:lstStyle>
            <a:lvl1pPr algn="l">
              <a:defRPr sz="3556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2583746"/>
            <a:ext cx="5181600" cy="1333500"/>
          </a:xfrm>
        </p:spPr>
        <p:txBody>
          <a:bodyPr anchor="b"/>
          <a:lstStyle>
            <a:lvl1pPr marL="0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1pPr>
            <a:lvl2pPr marL="4064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2810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3pPr>
            <a:lvl4pPr marL="1219215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4pPr>
            <a:lvl5pPr marL="1625620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5pPr>
            <a:lvl6pPr marL="2032025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6pPr>
            <a:lvl7pPr marL="2438430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7pPr>
            <a:lvl8pPr marL="2844836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8pPr>
            <a:lvl9pPr marL="3251241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7162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422401"/>
            <a:ext cx="2692400" cy="4023078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422401"/>
            <a:ext cx="2692400" cy="4023078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705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504" y="2844806"/>
            <a:ext cx="9607551" cy="8045451"/>
          </a:xfrm>
        </p:spPr>
        <p:txBody>
          <a:bodyPr/>
          <a:lstStyle>
            <a:lvl1pPr>
              <a:defRPr sz="4401"/>
            </a:lvl1pPr>
            <a:lvl2pPr>
              <a:defRPr sz="3801"/>
            </a:lvl2pPr>
            <a:lvl3pPr>
              <a:defRPr sz="3201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90253" y="2844806"/>
            <a:ext cx="9609667" cy="8045451"/>
          </a:xfrm>
        </p:spPr>
        <p:txBody>
          <a:bodyPr/>
          <a:lstStyle>
            <a:lvl1pPr>
              <a:defRPr sz="4401"/>
            </a:lvl1pPr>
            <a:lvl2pPr>
              <a:defRPr sz="3801"/>
            </a:lvl2pPr>
            <a:lvl3pPr>
              <a:defRPr sz="3201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CF5C5-9ED8-433B-BEBC-19D969BD57FF}" type="datetimeFigureOut">
              <a:rPr lang="en-US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F6F4B-7BB4-4902-B358-CE227B72F6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0175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364545"/>
            <a:ext cx="2693459" cy="568677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933222"/>
            <a:ext cx="2693459" cy="3512256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364545"/>
            <a:ext cx="2694516" cy="568677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933222"/>
            <a:ext cx="2694516" cy="3512256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7815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7069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118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339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182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336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810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223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711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742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66184"/>
            <a:ext cx="109728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046817"/>
            <a:ext cx="5386918" cy="853016"/>
          </a:xfrm>
        </p:spPr>
        <p:txBody>
          <a:bodyPr anchor="b"/>
          <a:lstStyle>
            <a:lvl1pPr marL="0" indent="0">
              <a:buNone/>
              <a:defRPr sz="3801" b="1"/>
            </a:lvl1pPr>
            <a:lvl2pPr marL="723554" indent="0">
              <a:buNone/>
              <a:defRPr sz="3201" b="1"/>
            </a:lvl2pPr>
            <a:lvl3pPr marL="1447110" indent="0">
              <a:buNone/>
              <a:defRPr sz="2800" b="1"/>
            </a:lvl3pPr>
            <a:lvl4pPr marL="2170664" indent="0">
              <a:buNone/>
              <a:defRPr sz="2500" b="1"/>
            </a:lvl4pPr>
            <a:lvl5pPr marL="2894222" indent="0">
              <a:buNone/>
              <a:defRPr sz="2500" b="1"/>
            </a:lvl5pPr>
            <a:lvl6pPr marL="3617776" indent="0">
              <a:buNone/>
              <a:defRPr sz="2500" b="1"/>
            </a:lvl6pPr>
            <a:lvl7pPr marL="4341333" indent="0">
              <a:buNone/>
              <a:defRPr sz="2500" b="1"/>
            </a:lvl7pPr>
            <a:lvl8pPr marL="5064886" indent="0">
              <a:buNone/>
              <a:defRPr sz="2500" b="1"/>
            </a:lvl8pPr>
            <a:lvl9pPr marL="5788442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899833"/>
            <a:ext cx="5386918" cy="5268384"/>
          </a:xfrm>
        </p:spPr>
        <p:txBody>
          <a:bodyPr/>
          <a:lstStyle>
            <a:lvl1pPr>
              <a:defRPr sz="3801"/>
            </a:lvl1pPr>
            <a:lvl2pPr>
              <a:defRPr sz="3201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2046817"/>
            <a:ext cx="5389034" cy="853016"/>
          </a:xfrm>
        </p:spPr>
        <p:txBody>
          <a:bodyPr anchor="b"/>
          <a:lstStyle>
            <a:lvl1pPr marL="0" indent="0">
              <a:buNone/>
              <a:defRPr sz="3801" b="1"/>
            </a:lvl1pPr>
            <a:lvl2pPr marL="723554" indent="0">
              <a:buNone/>
              <a:defRPr sz="3201" b="1"/>
            </a:lvl2pPr>
            <a:lvl3pPr marL="1447110" indent="0">
              <a:buNone/>
              <a:defRPr sz="2800" b="1"/>
            </a:lvl3pPr>
            <a:lvl4pPr marL="2170664" indent="0">
              <a:buNone/>
              <a:defRPr sz="2500" b="1"/>
            </a:lvl4pPr>
            <a:lvl5pPr marL="2894222" indent="0">
              <a:buNone/>
              <a:defRPr sz="2500" b="1"/>
            </a:lvl5pPr>
            <a:lvl6pPr marL="3617776" indent="0">
              <a:buNone/>
              <a:defRPr sz="2500" b="1"/>
            </a:lvl6pPr>
            <a:lvl7pPr marL="4341333" indent="0">
              <a:buNone/>
              <a:defRPr sz="2500" b="1"/>
            </a:lvl7pPr>
            <a:lvl8pPr marL="5064886" indent="0">
              <a:buNone/>
              <a:defRPr sz="2500" b="1"/>
            </a:lvl8pPr>
            <a:lvl9pPr marL="5788442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899833"/>
            <a:ext cx="5389034" cy="5268384"/>
          </a:xfrm>
        </p:spPr>
        <p:txBody>
          <a:bodyPr/>
          <a:lstStyle>
            <a:lvl1pPr>
              <a:defRPr sz="3801"/>
            </a:lvl1pPr>
            <a:lvl2pPr>
              <a:defRPr sz="3201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B05B6-1664-433F-8FD7-F37B51F7C59F}" type="datetimeFigureOut">
              <a:rPr lang="en-US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65831F-AE31-4CB1-942B-CBD77CCABC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7607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961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450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173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640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575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035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4757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472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501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919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0A22FA-5A95-4751-AF5C-23FB71A7931A}" type="datetimeFigureOut">
              <a:rPr lang="en-US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3F047-1171-4A01-93A2-790F8EEC62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4349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204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608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556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417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18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342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527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242711"/>
            <a:ext cx="2005542" cy="1032933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242713"/>
            <a:ext cx="3407834" cy="5202767"/>
          </a:xfrm>
        </p:spPr>
        <p:txBody>
          <a:bodyPr/>
          <a:lstStyle>
            <a:lvl1pPr>
              <a:defRPr sz="2844"/>
            </a:lvl1pPr>
            <a:lvl2pPr>
              <a:defRPr sz="2489"/>
            </a:lvl2pPr>
            <a:lvl3pPr>
              <a:defRPr sz="2133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1275646"/>
            <a:ext cx="2005542" cy="4169834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140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4267200"/>
            <a:ext cx="3657600" cy="503767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544689"/>
            <a:ext cx="3657600" cy="3657600"/>
          </a:xfrm>
        </p:spPr>
        <p:txBody>
          <a:bodyPr/>
          <a:lstStyle>
            <a:lvl1pPr marL="0" indent="0">
              <a:buNone/>
              <a:defRPr sz="2844"/>
            </a:lvl1pPr>
            <a:lvl2pPr marL="406405" indent="0">
              <a:buNone/>
              <a:defRPr sz="2489"/>
            </a:lvl2pPr>
            <a:lvl3pPr marL="812810" indent="0">
              <a:buNone/>
              <a:defRPr sz="2133"/>
            </a:lvl3pPr>
            <a:lvl4pPr marL="1219215" indent="0">
              <a:buNone/>
              <a:defRPr sz="1778"/>
            </a:lvl4pPr>
            <a:lvl5pPr marL="1625620" indent="0">
              <a:buNone/>
              <a:defRPr sz="1778"/>
            </a:lvl5pPr>
            <a:lvl6pPr marL="2032025" indent="0">
              <a:buNone/>
              <a:defRPr sz="1778"/>
            </a:lvl6pPr>
            <a:lvl7pPr marL="2438430" indent="0">
              <a:buNone/>
              <a:defRPr sz="1778"/>
            </a:lvl7pPr>
            <a:lvl8pPr marL="2844836" indent="0">
              <a:buNone/>
              <a:defRPr sz="1778"/>
            </a:lvl8pPr>
            <a:lvl9pPr marL="3251241" indent="0">
              <a:buNone/>
              <a:defRPr sz="1778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4770967"/>
            <a:ext cx="3657600" cy="715433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907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956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B5C8A-761D-412D-87BB-F30A236306C1}" type="datetimeFigureOut">
              <a:rPr lang="en-US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7A788-137C-4AE5-853B-37F099F98A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9709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244124"/>
            <a:ext cx="1371600" cy="520135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44124"/>
            <a:ext cx="4013200" cy="520135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0569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496533"/>
            <a:ext cx="9144173" cy="318357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4802878"/>
            <a:ext cx="9144173" cy="22077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2"/>
            </a:lvl1pPr>
            <a:lvl2pPr marL="457301" indent="0" algn="ctr">
              <a:buNone/>
              <a:defRPr sz="1998"/>
            </a:lvl2pPr>
            <a:lvl3pPr marL="914603" indent="0" algn="ctr">
              <a:buNone/>
              <a:defRPr sz="1799"/>
            </a:lvl3pPr>
            <a:lvl4pPr marL="1371904" indent="0" algn="ctr">
              <a:buNone/>
              <a:defRPr sz="1599"/>
            </a:lvl4pPr>
            <a:lvl5pPr marL="1828744" indent="0" algn="ctr">
              <a:buNone/>
              <a:defRPr sz="1599"/>
            </a:lvl5pPr>
            <a:lvl6pPr marL="2286046" indent="0" algn="ctr">
              <a:buNone/>
              <a:defRPr sz="1599"/>
            </a:lvl6pPr>
            <a:lvl7pPr marL="2743347" indent="0" algn="ctr">
              <a:buNone/>
              <a:defRPr sz="1599"/>
            </a:lvl7pPr>
            <a:lvl8pPr marL="3200648" indent="0" algn="ctr">
              <a:buNone/>
              <a:defRPr sz="1599"/>
            </a:lvl8pPr>
            <a:lvl9pPr marL="3657950" indent="0" algn="ctr">
              <a:buNone/>
              <a:defRPr sz="15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804291651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496533"/>
            <a:ext cx="9144173" cy="318357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4802878"/>
            <a:ext cx="9144173" cy="22077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2"/>
            </a:lvl1pPr>
            <a:lvl2pPr marL="457301" indent="0" algn="ctr">
              <a:buNone/>
              <a:defRPr sz="1998"/>
            </a:lvl2pPr>
            <a:lvl3pPr marL="914603" indent="0" algn="ctr">
              <a:buNone/>
              <a:defRPr sz="1799"/>
            </a:lvl3pPr>
            <a:lvl4pPr marL="1371904" indent="0" algn="ctr">
              <a:buNone/>
              <a:defRPr sz="1599"/>
            </a:lvl4pPr>
            <a:lvl5pPr marL="1828744" indent="0" algn="ctr">
              <a:buNone/>
              <a:defRPr sz="1599"/>
            </a:lvl5pPr>
            <a:lvl6pPr marL="2286046" indent="0" algn="ctr">
              <a:buNone/>
              <a:defRPr sz="1599"/>
            </a:lvl6pPr>
            <a:lvl7pPr marL="2743347" indent="0" algn="ctr">
              <a:buNone/>
              <a:defRPr sz="1599"/>
            </a:lvl7pPr>
            <a:lvl8pPr marL="3200648" indent="0" algn="ctr">
              <a:buNone/>
              <a:defRPr sz="1599"/>
            </a:lvl8pPr>
            <a:lvl9pPr marL="3657950" indent="0" algn="ctr">
              <a:buNone/>
              <a:defRPr sz="15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61774895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496533"/>
            <a:ext cx="9144173" cy="318357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4802878"/>
            <a:ext cx="9144173" cy="22077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2"/>
            </a:lvl1pPr>
            <a:lvl2pPr marL="457301" indent="0" algn="ctr">
              <a:buNone/>
              <a:defRPr sz="1998"/>
            </a:lvl2pPr>
            <a:lvl3pPr marL="914603" indent="0" algn="ctr">
              <a:buNone/>
              <a:defRPr sz="1799"/>
            </a:lvl3pPr>
            <a:lvl4pPr marL="1371904" indent="0" algn="ctr">
              <a:buNone/>
              <a:defRPr sz="1599"/>
            </a:lvl4pPr>
            <a:lvl5pPr marL="1828744" indent="0" algn="ctr">
              <a:buNone/>
              <a:defRPr sz="1599"/>
            </a:lvl5pPr>
            <a:lvl6pPr marL="2286046" indent="0" algn="ctr">
              <a:buNone/>
              <a:defRPr sz="1599"/>
            </a:lvl6pPr>
            <a:lvl7pPr marL="2743347" indent="0" algn="ctr">
              <a:buNone/>
              <a:defRPr sz="1599"/>
            </a:lvl7pPr>
            <a:lvl8pPr marL="3200648" indent="0" algn="ctr">
              <a:buNone/>
              <a:defRPr sz="1599"/>
            </a:lvl8pPr>
            <a:lvl9pPr marL="3657950" indent="0" algn="ctr">
              <a:buNone/>
              <a:defRPr sz="15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582305326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496533"/>
            <a:ext cx="9144173" cy="318357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4802878"/>
            <a:ext cx="9144173" cy="22077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2"/>
            </a:lvl1pPr>
            <a:lvl2pPr marL="457301" indent="0" algn="ctr">
              <a:buNone/>
              <a:defRPr sz="1998"/>
            </a:lvl2pPr>
            <a:lvl3pPr marL="914603" indent="0" algn="ctr">
              <a:buNone/>
              <a:defRPr sz="1799"/>
            </a:lvl3pPr>
            <a:lvl4pPr marL="1371904" indent="0" algn="ctr">
              <a:buNone/>
              <a:defRPr sz="1599"/>
            </a:lvl4pPr>
            <a:lvl5pPr marL="1828744" indent="0" algn="ctr">
              <a:buNone/>
              <a:defRPr sz="1599"/>
            </a:lvl5pPr>
            <a:lvl6pPr marL="2286046" indent="0" algn="ctr">
              <a:buNone/>
              <a:defRPr sz="1599"/>
            </a:lvl6pPr>
            <a:lvl7pPr marL="2743347" indent="0" algn="ctr">
              <a:buNone/>
              <a:defRPr sz="1599"/>
            </a:lvl7pPr>
            <a:lvl8pPr marL="3200648" indent="0" algn="ctr">
              <a:buNone/>
              <a:defRPr sz="1599"/>
            </a:lvl8pPr>
            <a:lvl9pPr marL="3657950" indent="0" algn="ctr">
              <a:buNone/>
              <a:defRPr sz="15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879461417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496533"/>
            <a:ext cx="9144173" cy="318357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4802878"/>
            <a:ext cx="9144173" cy="22077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2"/>
            </a:lvl1pPr>
            <a:lvl2pPr marL="457301" indent="0" algn="ctr">
              <a:buNone/>
              <a:defRPr sz="1998"/>
            </a:lvl2pPr>
            <a:lvl3pPr marL="914603" indent="0" algn="ctr">
              <a:buNone/>
              <a:defRPr sz="1799"/>
            </a:lvl3pPr>
            <a:lvl4pPr marL="1371904" indent="0" algn="ctr">
              <a:buNone/>
              <a:defRPr sz="1599"/>
            </a:lvl4pPr>
            <a:lvl5pPr marL="1828744" indent="0" algn="ctr">
              <a:buNone/>
              <a:defRPr sz="1599"/>
            </a:lvl5pPr>
            <a:lvl6pPr marL="2286046" indent="0" algn="ctr">
              <a:buNone/>
              <a:defRPr sz="1599"/>
            </a:lvl6pPr>
            <a:lvl7pPr marL="2743347" indent="0" algn="ctr">
              <a:buNone/>
              <a:defRPr sz="1599"/>
            </a:lvl7pPr>
            <a:lvl8pPr marL="3200648" indent="0" algn="ctr">
              <a:buNone/>
              <a:defRPr sz="1599"/>
            </a:lvl8pPr>
            <a:lvl9pPr marL="3657950" indent="0" algn="ctr">
              <a:buNone/>
              <a:defRPr sz="15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491436954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496533"/>
            <a:ext cx="9144173" cy="318357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4802878"/>
            <a:ext cx="9144173" cy="22077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2"/>
            </a:lvl1pPr>
            <a:lvl2pPr marL="457301" indent="0" algn="ctr">
              <a:buNone/>
              <a:defRPr sz="1998"/>
            </a:lvl2pPr>
            <a:lvl3pPr marL="914603" indent="0" algn="ctr">
              <a:buNone/>
              <a:defRPr sz="1799"/>
            </a:lvl3pPr>
            <a:lvl4pPr marL="1371904" indent="0" algn="ctr">
              <a:buNone/>
              <a:defRPr sz="1599"/>
            </a:lvl4pPr>
            <a:lvl5pPr marL="1828744" indent="0" algn="ctr">
              <a:buNone/>
              <a:defRPr sz="1599"/>
            </a:lvl5pPr>
            <a:lvl6pPr marL="2286046" indent="0" algn="ctr">
              <a:buNone/>
              <a:defRPr sz="1599"/>
            </a:lvl6pPr>
            <a:lvl7pPr marL="2743347" indent="0" algn="ctr">
              <a:buNone/>
              <a:defRPr sz="1599"/>
            </a:lvl7pPr>
            <a:lvl8pPr marL="3200648" indent="0" algn="ctr">
              <a:buNone/>
              <a:defRPr sz="1599"/>
            </a:lvl8pPr>
            <a:lvl9pPr marL="3657950" indent="0" algn="ctr">
              <a:buNone/>
              <a:defRPr sz="15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035367175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496533"/>
            <a:ext cx="9144173" cy="318357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4802878"/>
            <a:ext cx="9144173" cy="22077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2"/>
            </a:lvl1pPr>
            <a:lvl2pPr marL="457301" indent="0" algn="ctr">
              <a:buNone/>
              <a:defRPr sz="1998"/>
            </a:lvl2pPr>
            <a:lvl3pPr marL="914603" indent="0" algn="ctr">
              <a:buNone/>
              <a:defRPr sz="1799"/>
            </a:lvl3pPr>
            <a:lvl4pPr marL="1371904" indent="0" algn="ctr">
              <a:buNone/>
              <a:defRPr sz="1599"/>
            </a:lvl4pPr>
            <a:lvl5pPr marL="1828744" indent="0" algn="ctr">
              <a:buNone/>
              <a:defRPr sz="1599"/>
            </a:lvl5pPr>
            <a:lvl6pPr marL="2286046" indent="0" algn="ctr">
              <a:buNone/>
              <a:defRPr sz="1599"/>
            </a:lvl6pPr>
            <a:lvl7pPr marL="2743347" indent="0" algn="ctr">
              <a:buNone/>
              <a:defRPr sz="1599"/>
            </a:lvl7pPr>
            <a:lvl8pPr marL="3200648" indent="0" algn="ctr">
              <a:buNone/>
              <a:defRPr sz="1599"/>
            </a:lvl8pPr>
            <a:lvl9pPr marL="3657950" indent="0" algn="ctr">
              <a:buNone/>
              <a:defRPr sz="15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078951339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496533"/>
            <a:ext cx="9144173" cy="318357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4802878"/>
            <a:ext cx="9144173" cy="22077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2"/>
            </a:lvl1pPr>
            <a:lvl2pPr marL="457301" indent="0" algn="ctr">
              <a:buNone/>
              <a:defRPr sz="1998"/>
            </a:lvl2pPr>
            <a:lvl3pPr marL="914603" indent="0" algn="ctr">
              <a:buNone/>
              <a:defRPr sz="1799"/>
            </a:lvl3pPr>
            <a:lvl4pPr marL="1371904" indent="0" algn="ctr">
              <a:buNone/>
              <a:defRPr sz="1599"/>
            </a:lvl4pPr>
            <a:lvl5pPr marL="1828744" indent="0" algn="ctr">
              <a:buNone/>
              <a:defRPr sz="1599"/>
            </a:lvl5pPr>
            <a:lvl6pPr marL="2286046" indent="0" algn="ctr">
              <a:buNone/>
              <a:defRPr sz="1599"/>
            </a:lvl6pPr>
            <a:lvl7pPr marL="2743347" indent="0" algn="ctr">
              <a:buNone/>
              <a:defRPr sz="1599"/>
            </a:lvl7pPr>
            <a:lvl8pPr marL="3200648" indent="0" algn="ctr">
              <a:buNone/>
              <a:defRPr sz="1599"/>
            </a:lvl8pPr>
            <a:lvl9pPr marL="3657950" indent="0" algn="ctr">
              <a:buNone/>
              <a:defRPr sz="15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743447251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496533"/>
            <a:ext cx="9144173" cy="318357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4802878"/>
            <a:ext cx="9144173" cy="22077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2"/>
            </a:lvl1pPr>
            <a:lvl2pPr marL="457301" indent="0" algn="ctr">
              <a:buNone/>
              <a:defRPr sz="1998"/>
            </a:lvl2pPr>
            <a:lvl3pPr marL="914603" indent="0" algn="ctr">
              <a:buNone/>
              <a:defRPr sz="1799"/>
            </a:lvl3pPr>
            <a:lvl4pPr marL="1371904" indent="0" algn="ctr">
              <a:buNone/>
              <a:defRPr sz="1599"/>
            </a:lvl4pPr>
            <a:lvl5pPr marL="1828744" indent="0" algn="ctr">
              <a:buNone/>
              <a:defRPr sz="1599"/>
            </a:lvl5pPr>
            <a:lvl6pPr marL="2286046" indent="0" algn="ctr">
              <a:buNone/>
              <a:defRPr sz="1599"/>
            </a:lvl6pPr>
            <a:lvl7pPr marL="2743347" indent="0" algn="ctr">
              <a:buNone/>
              <a:defRPr sz="1599"/>
            </a:lvl7pPr>
            <a:lvl8pPr marL="3200648" indent="0" algn="ctr">
              <a:buNone/>
              <a:defRPr sz="1599"/>
            </a:lvl8pPr>
            <a:lvl9pPr marL="3657950" indent="0" algn="ctr">
              <a:buNone/>
              <a:defRPr sz="15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720530846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364067"/>
            <a:ext cx="4011084" cy="1549400"/>
          </a:xfrm>
        </p:spPr>
        <p:txBody>
          <a:bodyPr anchor="b"/>
          <a:lstStyle>
            <a:lvl1pPr algn="l">
              <a:defRPr sz="32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364074"/>
            <a:ext cx="6815666" cy="7804151"/>
          </a:xfrm>
        </p:spPr>
        <p:txBody>
          <a:bodyPr/>
          <a:lstStyle>
            <a:lvl1pPr>
              <a:defRPr sz="5100"/>
            </a:lvl1pPr>
            <a:lvl2pPr>
              <a:defRPr sz="4401"/>
            </a:lvl2pPr>
            <a:lvl3pPr>
              <a:defRPr sz="3801"/>
            </a:lvl3pPr>
            <a:lvl4pPr>
              <a:defRPr sz="3201"/>
            </a:lvl4pPr>
            <a:lvl5pPr>
              <a:defRPr sz="3201"/>
            </a:lvl5pPr>
            <a:lvl6pPr>
              <a:defRPr sz="3201"/>
            </a:lvl6pPr>
            <a:lvl7pPr>
              <a:defRPr sz="3201"/>
            </a:lvl7pPr>
            <a:lvl8pPr>
              <a:defRPr sz="3201"/>
            </a:lvl8pPr>
            <a:lvl9pPr>
              <a:defRPr sz="32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913474"/>
            <a:ext cx="4011084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3554" indent="0">
              <a:buNone/>
              <a:defRPr sz="1900"/>
            </a:lvl2pPr>
            <a:lvl3pPr marL="1447110" indent="0">
              <a:buNone/>
              <a:defRPr sz="1600"/>
            </a:lvl3pPr>
            <a:lvl4pPr marL="2170664" indent="0">
              <a:buNone/>
              <a:defRPr sz="1401"/>
            </a:lvl4pPr>
            <a:lvl5pPr marL="2894222" indent="0">
              <a:buNone/>
              <a:defRPr sz="1401"/>
            </a:lvl5pPr>
            <a:lvl6pPr marL="3617776" indent="0">
              <a:buNone/>
              <a:defRPr sz="1401"/>
            </a:lvl6pPr>
            <a:lvl7pPr marL="4341333" indent="0">
              <a:buNone/>
              <a:defRPr sz="1401"/>
            </a:lvl7pPr>
            <a:lvl8pPr marL="5064886" indent="0">
              <a:buNone/>
              <a:defRPr sz="1401"/>
            </a:lvl8pPr>
            <a:lvl9pPr marL="5788442" indent="0">
              <a:buNone/>
              <a:defRPr sz="14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1EF0A-025A-41DB-9E04-9DCD5D226168}" type="datetimeFigureOut">
              <a:rPr lang="en-US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48909-B6D8-44E7-80CE-C57B59CEEE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93868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496533"/>
            <a:ext cx="9144173" cy="318357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4802878"/>
            <a:ext cx="9144173" cy="22077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2"/>
            </a:lvl1pPr>
            <a:lvl2pPr marL="457301" indent="0" algn="ctr">
              <a:buNone/>
              <a:defRPr sz="1998"/>
            </a:lvl2pPr>
            <a:lvl3pPr marL="914603" indent="0" algn="ctr">
              <a:buNone/>
              <a:defRPr sz="1799"/>
            </a:lvl3pPr>
            <a:lvl4pPr marL="1371904" indent="0" algn="ctr">
              <a:buNone/>
              <a:defRPr sz="1599"/>
            </a:lvl4pPr>
            <a:lvl5pPr marL="1828744" indent="0" algn="ctr">
              <a:buNone/>
              <a:defRPr sz="1599"/>
            </a:lvl5pPr>
            <a:lvl6pPr marL="2286046" indent="0" algn="ctr">
              <a:buNone/>
              <a:defRPr sz="1599"/>
            </a:lvl6pPr>
            <a:lvl7pPr marL="2743347" indent="0" algn="ctr">
              <a:buNone/>
              <a:defRPr sz="1599"/>
            </a:lvl7pPr>
            <a:lvl8pPr marL="3200648" indent="0" algn="ctr">
              <a:buNone/>
              <a:defRPr sz="1599"/>
            </a:lvl8pPr>
            <a:lvl9pPr marL="3657950" indent="0" algn="ctr">
              <a:buNone/>
              <a:defRPr sz="15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011467564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496533"/>
            <a:ext cx="9144173" cy="318357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4802878"/>
            <a:ext cx="9144173" cy="22077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2"/>
            </a:lvl1pPr>
            <a:lvl2pPr marL="457301" indent="0" algn="ctr">
              <a:buNone/>
              <a:defRPr sz="1998"/>
            </a:lvl2pPr>
            <a:lvl3pPr marL="914603" indent="0" algn="ctr">
              <a:buNone/>
              <a:defRPr sz="1799"/>
            </a:lvl3pPr>
            <a:lvl4pPr marL="1371904" indent="0" algn="ctr">
              <a:buNone/>
              <a:defRPr sz="1599"/>
            </a:lvl4pPr>
            <a:lvl5pPr marL="1828744" indent="0" algn="ctr">
              <a:buNone/>
              <a:defRPr sz="1599"/>
            </a:lvl5pPr>
            <a:lvl6pPr marL="2286046" indent="0" algn="ctr">
              <a:buNone/>
              <a:defRPr sz="1599"/>
            </a:lvl6pPr>
            <a:lvl7pPr marL="2743347" indent="0" algn="ctr">
              <a:buNone/>
              <a:defRPr sz="1599"/>
            </a:lvl7pPr>
            <a:lvl8pPr marL="3200648" indent="0" algn="ctr">
              <a:buNone/>
              <a:defRPr sz="1599"/>
            </a:lvl8pPr>
            <a:lvl9pPr marL="3657950" indent="0" algn="ctr">
              <a:buNone/>
              <a:defRPr sz="15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627636076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496533"/>
            <a:ext cx="9144173" cy="318357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4802878"/>
            <a:ext cx="9144173" cy="22077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2"/>
            </a:lvl1pPr>
            <a:lvl2pPr marL="457301" indent="0" algn="ctr">
              <a:buNone/>
              <a:defRPr sz="1998"/>
            </a:lvl2pPr>
            <a:lvl3pPr marL="914603" indent="0" algn="ctr">
              <a:buNone/>
              <a:defRPr sz="1799"/>
            </a:lvl3pPr>
            <a:lvl4pPr marL="1371904" indent="0" algn="ctr">
              <a:buNone/>
              <a:defRPr sz="1599"/>
            </a:lvl4pPr>
            <a:lvl5pPr marL="1828744" indent="0" algn="ctr">
              <a:buNone/>
              <a:defRPr sz="1599"/>
            </a:lvl5pPr>
            <a:lvl6pPr marL="2286046" indent="0" algn="ctr">
              <a:buNone/>
              <a:defRPr sz="1599"/>
            </a:lvl6pPr>
            <a:lvl7pPr marL="2743347" indent="0" algn="ctr">
              <a:buNone/>
              <a:defRPr sz="1599"/>
            </a:lvl7pPr>
            <a:lvl8pPr marL="3200648" indent="0" algn="ctr">
              <a:buNone/>
              <a:defRPr sz="1599"/>
            </a:lvl8pPr>
            <a:lvl9pPr marL="3657950" indent="0" algn="ctr">
              <a:buNone/>
              <a:defRPr sz="15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386466272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496533"/>
            <a:ext cx="9144173" cy="318357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4802878"/>
            <a:ext cx="9144173" cy="22077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2"/>
            </a:lvl1pPr>
            <a:lvl2pPr marL="457301" indent="0" algn="ctr">
              <a:buNone/>
              <a:defRPr sz="1998"/>
            </a:lvl2pPr>
            <a:lvl3pPr marL="914603" indent="0" algn="ctr">
              <a:buNone/>
              <a:defRPr sz="1799"/>
            </a:lvl3pPr>
            <a:lvl4pPr marL="1371904" indent="0" algn="ctr">
              <a:buNone/>
              <a:defRPr sz="1599"/>
            </a:lvl4pPr>
            <a:lvl5pPr marL="1828744" indent="0" algn="ctr">
              <a:buNone/>
              <a:defRPr sz="1599"/>
            </a:lvl5pPr>
            <a:lvl6pPr marL="2286046" indent="0" algn="ctr">
              <a:buNone/>
              <a:defRPr sz="1599"/>
            </a:lvl6pPr>
            <a:lvl7pPr marL="2743347" indent="0" algn="ctr">
              <a:buNone/>
              <a:defRPr sz="1599"/>
            </a:lvl7pPr>
            <a:lvl8pPr marL="3200648" indent="0" algn="ctr">
              <a:buNone/>
              <a:defRPr sz="1599"/>
            </a:lvl8pPr>
            <a:lvl9pPr marL="3657950" indent="0" algn="ctr">
              <a:buNone/>
              <a:defRPr sz="15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168193401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496533"/>
            <a:ext cx="9144173" cy="318357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4802878"/>
            <a:ext cx="9144173" cy="22077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2"/>
            </a:lvl1pPr>
            <a:lvl2pPr marL="457301" indent="0" algn="ctr">
              <a:buNone/>
              <a:defRPr sz="1998"/>
            </a:lvl2pPr>
            <a:lvl3pPr marL="914603" indent="0" algn="ctr">
              <a:buNone/>
              <a:defRPr sz="1799"/>
            </a:lvl3pPr>
            <a:lvl4pPr marL="1371904" indent="0" algn="ctr">
              <a:buNone/>
              <a:defRPr sz="1599"/>
            </a:lvl4pPr>
            <a:lvl5pPr marL="1828744" indent="0" algn="ctr">
              <a:buNone/>
              <a:defRPr sz="1599"/>
            </a:lvl5pPr>
            <a:lvl6pPr marL="2286046" indent="0" algn="ctr">
              <a:buNone/>
              <a:defRPr sz="1599"/>
            </a:lvl6pPr>
            <a:lvl7pPr marL="2743347" indent="0" algn="ctr">
              <a:buNone/>
              <a:defRPr sz="1599"/>
            </a:lvl7pPr>
            <a:lvl8pPr marL="3200648" indent="0" algn="ctr">
              <a:buNone/>
              <a:defRPr sz="1599"/>
            </a:lvl8pPr>
            <a:lvl9pPr marL="3657950" indent="0" algn="ctr">
              <a:buNone/>
              <a:defRPr sz="15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803495318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496533"/>
            <a:ext cx="9144173" cy="318357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4802878"/>
            <a:ext cx="9144173" cy="22077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2"/>
            </a:lvl1pPr>
            <a:lvl2pPr marL="457301" indent="0" algn="ctr">
              <a:buNone/>
              <a:defRPr sz="1998"/>
            </a:lvl2pPr>
            <a:lvl3pPr marL="914603" indent="0" algn="ctr">
              <a:buNone/>
              <a:defRPr sz="1799"/>
            </a:lvl3pPr>
            <a:lvl4pPr marL="1371904" indent="0" algn="ctr">
              <a:buNone/>
              <a:defRPr sz="1599"/>
            </a:lvl4pPr>
            <a:lvl5pPr marL="1828744" indent="0" algn="ctr">
              <a:buNone/>
              <a:defRPr sz="1599"/>
            </a:lvl5pPr>
            <a:lvl6pPr marL="2286046" indent="0" algn="ctr">
              <a:buNone/>
              <a:defRPr sz="1599"/>
            </a:lvl6pPr>
            <a:lvl7pPr marL="2743347" indent="0" algn="ctr">
              <a:buNone/>
              <a:defRPr sz="1599"/>
            </a:lvl7pPr>
            <a:lvl8pPr marL="3200648" indent="0" algn="ctr">
              <a:buNone/>
              <a:defRPr sz="1599"/>
            </a:lvl8pPr>
            <a:lvl9pPr marL="3657950" indent="0" algn="ctr">
              <a:buNone/>
              <a:defRPr sz="15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924959223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496533"/>
            <a:ext cx="9144173" cy="318357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4802878"/>
            <a:ext cx="9144173" cy="22077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2"/>
            </a:lvl1pPr>
            <a:lvl2pPr marL="457301" indent="0" algn="ctr">
              <a:buNone/>
              <a:defRPr sz="1998"/>
            </a:lvl2pPr>
            <a:lvl3pPr marL="914603" indent="0" algn="ctr">
              <a:buNone/>
              <a:defRPr sz="1799"/>
            </a:lvl3pPr>
            <a:lvl4pPr marL="1371904" indent="0" algn="ctr">
              <a:buNone/>
              <a:defRPr sz="1599"/>
            </a:lvl4pPr>
            <a:lvl5pPr marL="1828744" indent="0" algn="ctr">
              <a:buNone/>
              <a:defRPr sz="1599"/>
            </a:lvl5pPr>
            <a:lvl6pPr marL="2286046" indent="0" algn="ctr">
              <a:buNone/>
              <a:defRPr sz="1599"/>
            </a:lvl6pPr>
            <a:lvl7pPr marL="2743347" indent="0" algn="ctr">
              <a:buNone/>
              <a:defRPr sz="1599"/>
            </a:lvl7pPr>
            <a:lvl8pPr marL="3200648" indent="0" algn="ctr">
              <a:buNone/>
              <a:defRPr sz="1599"/>
            </a:lvl8pPr>
            <a:lvl9pPr marL="3657950" indent="0" algn="ctr">
              <a:buNone/>
              <a:defRPr sz="15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339528860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544170"/>
            <a:ext cx="5980067" cy="43677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07142205"/>
      </p:ext>
    </p:extLst>
  </p:cSld>
  <p:clrMapOvr>
    <a:masterClrMapping/>
  </p:clrMapOvr>
  <p:transition advClick="0" advTm="3000"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544170"/>
            <a:ext cx="5980067" cy="43677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28704319"/>
      </p:ext>
    </p:extLst>
  </p:cSld>
  <p:clrMapOvr>
    <a:masterClrMapping/>
  </p:clrMapOvr>
  <p:transition advClick="0" advTm="3000">
    <p:rand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544170"/>
            <a:ext cx="5980067" cy="43677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22713943"/>
      </p:ext>
    </p:extLst>
  </p:cSld>
  <p:clrMapOvr>
    <a:masterClrMapping/>
  </p:clrMapOvr>
  <p:transition advClick="0" advTm="3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6400806"/>
            <a:ext cx="7315200" cy="755651"/>
          </a:xfrm>
        </p:spPr>
        <p:txBody>
          <a:bodyPr anchor="b"/>
          <a:lstStyle>
            <a:lvl1pPr algn="l">
              <a:defRPr sz="32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817033"/>
            <a:ext cx="73152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5100"/>
            </a:lvl1pPr>
            <a:lvl2pPr marL="723554" indent="0">
              <a:buNone/>
              <a:defRPr sz="4401"/>
            </a:lvl2pPr>
            <a:lvl3pPr marL="1447110" indent="0">
              <a:buNone/>
              <a:defRPr sz="3801"/>
            </a:lvl3pPr>
            <a:lvl4pPr marL="2170664" indent="0">
              <a:buNone/>
              <a:defRPr sz="3201"/>
            </a:lvl4pPr>
            <a:lvl5pPr marL="2894222" indent="0">
              <a:buNone/>
              <a:defRPr sz="3201"/>
            </a:lvl5pPr>
            <a:lvl6pPr marL="3617776" indent="0">
              <a:buNone/>
              <a:defRPr sz="3201"/>
            </a:lvl6pPr>
            <a:lvl7pPr marL="4341333" indent="0">
              <a:buNone/>
              <a:defRPr sz="3201"/>
            </a:lvl7pPr>
            <a:lvl8pPr marL="5064886" indent="0">
              <a:buNone/>
              <a:defRPr sz="3201"/>
            </a:lvl8pPr>
            <a:lvl9pPr marL="5788442" indent="0">
              <a:buNone/>
              <a:defRPr sz="3201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7156457"/>
            <a:ext cx="7315200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3554" indent="0">
              <a:buNone/>
              <a:defRPr sz="1900"/>
            </a:lvl2pPr>
            <a:lvl3pPr marL="1447110" indent="0">
              <a:buNone/>
              <a:defRPr sz="1600"/>
            </a:lvl3pPr>
            <a:lvl4pPr marL="2170664" indent="0">
              <a:buNone/>
              <a:defRPr sz="1401"/>
            </a:lvl4pPr>
            <a:lvl5pPr marL="2894222" indent="0">
              <a:buNone/>
              <a:defRPr sz="1401"/>
            </a:lvl5pPr>
            <a:lvl6pPr marL="3617776" indent="0">
              <a:buNone/>
              <a:defRPr sz="1401"/>
            </a:lvl6pPr>
            <a:lvl7pPr marL="4341333" indent="0">
              <a:buNone/>
              <a:defRPr sz="1401"/>
            </a:lvl7pPr>
            <a:lvl8pPr marL="5064886" indent="0">
              <a:buNone/>
              <a:defRPr sz="1401"/>
            </a:lvl8pPr>
            <a:lvl9pPr marL="5788442" indent="0">
              <a:buNone/>
              <a:defRPr sz="14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0267E-5BD0-476F-8525-CF58CBFF9DC4}" type="datetimeFigureOut">
              <a:rPr lang="en-US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5B120-4B2E-43DF-B7FF-C42AACB8D5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2544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544170"/>
            <a:ext cx="5980067" cy="43677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44261549"/>
      </p:ext>
    </p:extLst>
  </p:cSld>
  <p:clrMapOvr>
    <a:masterClrMapping/>
  </p:clrMapOvr>
  <p:transition advClick="0" advTm="3000">
    <p:rand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544170"/>
            <a:ext cx="5980067" cy="43677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47066194"/>
      </p:ext>
    </p:extLst>
  </p:cSld>
  <p:clrMapOvr>
    <a:masterClrMapping/>
  </p:clrMapOvr>
  <p:transition advClick="0" advTm="3000">
    <p:rand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544170"/>
            <a:ext cx="5980067" cy="43677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69788112"/>
      </p:ext>
    </p:extLst>
  </p:cSld>
  <p:clrMapOvr>
    <a:masterClrMapping/>
  </p:clrMapOvr>
  <p:transition advClick="0" advTm="3000">
    <p:rand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544170"/>
            <a:ext cx="5980067" cy="43677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52475129"/>
      </p:ext>
    </p:extLst>
  </p:cSld>
  <p:clrMapOvr>
    <a:masterClrMapping/>
  </p:clrMapOvr>
  <p:transition advClick="0" advTm="3000">
    <p:rand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544170"/>
            <a:ext cx="5980067" cy="43677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54783605"/>
      </p:ext>
    </p:extLst>
  </p:cSld>
  <p:clrMapOvr>
    <a:masterClrMapping/>
  </p:clrMapOvr>
  <p:transition advClick="0" advTm="3000">
    <p:rand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2279727"/>
            <a:ext cx="10515799" cy="380377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6119489"/>
            <a:ext cx="10515799" cy="20003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2">
                <a:solidFill>
                  <a:schemeClr val="tx1">
                    <a:tint val="75000"/>
                  </a:schemeClr>
                </a:solidFill>
              </a:defRPr>
            </a:lvl1pPr>
            <a:lvl2pPr marL="457301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2pPr>
            <a:lvl3pPr marL="9146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90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74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604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34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64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95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516751996"/>
      </p:ext>
    </p:extLst>
  </p:cSld>
  <p:clrMapOvr>
    <a:masterClrMapping/>
  </p:clrMapOvr>
  <p:transition advClick="0" advTm="3000">
    <p:rand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2434248"/>
            <a:ext cx="5181698" cy="580197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2434248"/>
            <a:ext cx="5181698" cy="580197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67871077"/>
      </p:ext>
    </p:extLst>
  </p:cSld>
  <p:clrMapOvr>
    <a:masterClrMapping/>
  </p:clrMapOvr>
  <p:transition advClick="0" advTm="3000">
    <p:rand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86850"/>
            <a:ext cx="10515799" cy="176747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2371330"/>
            <a:ext cx="4873666" cy="109858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1"/>
            </a:lvl1pPr>
            <a:lvl2pPr marL="457301" indent="0">
              <a:buNone/>
              <a:defRPr sz="2402"/>
            </a:lvl2pPr>
            <a:lvl3pPr marL="914603" indent="0">
              <a:buNone/>
              <a:defRPr sz="1998"/>
            </a:lvl3pPr>
            <a:lvl4pPr marL="1371904" indent="0">
              <a:buNone/>
              <a:defRPr sz="1799"/>
            </a:lvl4pPr>
            <a:lvl5pPr marL="1828744" indent="0">
              <a:buNone/>
              <a:defRPr sz="1799"/>
            </a:lvl5pPr>
            <a:lvl6pPr marL="2286046" indent="0">
              <a:buNone/>
              <a:defRPr sz="1799"/>
            </a:lvl6pPr>
            <a:lvl7pPr marL="2743347" indent="0">
              <a:buNone/>
              <a:defRPr sz="1799"/>
            </a:lvl7pPr>
            <a:lvl8pPr marL="3200648" indent="0">
              <a:buNone/>
              <a:defRPr sz="1799"/>
            </a:lvl8pPr>
            <a:lvl9pPr marL="3657950" indent="0">
              <a:buNone/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3553958"/>
            <a:ext cx="4873666" cy="46992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2371330"/>
            <a:ext cx="4897669" cy="109858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1"/>
            </a:lvl1pPr>
            <a:lvl2pPr marL="457301" indent="0">
              <a:buNone/>
              <a:defRPr sz="2402"/>
            </a:lvl2pPr>
            <a:lvl3pPr marL="914603" indent="0">
              <a:buNone/>
              <a:defRPr sz="1998"/>
            </a:lvl3pPr>
            <a:lvl4pPr marL="1371904" indent="0">
              <a:buNone/>
              <a:defRPr sz="1799"/>
            </a:lvl4pPr>
            <a:lvl5pPr marL="1828744" indent="0">
              <a:buNone/>
              <a:defRPr sz="1799"/>
            </a:lvl5pPr>
            <a:lvl6pPr marL="2286046" indent="0">
              <a:buNone/>
              <a:defRPr sz="1799"/>
            </a:lvl6pPr>
            <a:lvl7pPr marL="2743347" indent="0">
              <a:buNone/>
              <a:defRPr sz="1799"/>
            </a:lvl7pPr>
            <a:lvl8pPr marL="3200648" indent="0">
              <a:buNone/>
              <a:defRPr sz="1799"/>
            </a:lvl8pPr>
            <a:lvl9pPr marL="3657950" indent="0">
              <a:buNone/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3553958"/>
            <a:ext cx="4897669" cy="46992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35934413"/>
      </p:ext>
    </p:extLst>
  </p:cSld>
  <p:clrMapOvr>
    <a:masterClrMapping/>
  </p:clrMapOvr>
  <p:transition advClick="0" advTm="3000">
    <p:rand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265327"/>
            <a:ext cx="5980067" cy="11029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50084176"/>
      </p:ext>
    </p:extLst>
  </p:cSld>
  <p:clrMapOvr>
    <a:masterClrMapping/>
  </p:clrMapOvr>
  <p:transition advClick="0" advTm="3000">
    <p:rand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7669227"/>
      </p:ext>
    </p:extLst>
  </p:cSld>
  <p:clrMapOvr>
    <a:masterClrMapping/>
  </p:clrMapOvr>
  <p:transition advClick="0" advTm="3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7.xml"/><Relationship Id="rId13" Type="http://schemas.openxmlformats.org/officeDocument/2006/relationships/slideLayout" Target="../slideLayouts/slideLayout242.xml"/><Relationship Id="rId18" Type="http://schemas.openxmlformats.org/officeDocument/2006/relationships/slideLayout" Target="../slideLayouts/slideLayout247.xml"/><Relationship Id="rId3" Type="http://schemas.openxmlformats.org/officeDocument/2006/relationships/slideLayout" Target="../slideLayouts/slideLayout232.xml"/><Relationship Id="rId21" Type="http://schemas.openxmlformats.org/officeDocument/2006/relationships/theme" Target="../theme/theme10.xml"/><Relationship Id="rId7" Type="http://schemas.openxmlformats.org/officeDocument/2006/relationships/slideLayout" Target="../slideLayouts/slideLayout236.xml"/><Relationship Id="rId12" Type="http://schemas.openxmlformats.org/officeDocument/2006/relationships/slideLayout" Target="../slideLayouts/slideLayout241.xml"/><Relationship Id="rId17" Type="http://schemas.openxmlformats.org/officeDocument/2006/relationships/slideLayout" Target="../slideLayouts/slideLayout246.xml"/><Relationship Id="rId2" Type="http://schemas.openxmlformats.org/officeDocument/2006/relationships/slideLayout" Target="../slideLayouts/slideLayout231.xml"/><Relationship Id="rId16" Type="http://schemas.openxmlformats.org/officeDocument/2006/relationships/slideLayout" Target="../slideLayouts/slideLayout245.xml"/><Relationship Id="rId20" Type="http://schemas.openxmlformats.org/officeDocument/2006/relationships/slideLayout" Target="../slideLayouts/slideLayout249.xml"/><Relationship Id="rId1" Type="http://schemas.openxmlformats.org/officeDocument/2006/relationships/slideLayout" Target="../slideLayouts/slideLayout230.xml"/><Relationship Id="rId6" Type="http://schemas.openxmlformats.org/officeDocument/2006/relationships/slideLayout" Target="../slideLayouts/slideLayout235.xml"/><Relationship Id="rId11" Type="http://schemas.openxmlformats.org/officeDocument/2006/relationships/slideLayout" Target="../slideLayouts/slideLayout240.xml"/><Relationship Id="rId5" Type="http://schemas.openxmlformats.org/officeDocument/2006/relationships/slideLayout" Target="../slideLayouts/slideLayout234.xml"/><Relationship Id="rId15" Type="http://schemas.openxmlformats.org/officeDocument/2006/relationships/slideLayout" Target="../slideLayouts/slideLayout244.xml"/><Relationship Id="rId10" Type="http://schemas.openxmlformats.org/officeDocument/2006/relationships/slideLayout" Target="../slideLayouts/slideLayout239.xml"/><Relationship Id="rId19" Type="http://schemas.openxmlformats.org/officeDocument/2006/relationships/slideLayout" Target="../slideLayouts/slideLayout248.xml"/><Relationship Id="rId4" Type="http://schemas.openxmlformats.org/officeDocument/2006/relationships/slideLayout" Target="../slideLayouts/slideLayout233.xml"/><Relationship Id="rId9" Type="http://schemas.openxmlformats.org/officeDocument/2006/relationships/slideLayout" Target="../slideLayouts/slideLayout238.xml"/><Relationship Id="rId14" Type="http://schemas.openxmlformats.org/officeDocument/2006/relationships/slideLayout" Target="../slideLayouts/slideLayout24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7.xml"/><Relationship Id="rId13" Type="http://schemas.openxmlformats.org/officeDocument/2006/relationships/slideLayout" Target="../slideLayouts/slideLayout262.xml"/><Relationship Id="rId18" Type="http://schemas.openxmlformats.org/officeDocument/2006/relationships/slideLayout" Target="../slideLayouts/slideLayout267.xml"/><Relationship Id="rId26" Type="http://schemas.openxmlformats.org/officeDocument/2006/relationships/slideLayout" Target="../slideLayouts/slideLayout275.xml"/><Relationship Id="rId3" Type="http://schemas.openxmlformats.org/officeDocument/2006/relationships/slideLayout" Target="../slideLayouts/slideLayout252.xml"/><Relationship Id="rId21" Type="http://schemas.openxmlformats.org/officeDocument/2006/relationships/slideLayout" Target="../slideLayouts/slideLayout270.xml"/><Relationship Id="rId7" Type="http://schemas.openxmlformats.org/officeDocument/2006/relationships/slideLayout" Target="../slideLayouts/slideLayout256.xml"/><Relationship Id="rId12" Type="http://schemas.openxmlformats.org/officeDocument/2006/relationships/slideLayout" Target="../slideLayouts/slideLayout261.xml"/><Relationship Id="rId17" Type="http://schemas.openxmlformats.org/officeDocument/2006/relationships/slideLayout" Target="../slideLayouts/slideLayout266.xml"/><Relationship Id="rId25" Type="http://schemas.openxmlformats.org/officeDocument/2006/relationships/slideLayout" Target="../slideLayouts/slideLayout274.xml"/><Relationship Id="rId2" Type="http://schemas.openxmlformats.org/officeDocument/2006/relationships/slideLayout" Target="../slideLayouts/slideLayout251.xml"/><Relationship Id="rId16" Type="http://schemas.openxmlformats.org/officeDocument/2006/relationships/slideLayout" Target="../slideLayouts/slideLayout265.xml"/><Relationship Id="rId20" Type="http://schemas.openxmlformats.org/officeDocument/2006/relationships/slideLayout" Target="../slideLayouts/slideLayout269.xml"/><Relationship Id="rId1" Type="http://schemas.openxmlformats.org/officeDocument/2006/relationships/slideLayout" Target="../slideLayouts/slideLayout250.xml"/><Relationship Id="rId6" Type="http://schemas.openxmlformats.org/officeDocument/2006/relationships/slideLayout" Target="../slideLayouts/slideLayout255.xml"/><Relationship Id="rId11" Type="http://schemas.openxmlformats.org/officeDocument/2006/relationships/slideLayout" Target="../slideLayouts/slideLayout260.xml"/><Relationship Id="rId24" Type="http://schemas.openxmlformats.org/officeDocument/2006/relationships/slideLayout" Target="../slideLayouts/slideLayout273.xml"/><Relationship Id="rId5" Type="http://schemas.openxmlformats.org/officeDocument/2006/relationships/slideLayout" Target="../slideLayouts/slideLayout254.xml"/><Relationship Id="rId15" Type="http://schemas.openxmlformats.org/officeDocument/2006/relationships/slideLayout" Target="../slideLayouts/slideLayout264.xml"/><Relationship Id="rId23" Type="http://schemas.openxmlformats.org/officeDocument/2006/relationships/slideLayout" Target="../slideLayouts/slideLayout272.xml"/><Relationship Id="rId10" Type="http://schemas.openxmlformats.org/officeDocument/2006/relationships/slideLayout" Target="../slideLayouts/slideLayout259.xml"/><Relationship Id="rId19" Type="http://schemas.openxmlformats.org/officeDocument/2006/relationships/slideLayout" Target="../slideLayouts/slideLayout268.xml"/><Relationship Id="rId4" Type="http://schemas.openxmlformats.org/officeDocument/2006/relationships/slideLayout" Target="../slideLayouts/slideLayout253.xml"/><Relationship Id="rId9" Type="http://schemas.openxmlformats.org/officeDocument/2006/relationships/slideLayout" Target="../slideLayouts/slideLayout258.xml"/><Relationship Id="rId14" Type="http://schemas.openxmlformats.org/officeDocument/2006/relationships/slideLayout" Target="../slideLayouts/slideLayout263.xml"/><Relationship Id="rId22" Type="http://schemas.openxmlformats.org/officeDocument/2006/relationships/slideLayout" Target="../slideLayouts/slideLayout271.xml"/><Relationship Id="rId27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13" Type="http://schemas.openxmlformats.org/officeDocument/2006/relationships/slideLayout" Target="../slideLayouts/slideLayout288.xml"/><Relationship Id="rId18" Type="http://schemas.openxmlformats.org/officeDocument/2006/relationships/slideLayout" Target="../slideLayouts/slideLayout293.xml"/><Relationship Id="rId3" Type="http://schemas.openxmlformats.org/officeDocument/2006/relationships/slideLayout" Target="../slideLayouts/slideLayout278.xml"/><Relationship Id="rId21" Type="http://schemas.openxmlformats.org/officeDocument/2006/relationships/slideLayout" Target="../slideLayouts/slideLayout296.xml"/><Relationship Id="rId7" Type="http://schemas.openxmlformats.org/officeDocument/2006/relationships/slideLayout" Target="../slideLayouts/slideLayout282.xml"/><Relationship Id="rId12" Type="http://schemas.openxmlformats.org/officeDocument/2006/relationships/slideLayout" Target="../slideLayouts/slideLayout287.xml"/><Relationship Id="rId17" Type="http://schemas.openxmlformats.org/officeDocument/2006/relationships/slideLayout" Target="../slideLayouts/slideLayout292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77.xml"/><Relationship Id="rId16" Type="http://schemas.openxmlformats.org/officeDocument/2006/relationships/slideLayout" Target="../slideLayouts/slideLayout291.xml"/><Relationship Id="rId20" Type="http://schemas.openxmlformats.org/officeDocument/2006/relationships/slideLayout" Target="../slideLayouts/slideLayout295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24" Type="http://schemas.openxmlformats.org/officeDocument/2006/relationships/theme" Target="../theme/theme12.xml"/><Relationship Id="rId5" Type="http://schemas.openxmlformats.org/officeDocument/2006/relationships/slideLayout" Target="../slideLayouts/slideLayout280.xml"/><Relationship Id="rId15" Type="http://schemas.openxmlformats.org/officeDocument/2006/relationships/slideLayout" Target="../slideLayouts/slideLayout290.xml"/><Relationship Id="rId23" Type="http://schemas.openxmlformats.org/officeDocument/2006/relationships/slideLayout" Target="../slideLayouts/slideLayout298.xml"/><Relationship Id="rId10" Type="http://schemas.openxmlformats.org/officeDocument/2006/relationships/slideLayout" Target="../slideLayouts/slideLayout285.xml"/><Relationship Id="rId19" Type="http://schemas.openxmlformats.org/officeDocument/2006/relationships/slideLayout" Target="../slideLayouts/slideLayout294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Relationship Id="rId14" Type="http://schemas.openxmlformats.org/officeDocument/2006/relationships/slideLayout" Target="../slideLayouts/slideLayout289.xml"/><Relationship Id="rId22" Type="http://schemas.openxmlformats.org/officeDocument/2006/relationships/slideLayout" Target="../slideLayouts/slideLayout29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6.xml"/><Relationship Id="rId13" Type="http://schemas.openxmlformats.org/officeDocument/2006/relationships/slideLayout" Target="../slideLayouts/slideLayout311.xml"/><Relationship Id="rId18" Type="http://schemas.openxmlformats.org/officeDocument/2006/relationships/slideLayout" Target="../slideLayouts/slideLayout316.xml"/><Relationship Id="rId3" Type="http://schemas.openxmlformats.org/officeDocument/2006/relationships/slideLayout" Target="../slideLayouts/slideLayout301.xml"/><Relationship Id="rId21" Type="http://schemas.openxmlformats.org/officeDocument/2006/relationships/slideLayout" Target="../slideLayouts/slideLayout319.xml"/><Relationship Id="rId7" Type="http://schemas.openxmlformats.org/officeDocument/2006/relationships/slideLayout" Target="../slideLayouts/slideLayout305.xml"/><Relationship Id="rId12" Type="http://schemas.openxmlformats.org/officeDocument/2006/relationships/slideLayout" Target="../slideLayouts/slideLayout310.xml"/><Relationship Id="rId17" Type="http://schemas.openxmlformats.org/officeDocument/2006/relationships/slideLayout" Target="../slideLayouts/slideLayout315.xml"/><Relationship Id="rId2" Type="http://schemas.openxmlformats.org/officeDocument/2006/relationships/slideLayout" Target="../slideLayouts/slideLayout300.xml"/><Relationship Id="rId16" Type="http://schemas.openxmlformats.org/officeDocument/2006/relationships/slideLayout" Target="../slideLayouts/slideLayout314.xml"/><Relationship Id="rId20" Type="http://schemas.openxmlformats.org/officeDocument/2006/relationships/slideLayout" Target="../slideLayouts/slideLayout318.xml"/><Relationship Id="rId1" Type="http://schemas.openxmlformats.org/officeDocument/2006/relationships/slideLayout" Target="../slideLayouts/slideLayout299.xml"/><Relationship Id="rId6" Type="http://schemas.openxmlformats.org/officeDocument/2006/relationships/slideLayout" Target="../slideLayouts/slideLayout304.xml"/><Relationship Id="rId11" Type="http://schemas.openxmlformats.org/officeDocument/2006/relationships/slideLayout" Target="../slideLayouts/slideLayout309.xml"/><Relationship Id="rId24" Type="http://schemas.openxmlformats.org/officeDocument/2006/relationships/image" Target="../media/image3.jpeg"/><Relationship Id="rId5" Type="http://schemas.openxmlformats.org/officeDocument/2006/relationships/slideLayout" Target="../slideLayouts/slideLayout303.xml"/><Relationship Id="rId15" Type="http://schemas.openxmlformats.org/officeDocument/2006/relationships/slideLayout" Target="../slideLayouts/slideLayout313.xml"/><Relationship Id="rId23" Type="http://schemas.openxmlformats.org/officeDocument/2006/relationships/theme" Target="../theme/theme13.xml"/><Relationship Id="rId10" Type="http://schemas.openxmlformats.org/officeDocument/2006/relationships/slideLayout" Target="../slideLayouts/slideLayout308.xml"/><Relationship Id="rId19" Type="http://schemas.openxmlformats.org/officeDocument/2006/relationships/slideLayout" Target="../slideLayouts/slideLayout317.xml"/><Relationship Id="rId4" Type="http://schemas.openxmlformats.org/officeDocument/2006/relationships/slideLayout" Target="../slideLayouts/slideLayout302.xml"/><Relationship Id="rId9" Type="http://schemas.openxmlformats.org/officeDocument/2006/relationships/slideLayout" Target="../slideLayouts/slideLayout307.xml"/><Relationship Id="rId14" Type="http://schemas.openxmlformats.org/officeDocument/2006/relationships/slideLayout" Target="../slideLayouts/slideLayout312.xml"/><Relationship Id="rId22" Type="http://schemas.openxmlformats.org/officeDocument/2006/relationships/slideLayout" Target="../slideLayouts/slideLayout32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37" Type="http://schemas.openxmlformats.org/officeDocument/2006/relationships/image" Target="../media/image3.jpeg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theme" Target="../theme/theme3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8.xml"/><Relationship Id="rId26" Type="http://schemas.openxmlformats.org/officeDocument/2006/relationships/slideLayout" Target="../slideLayouts/slideLayout96.xml"/><Relationship Id="rId3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91.xml"/><Relationship Id="rId34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5" Type="http://schemas.openxmlformats.org/officeDocument/2006/relationships/slideLayout" Target="../slideLayouts/slideLayout95.xml"/><Relationship Id="rId33" Type="http://schemas.openxmlformats.org/officeDocument/2006/relationships/slideLayout" Target="../slideLayouts/slideLayout103.xml"/><Relationship Id="rId38" Type="http://schemas.openxmlformats.org/officeDocument/2006/relationships/image" Target="../media/image4.jpeg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20" Type="http://schemas.openxmlformats.org/officeDocument/2006/relationships/slideLayout" Target="../slideLayouts/slideLayout90.xml"/><Relationship Id="rId29" Type="http://schemas.openxmlformats.org/officeDocument/2006/relationships/slideLayout" Target="../slideLayouts/slideLayout99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24" Type="http://schemas.openxmlformats.org/officeDocument/2006/relationships/slideLayout" Target="../slideLayouts/slideLayout94.xml"/><Relationship Id="rId32" Type="http://schemas.openxmlformats.org/officeDocument/2006/relationships/slideLayout" Target="../slideLayouts/slideLayout102.xml"/><Relationship Id="rId37" Type="http://schemas.openxmlformats.org/officeDocument/2006/relationships/theme" Target="../theme/theme4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23" Type="http://schemas.openxmlformats.org/officeDocument/2006/relationships/slideLayout" Target="../slideLayouts/slideLayout93.xml"/><Relationship Id="rId28" Type="http://schemas.openxmlformats.org/officeDocument/2006/relationships/slideLayout" Target="../slideLayouts/slideLayout98.xml"/><Relationship Id="rId36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89.xml"/><Relationship Id="rId3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Relationship Id="rId22" Type="http://schemas.openxmlformats.org/officeDocument/2006/relationships/slideLayout" Target="../slideLayouts/slideLayout92.xml"/><Relationship Id="rId27" Type="http://schemas.openxmlformats.org/officeDocument/2006/relationships/slideLayout" Target="../slideLayouts/slideLayout97.xml"/><Relationship Id="rId30" Type="http://schemas.openxmlformats.org/officeDocument/2006/relationships/slideLayout" Target="../slideLayouts/slideLayout100.xml"/><Relationship Id="rId35" Type="http://schemas.openxmlformats.org/officeDocument/2006/relationships/slideLayout" Target="../slideLayouts/slideLayout10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18" Type="http://schemas.openxmlformats.org/officeDocument/2006/relationships/slideLayout" Target="../slideLayouts/slideLayout124.xml"/><Relationship Id="rId26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09.xml"/><Relationship Id="rId21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17" Type="http://schemas.openxmlformats.org/officeDocument/2006/relationships/slideLayout" Target="../slideLayouts/slideLayout123.xml"/><Relationship Id="rId25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08.xml"/><Relationship Id="rId16" Type="http://schemas.openxmlformats.org/officeDocument/2006/relationships/slideLayout" Target="../slideLayouts/slideLayout122.xml"/><Relationship Id="rId20" Type="http://schemas.openxmlformats.org/officeDocument/2006/relationships/slideLayout" Target="../slideLayouts/slideLayout126.xml"/><Relationship Id="rId29" Type="http://schemas.openxmlformats.org/officeDocument/2006/relationships/image" Target="../media/image4.jpeg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24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21.xml"/><Relationship Id="rId23" Type="http://schemas.openxmlformats.org/officeDocument/2006/relationships/slideLayout" Target="../slideLayouts/slideLayout129.xml"/><Relationship Id="rId28" Type="http://schemas.openxmlformats.org/officeDocument/2006/relationships/theme" Target="../theme/theme5.xml"/><Relationship Id="rId10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Relationship Id="rId22" Type="http://schemas.openxmlformats.org/officeDocument/2006/relationships/slideLayout" Target="../slideLayouts/slideLayout128.xml"/><Relationship Id="rId27" Type="http://schemas.openxmlformats.org/officeDocument/2006/relationships/slideLayout" Target="../slideLayouts/slideLayout13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slideLayout" Target="../slideLayouts/slideLayout146.xml"/><Relationship Id="rId1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36.xml"/><Relationship Id="rId21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17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35.xml"/><Relationship Id="rId16" Type="http://schemas.openxmlformats.org/officeDocument/2006/relationships/slideLayout" Target="../slideLayouts/slideLayout149.xml"/><Relationship Id="rId20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24" Type="http://schemas.openxmlformats.org/officeDocument/2006/relationships/image" Target="../media/image4.jpeg"/><Relationship Id="rId5" Type="http://schemas.openxmlformats.org/officeDocument/2006/relationships/slideLayout" Target="../slideLayouts/slideLayout138.xml"/><Relationship Id="rId15" Type="http://schemas.openxmlformats.org/officeDocument/2006/relationships/slideLayout" Target="../slideLayouts/slideLayout148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143.xml"/><Relationship Id="rId19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slideLayout" Target="../slideLayouts/slideLayout147.xml"/><Relationship Id="rId22" Type="http://schemas.openxmlformats.org/officeDocument/2006/relationships/slideLayout" Target="../slideLayouts/slideLayout1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slideLayout" Target="../slideLayouts/slideLayout168.xml"/><Relationship Id="rId18" Type="http://schemas.openxmlformats.org/officeDocument/2006/relationships/slideLayout" Target="../slideLayouts/slideLayout173.xml"/><Relationship Id="rId26" Type="http://schemas.openxmlformats.org/officeDocument/2006/relationships/theme" Target="../theme/theme7.xml"/><Relationship Id="rId3" Type="http://schemas.openxmlformats.org/officeDocument/2006/relationships/slideLayout" Target="../slideLayouts/slideLayout158.xml"/><Relationship Id="rId21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17" Type="http://schemas.openxmlformats.org/officeDocument/2006/relationships/slideLayout" Target="../slideLayouts/slideLayout172.xml"/><Relationship Id="rId25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57.xml"/><Relationship Id="rId16" Type="http://schemas.openxmlformats.org/officeDocument/2006/relationships/slideLayout" Target="../slideLayouts/slideLayout171.xml"/><Relationship Id="rId20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24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60.xml"/><Relationship Id="rId15" Type="http://schemas.openxmlformats.org/officeDocument/2006/relationships/slideLayout" Target="../slideLayouts/slideLayout170.xml"/><Relationship Id="rId23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65.xml"/><Relationship Id="rId19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slideLayout" Target="../slideLayouts/slideLayout169.xml"/><Relationship Id="rId22" Type="http://schemas.openxmlformats.org/officeDocument/2006/relationships/slideLayout" Target="../slideLayouts/slideLayout177.xml"/><Relationship Id="rId27" Type="http://schemas.openxmlformats.org/officeDocument/2006/relationships/image" Target="../media/image4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slideLayout" Target="../slideLayouts/slideLayout193.xml"/><Relationship Id="rId18" Type="http://schemas.openxmlformats.org/officeDocument/2006/relationships/slideLayout" Target="../slideLayouts/slideLayout198.xml"/><Relationship Id="rId26" Type="http://schemas.openxmlformats.org/officeDocument/2006/relationships/image" Target="../media/image4.jpeg"/><Relationship Id="rId3" Type="http://schemas.openxmlformats.org/officeDocument/2006/relationships/slideLayout" Target="../slideLayouts/slideLayout183.xml"/><Relationship Id="rId21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17" Type="http://schemas.openxmlformats.org/officeDocument/2006/relationships/slideLayout" Target="../slideLayouts/slideLayout197.xml"/><Relationship Id="rId25" Type="http://schemas.openxmlformats.org/officeDocument/2006/relationships/theme" Target="../theme/theme8.xml"/><Relationship Id="rId2" Type="http://schemas.openxmlformats.org/officeDocument/2006/relationships/slideLayout" Target="../slideLayouts/slideLayout182.xml"/><Relationship Id="rId16" Type="http://schemas.openxmlformats.org/officeDocument/2006/relationships/slideLayout" Target="../slideLayouts/slideLayout196.xml"/><Relationship Id="rId20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24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185.xml"/><Relationship Id="rId15" Type="http://schemas.openxmlformats.org/officeDocument/2006/relationships/slideLayout" Target="../slideLayouts/slideLayout195.xml"/><Relationship Id="rId23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190.xml"/><Relationship Id="rId19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Relationship Id="rId14" Type="http://schemas.openxmlformats.org/officeDocument/2006/relationships/slideLayout" Target="../slideLayouts/slideLayout194.xml"/><Relationship Id="rId22" Type="http://schemas.openxmlformats.org/officeDocument/2006/relationships/slideLayout" Target="../slideLayouts/slideLayout20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13" Type="http://schemas.openxmlformats.org/officeDocument/2006/relationships/slideLayout" Target="../slideLayouts/slideLayout217.xml"/><Relationship Id="rId18" Type="http://schemas.openxmlformats.org/officeDocument/2006/relationships/slideLayout" Target="../slideLayouts/slideLayout222.xml"/><Relationship Id="rId26" Type="http://schemas.openxmlformats.org/officeDocument/2006/relationships/theme" Target="../theme/theme9.xml"/><Relationship Id="rId3" Type="http://schemas.openxmlformats.org/officeDocument/2006/relationships/slideLayout" Target="../slideLayouts/slideLayout207.xml"/><Relationship Id="rId21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11.xml"/><Relationship Id="rId12" Type="http://schemas.openxmlformats.org/officeDocument/2006/relationships/slideLayout" Target="../slideLayouts/slideLayout216.xml"/><Relationship Id="rId17" Type="http://schemas.openxmlformats.org/officeDocument/2006/relationships/slideLayout" Target="../slideLayouts/slideLayout221.xml"/><Relationship Id="rId25" Type="http://schemas.openxmlformats.org/officeDocument/2006/relationships/slideLayout" Target="../slideLayouts/slideLayout229.xml"/><Relationship Id="rId2" Type="http://schemas.openxmlformats.org/officeDocument/2006/relationships/slideLayout" Target="../slideLayouts/slideLayout206.xml"/><Relationship Id="rId16" Type="http://schemas.openxmlformats.org/officeDocument/2006/relationships/slideLayout" Target="../slideLayouts/slideLayout220.xml"/><Relationship Id="rId20" Type="http://schemas.openxmlformats.org/officeDocument/2006/relationships/slideLayout" Target="../slideLayouts/slideLayout224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24" Type="http://schemas.openxmlformats.org/officeDocument/2006/relationships/slideLayout" Target="../slideLayouts/slideLayout228.xml"/><Relationship Id="rId5" Type="http://schemas.openxmlformats.org/officeDocument/2006/relationships/slideLayout" Target="../slideLayouts/slideLayout209.xml"/><Relationship Id="rId15" Type="http://schemas.openxmlformats.org/officeDocument/2006/relationships/slideLayout" Target="../slideLayouts/slideLayout219.xml"/><Relationship Id="rId23" Type="http://schemas.openxmlformats.org/officeDocument/2006/relationships/slideLayout" Target="../slideLayouts/slideLayout227.xml"/><Relationship Id="rId10" Type="http://schemas.openxmlformats.org/officeDocument/2006/relationships/slideLayout" Target="../slideLayouts/slideLayout214.xml"/><Relationship Id="rId19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Relationship Id="rId14" Type="http://schemas.openxmlformats.org/officeDocument/2006/relationships/slideLayout" Target="../slideLayouts/slideLayout218.xml"/><Relationship Id="rId22" Type="http://schemas.openxmlformats.org/officeDocument/2006/relationships/slideLayout" Target="../slideLayouts/slideLayout226.xml"/><Relationship Id="rId27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899" y="366713"/>
            <a:ext cx="10972202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4711" tIns="72356" rIns="144711" bIns="7235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899" y="2133600"/>
            <a:ext cx="10972202" cy="603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4711" tIns="72356" rIns="144711" bIns="7235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899" y="8475668"/>
            <a:ext cx="2845000" cy="485775"/>
          </a:xfrm>
          <a:prstGeom prst="rect">
            <a:avLst/>
          </a:prstGeom>
        </p:spPr>
        <p:txBody>
          <a:bodyPr vert="horz" lIns="144711" tIns="72356" rIns="144711" bIns="7235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450A016-0F52-4558-9B0C-FA7FB6471B63}" type="datetimeFigureOut">
              <a:rPr lang="en-US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254" y="8475668"/>
            <a:ext cx="3861497" cy="485775"/>
          </a:xfrm>
          <a:prstGeom prst="rect">
            <a:avLst/>
          </a:prstGeom>
        </p:spPr>
        <p:txBody>
          <a:bodyPr vert="horz" lIns="144711" tIns="72356" rIns="144711" bIns="7235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102" y="8475668"/>
            <a:ext cx="2845000" cy="485775"/>
          </a:xfrm>
          <a:prstGeom prst="rect">
            <a:avLst/>
          </a:prstGeom>
        </p:spPr>
        <p:txBody>
          <a:bodyPr vert="horz" lIns="144711" tIns="72356" rIns="144711" bIns="7235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E28E745-5F81-426B-B9AA-40C01CB277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1446221" rtl="0" eaLnBrk="0" fontAlgn="base" hangingPunct="0">
        <a:spcBef>
          <a:spcPct val="0"/>
        </a:spcBef>
        <a:spcAft>
          <a:spcPct val="0"/>
        </a:spcAft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446221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2pPr>
      <a:lvl3pPr algn="ctr" defTabSz="1446221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3pPr>
      <a:lvl4pPr algn="ctr" defTabSz="1446221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4pPr>
      <a:lvl5pPr algn="ctr" defTabSz="1446221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5pPr>
      <a:lvl6pPr marL="457203" algn="ctr" defTabSz="1446221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6pPr>
      <a:lvl7pPr marL="914406" algn="ctr" defTabSz="1446221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7pPr>
      <a:lvl8pPr marL="1371608" algn="ctr" defTabSz="1446221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8pPr>
      <a:lvl9pPr marL="1828810" algn="ctr" defTabSz="1446221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9pPr>
    </p:titleStyle>
    <p:bodyStyle>
      <a:lvl1pPr marL="541341" indent="-541341" algn="l" defTabSz="1446221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74757" indent="-450852" algn="l" defTabSz="1446221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401" kern="1200">
          <a:solidFill>
            <a:schemeClr val="tx1"/>
          </a:solidFill>
          <a:latin typeface="+mn-lt"/>
          <a:ea typeface="+mn-ea"/>
          <a:cs typeface="+mn-cs"/>
        </a:defRPr>
      </a:lvl2pPr>
      <a:lvl3pPr marL="1808173" indent="-360364" algn="l" defTabSz="1446221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801" kern="1200">
          <a:solidFill>
            <a:schemeClr val="tx1"/>
          </a:solidFill>
          <a:latin typeface="+mn-lt"/>
          <a:ea typeface="+mn-ea"/>
          <a:cs typeface="+mn-cs"/>
        </a:defRPr>
      </a:lvl3pPr>
      <a:lvl4pPr marL="2532077" indent="-360364" algn="l" defTabSz="1446221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201" kern="1200">
          <a:solidFill>
            <a:schemeClr val="tx1"/>
          </a:solidFill>
          <a:latin typeface="+mn-lt"/>
          <a:ea typeface="+mn-ea"/>
          <a:cs typeface="+mn-cs"/>
        </a:defRPr>
      </a:lvl4pPr>
      <a:lvl5pPr marL="3255982" indent="-360364" algn="l" defTabSz="1446221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3201" kern="1200">
          <a:solidFill>
            <a:schemeClr val="tx1"/>
          </a:solidFill>
          <a:latin typeface="+mn-lt"/>
          <a:ea typeface="+mn-ea"/>
          <a:cs typeface="+mn-cs"/>
        </a:defRPr>
      </a:lvl5pPr>
      <a:lvl6pPr marL="3979554" indent="-361778" algn="l" defTabSz="1447110" rtl="0" eaLnBrk="1" latinLnBrk="0" hangingPunct="1">
        <a:spcBef>
          <a:spcPct val="20000"/>
        </a:spcBef>
        <a:buFont typeface="Arial" pitchFamily="34" charset="0"/>
        <a:buChar char="•"/>
        <a:defRPr sz="3201" kern="1200">
          <a:solidFill>
            <a:schemeClr val="tx1"/>
          </a:solidFill>
          <a:latin typeface="+mn-lt"/>
          <a:ea typeface="+mn-ea"/>
          <a:cs typeface="+mn-cs"/>
        </a:defRPr>
      </a:lvl6pPr>
      <a:lvl7pPr marL="4703108" indent="-361778" algn="l" defTabSz="1447110" rtl="0" eaLnBrk="1" latinLnBrk="0" hangingPunct="1">
        <a:spcBef>
          <a:spcPct val="20000"/>
        </a:spcBef>
        <a:buFont typeface="Arial" pitchFamily="34" charset="0"/>
        <a:buChar char="•"/>
        <a:defRPr sz="3201" kern="1200">
          <a:solidFill>
            <a:schemeClr val="tx1"/>
          </a:solidFill>
          <a:latin typeface="+mn-lt"/>
          <a:ea typeface="+mn-ea"/>
          <a:cs typeface="+mn-cs"/>
        </a:defRPr>
      </a:lvl7pPr>
      <a:lvl8pPr marL="5426665" indent="-361778" algn="l" defTabSz="1447110" rtl="0" eaLnBrk="1" latinLnBrk="0" hangingPunct="1">
        <a:spcBef>
          <a:spcPct val="20000"/>
        </a:spcBef>
        <a:buFont typeface="Arial" pitchFamily="34" charset="0"/>
        <a:buChar char="•"/>
        <a:defRPr sz="3201" kern="1200">
          <a:solidFill>
            <a:schemeClr val="tx1"/>
          </a:solidFill>
          <a:latin typeface="+mn-lt"/>
          <a:ea typeface="+mn-ea"/>
          <a:cs typeface="+mn-cs"/>
        </a:defRPr>
      </a:lvl8pPr>
      <a:lvl9pPr marL="6150219" indent="-361778" algn="l" defTabSz="1447110" rtl="0" eaLnBrk="1" latinLnBrk="0" hangingPunct="1">
        <a:spcBef>
          <a:spcPct val="20000"/>
        </a:spcBef>
        <a:buFont typeface="Arial" pitchFamily="34" charset="0"/>
        <a:buChar char="•"/>
        <a:defRPr sz="32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4711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23554" algn="l" defTabSz="144711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47110" algn="l" defTabSz="144711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70664" algn="l" defTabSz="144711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94222" algn="l" defTabSz="144711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617776" algn="l" defTabSz="144711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41333" algn="l" defTabSz="144711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64886" algn="l" defTabSz="144711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88442" algn="l" defTabSz="144711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486834"/>
            <a:ext cx="10515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2434167"/>
            <a:ext cx="10515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8475134"/>
            <a:ext cx="2743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2023/3/21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8475134"/>
            <a:ext cx="411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8475134"/>
            <a:ext cx="2743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011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4097" r:id="rId8"/>
    <p:sldLayoutId id="2147484095" r:id="rId9"/>
    <p:sldLayoutId id="2147484041" r:id="rId10"/>
    <p:sldLayoutId id="2147484000" r:id="rId11"/>
    <p:sldLayoutId id="2147483963" r:id="rId12"/>
    <p:sldLayoutId id="2147483955" r:id="rId13"/>
    <p:sldLayoutId id="2147483956" r:id="rId14"/>
    <p:sldLayoutId id="2147483957" r:id="rId15"/>
    <p:sldLayoutId id="2147483958" r:id="rId16"/>
    <p:sldLayoutId id="2147483959" r:id="rId17"/>
    <p:sldLayoutId id="2147483960" r:id="rId18"/>
    <p:sldLayoutId id="2147483961" r:id="rId19"/>
    <p:sldLayoutId id="2147483962" r:id="rId20"/>
  </p:sldLayoutIdLst>
  <p:transition spd="slow" advTm="3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486834"/>
            <a:ext cx="10515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2434167"/>
            <a:ext cx="10515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8475134"/>
            <a:ext cx="2743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2023/3/21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8475134"/>
            <a:ext cx="411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8475134"/>
            <a:ext cx="2743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878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4098" r:id="rId8"/>
    <p:sldLayoutId id="2147484043" r:id="rId9"/>
    <p:sldLayoutId id="2147484042" r:id="rId10"/>
    <p:sldLayoutId id="2147484001" r:id="rId11"/>
    <p:sldLayoutId id="2147483972" r:id="rId12"/>
    <p:sldLayoutId id="2147483973" r:id="rId13"/>
    <p:sldLayoutId id="2147483974" r:id="rId14"/>
    <p:sldLayoutId id="2147483975" r:id="rId15"/>
    <p:sldLayoutId id="2147483976" r:id="rId16"/>
    <p:sldLayoutId id="2147483977" r:id="rId17"/>
    <p:sldLayoutId id="2147483978" r:id="rId18"/>
    <p:sldLayoutId id="2147483979" r:id="rId19"/>
    <p:sldLayoutId id="2147483980" r:id="rId20"/>
    <p:sldLayoutId id="2147483981" r:id="rId21"/>
    <p:sldLayoutId id="2147483982" r:id="rId22"/>
    <p:sldLayoutId id="2147483983" r:id="rId23"/>
    <p:sldLayoutId id="2147483984" r:id="rId24"/>
    <p:sldLayoutId id="2147483985" r:id="rId25"/>
    <p:sldLayoutId id="2147483986" r:id="rId26"/>
  </p:sldLayoutIdLst>
  <p:transition spd="slow" advTm="3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86834"/>
            <a:ext cx="10515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434167"/>
            <a:ext cx="10515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8475134"/>
            <a:ext cx="2743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8475134"/>
            <a:ext cx="411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8475134"/>
            <a:ext cx="2743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099" y="0"/>
            <a:ext cx="769752" cy="10263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6157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91" r:id="rId8"/>
    <p:sldLayoutId id="2147484039" r:id="rId9"/>
    <p:sldLayoutId id="2147484024" r:id="rId10"/>
    <p:sldLayoutId id="2147484023" r:id="rId11"/>
    <p:sldLayoutId id="2147484022" r:id="rId12"/>
    <p:sldLayoutId id="2147484021" r:id="rId13"/>
    <p:sldLayoutId id="2147484020" r:id="rId14"/>
    <p:sldLayoutId id="2147484019" r:id="rId15"/>
    <p:sldLayoutId id="2147484018" r:id="rId16"/>
    <p:sldLayoutId id="2147484011" r:id="rId17"/>
    <p:sldLayoutId id="2147484012" r:id="rId18"/>
    <p:sldLayoutId id="2147484013" r:id="rId19"/>
    <p:sldLayoutId id="2147484014" r:id="rId20"/>
    <p:sldLayoutId id="2147484015" r:id="rId21"/>
    <p:sldLayoutId id="2147484016" r:id="rId22"/>
    <p:sldLayoutId id="2147484017" r:id="rId2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244123"/>
            <a:ext cx="5486400" cy="101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22401"/>
            <a:ext cx="5486400" cy="4023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5650090"/>
            <a:ext cx="1422400" cy="3245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5650090"/>
            <a:ext cx="1930400" cy="3245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5650090"/>
            <a:ext cx="1422400" cy="3245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pic>
        <p:nvPicPr>
          <p:cNvPr id="7" name="Content Placeholder 12" descr="cdc42615100be655bf1a"/>
          <p:cNvPicPr>
            <a:picLocks noChangeAspect="1"/>
          </p:cNvPicPr>
          <p:nvPr userDrawn="1"/>
        </p:nvPicPr>
        <p:blipFill>
          <a:blip r:embed="rId24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27109" y="169404"/>
            <a:ext cx="381106" cy="50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28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85" r:id="rId8"/>
    <p:sldLayoutId id="2147484080" r:id="rId9"/>
    <p:sldLayoutId id="2147484071" r:id="rId10"/>
    <p:sldLayoutId id="2147484069" r:id="rId11"/>
    <p:sldLayoutId id="2147484062" r:id="rId12"/>
    <p:sldLayoutId id="2147484052" r:id="rId13"/>
    <p:sldLayoutId id="2147484053" r:id="rId14"/>
    <p:sldLayoutId id="2147484054" r:id="rId15"/>
    <p:sldLayoutId id="2147484055" r:id="rId16"/>
    <p:sldLayoutId id="2147484056" r:id="rId17"/>
    <p:sldLayoutId id="2147484057" r:id="rId18"/>
    <p:sldLayoutId id="2147484058" r:id="rId19"/>
    <p:sldLayoutId id="2147484059" r:id="rId20"/>
    <p:sldLayoutId id="2147484060" r:id="rId21"/>
    <p:sldLayoutId id="2147484061" r:id="rId22"/>
  </p:sldLayoutIdLst>
  <p:timing>
    <p:tnLst>
      <p:par>
        <p:cTn id="1" dur="indefinite" restart="never" nodeType="tmRoot"/>
      </p:par>
    </p:tnLst>
  </p:timing>
  <p:txStyles>
    <p:titleStyle>
      <a:lvl1pPr algn="ctr" defTabSz="812810" rtl="0" eaLnBrk="1" latinLnBrk="0" hangingPunct="1">
        <a:spcBef>
          <a:spcPct val="0"/>
        </a:spcBef>
        <a:buNone/>
        <a:defRPr sz="39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4" indent="-304804" algn="l" defTabSz="812810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1pPr>
      <a:lvl2pPr marL="660408" indent="-254003" algn="l" defTabSz="812810" rtl="0" eaLnBrk="1" latinLnBrk="0" hangingPunct="1">
        <a:spcBef>
          <a:spcPct val="20000"/>
        </a:spcBef>
        <a:buFont typeface="Arial" pitchFamily="34" charset="0"/>
        <a:buChar char="–"/>
        <a:defRPr sz="2489" kern="1200">
          <a:solidFill>
            <a:schemeClr val="tx1"/>
          </a:solidFill>
          <a:latin typeface="+mn-lt"/>
          <a:ea typeface="+mn-ea"/>
          <a:cs typeface="+mn-cs"/>
        </a:defRPr>
      </a:lvl2pPr>
      <a:lvl3pPr marL="1016013" indent="-203203" algn="l" defTabSz="81281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422418" indent="-203203" algn="l" defTabSz="812810" rtl="0" eaLnBrk="1" latinLnBrk="0" hangingPunct="1">
        <a:spcBef>
          <a:spcPct val="20000"/>
        </a:spcBef>
        <a:buFont typeface="Arial" pitchFamily="34" charset="0"/>
        <a:buChar char="–"/>
        <a:defRPr sz="1778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indent="-203203" algn="l" defTabSz="812810" rtl="0" eaLnBrk="1" latinLnBrk="0" hangingPunct="1">
        <a:spcBef>
          <a:spcPct val="20000"/>
        </a:spcBef>
        <a:buFont typeface="Arial" pitchFamily="34" charset="0"/>
        <a:buChar char="»"/>
        <a:defRPr sz="1778" kern="1200">
          <a:solidFill>
            <a:schemeClr val="tx1"/>
          </a:solidFill>
          <a:latin typeface="+mn-lt"/>
          <a:ea typeface="+mn-ea"/>
          <a:cs typeface="+mn-cs"/>
        </a:defRPr>
      </a:lvl5pPr>
      <a:lvl6pPr marL="2235228" indent="-203203" algn="l" defTabSz="812810" rtl="0" eaLnBrk="1" latinLnBrk="0" hangingPunct="1">
        <a:spcBef>
          <a:spcPct val="20000"/>
        </a:spcBef>
        <a:buFont typeface="Arial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6pPr>
      <a:lvl7pPr marL="2641633" indent="-203203" algn="l" defTabSz="812810" rtl="0" eaLnBrk="1" latinLnBrk="0" hangingPunct="1">
        <a:spcBef>
          <a:spcPct val="20000"/>
        </a:spcBef>
        <a:buFont typeface="Arial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7pPr>
      <a:lvl8pPr marL="3048038" indent="-203203" algn="l" defTabSz="812810" rtl="0" eaLnBrk="1" latinLnBrk="0" hangingPunct="1">
        <a:spcBef>
          <a:spcPct val="20000"/>
        </a:spcBef>
        <a:buFont typeface="Arial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8pPr>
      <a:lvl9pPr marL="3454443" indent="-203203" algn="l" defTabSz="812810" rtl="0" eaLnBrk="1" latinLnBrk="0" hangingPunct="1">
        <a:spcBef>
          <a:spcPct val="20000"/>
        </a:spcBef>
        <a:buFont typeface="Arial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40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1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21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62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202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43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836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1241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86836"/>
            <a:ext cx="10515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434167"/>
            <a:ext cx="10515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8475136"/>
            <a:ext cx="2743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8475136"/>
            <a:ext cx="411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8475136"/>
            <a:ext cx="2743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099" y="0"/>
            <a:ext cx="769752" cy="10263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5268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4083" r:id="rId8"/>
    <p:sldLayoutId id="2147484078" r:id="rId9"/>
    <p:sldLayoutId id="2147484067" r:id="rId10"/>
    <p:sldLayoutId id="2147484034" r:id="rId11"/>
    <p:sldLayoutId id="2147484033" r:id="rId12"/>
    <p:sldLayoutId id="2147484031" r:id="rId13"/>
    <p:sldLayoutId id="2147484029" r:id="rId14"/>
    <p:sldLayoutId id="2147484002" r:id="rId15"/>
    <p:sldLayoutId id="2147483990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  <p:sldLayoutId id="2147483729" r:id="rId24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244123"/>
            <a:ext cx="5486400" cy="101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22401"/>
            <a:ext cx="5486400" cy="4023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5650090"/>
            <a:ext cx="1422400" cy="3245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3/21/2023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5650090"/>
            <a:ext cx="1930400" cy="3245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5650090"/>
            <a:ext cx="1422400" cy="3245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pic>
        <p:nvPicPr>
          <p:cNvPr id="7" name="Content Placeholder 12" descr="cdc42615100be655bf1a"/>
          <p:cNvPicPr>
            <a:picLocks noChangeAspect="1"/>
          </p:cNvPicPr>
          <p:nvPr userDrawn="1"/>
        </p:nvPicPr>
        <p:blipFill>
          <a:blip r:embed="rId3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27109" y="169404"/>
            <a:ext cx="381106" cy="50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350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4089" r:id="rId8"/>
    <p:sldLayoutId id="2147484088" r:id="rId9"/>
    <p:sldLayoutId id="2147484087" r:id="rId10"/>
    <p:sldLayoutId id="2147484086" r:id="rId11"/>
    <p:sldLayoutId id="2147484084" r:id="rId12"/>
    <p:sldLayoutId id="2147484079" r:id="rId13"/>
    <p:sldLayoutId id="2147484070" r:id="rId14"/>
    <p:sldLayoutId id="2147484068" r:id="rId15"/>
    <p:sldLayoutId id="2147484063" r:id="rId16"/>
    <p:sldLayoutId id="2147484037" r:id="rId17"/>
    <p:sldLayoutId id="2147484036" r:id="rId18"/>
    <p:sldLayoutId id="2147484035" r:id="rId19"/>
    <p:sldLayoutId id="2147483993" r:id="rId20"/>
    <p:sldLayoutId id="2147483992" r:id="rId21"/>
    <p:sldLayoutId id="2147483991" r:id="rId22"/>
    <p:sldLayoutId id="2147483750" r:id="rId23"/>
    <p:sldLayoutId id="2147483749" r:id="rId24"/>
    <p:sldLayoutId id="2147483748" r:id="rId25"/>
    <p:sldLayoutId id="2147483738" r:id="rId26"/>
    <p:sldLayoutId id="2147483739" r:id="rId27"/>
    <p:sldLayoutId id="2147483740" r:id="rId28"/>
    <p:sldLayoutId id="2147483741" r:id="rId29"/>
    <p:sldLayoutId id="2147483742" r:id="rId30"/>
    <p:sldLayoutId id="2147483743" r:id="rId31"/>
    <p:sldLayoutId id="2147483744" r:id="rId32"/>
    <p:sldLayoutId id="2147483745" r:id="rId33"/>
    <p:sldLayoutId id="2147483746" r:id="rId34"/>
    <p:sldLayoutId id="2147483747" r:id="rId35"/>
  </p:sldLayoutIdLst>
  <p:timing>
    <p:tnLst>
      <p:par>
        <p:cTn id="1" dur="indefinite" restart="never" nodeType="tmRoot"/>
      </p:par>
    </p:tnLst>
  </p:timing>
  <p:txStyles>
    <p:titleStyle>
      <a:lvl1pPr algn="ctr" defTabSz="812810" rtl="0" eaLnBrk="1" latinLnBrk="0" hangingPunct="1">
        <a:spcBef>
          <a:spcPct val="0"/>
        </a:spcBef>
        <a:buNone/>
        <a:defRPr sz="39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4" indent="-304804" algn="l" defTabSz="812810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1pPr>
      <a:lvl2pPr marL="660408" indent="-254003" algn="l" defTabSz="812810" rtl="0" eaLnBrk="1" latinLnBrk="0" hangingPunct="1">
        <a:spcBef>
          <a:spcPct val="20000"/>
        </a:spcBef>
        <a:buFont typeface="Arial" pitchFamily="34" charset="0"/>
        <a:buChar char="–"/>
        <a:defRPr sz="2489" kern="1200">
          <a:solidFill>
            <a:schemeClr val="tx1"/>
          </a:solidFill>
          <a:latin typeface="+mn-lt"/>
          <a:ea typeface="+mn-ea"/>
          <a:cs typeface="+mn-cs"/>
        </a:defRPr>
      </a:lvl2pPr>
      <a:lvl3pPr marL="1016013" indent="-203203" algn="l" defTabSz="81281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422418" indent="-203203" algn="l" defTabSz="812810" rtl="0" eaLnBrk="1" latinLnBrk="0" hangingPunct="1">
        <a:spcBef>
          <a:spcPct val="20000"/>
        </a:spcBef>
        <a:buFont typeface="Arial" pitchFamily="34" charset="0"/>
        <a:buChar char="–"/>
        <a:defRPr sz="1778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indent="-203203" algn="l" defTabSz="812810" rtl="0" eaLnBrk="1" latinLnBrk="0" hangingPunct="1">
        <a:spcBef>
          <a:spcPct val="20000"/>
        </a:spcBef>
        <a:buFont typeface="Arial" pitchFamily="34" charset="0"/>
        <a:buChar char="»"/>
        <a:defRPr sz="1778" kern="1200">
          <a:solidFill>
            <a:schemeClr val="tx1"/>
          </a:solidFill>
          <a:latin typeface="+mn-lt"/>
          <a:ea typeface="+mn-ea"/>
          <a:cs typeface="+mn-cs"/>
        </a:defRPr>
      </a:lvl5pPr>
      <a:lvl6pPr marL="2235228" indent="-203203" algn="l" defTabSz="812810" rtl="0" eaLnBrk="1" latinLnBrk="0" hangingPunct="1">
        <a:spcBef>
          <a:spcPct val="20000"/>
        </a:spcBef>
        <a:buFont typeface="Arial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6pPr>
      <a:lvl7pPr marL="2641633" indent="-203203" algn="l" defTabSz="812810" rtl="0" eaLnBrk="1" latinLnBrk="0" hangingPunct="1">
        <a:spcBef>
          <a:spcPct val="20000"/>
        </a:spcBef>
        <a:buFont typeface="Arial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7pPr>
      <a:lvl8pPr marL="3048038" indent="-203203" algn="l" defTabSz="812810" rtl="0" eaLnBrk="1" latinLnBrk="0" hangingPunct="1">
        <a:spcBef>
          <a:spcPct val="20000"/>
        </a:spcBef>
        <a:buFont typeface="Arial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8pPr>
      <a:lvl9pPr marL="3454443" indent="-203203" algn="l" defTabSz="812810" rtl="0" eaLnBrk="1" latinLnBrk="0" hangingPunct="1">
        <a:spcBef>
          <a:spcPct val="20000"/>
        </a:spcBef>
        <a:buFont typeface="Arial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40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1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21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62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202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43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836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1241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图片 1031" descr="背景2"/>
          <p:cNvPicPr>
            <a:picLocks noChangeAspect="1"/>
          </p:cNvPicPr>
          <p:nvPr userDrawn="1"/>
        </p:nvPicPr>
        <p:blipFill>
          <a:blip r:embed="rId38"/>
          <a:stretch>
            <a:fillRect/>
          </a:stretch>
        </p:blipFill>
        <p:spPr>
          <a:xfrm>
            <a:off x="0" y="0"/>
            <a:ext cx="12190846" cy="914246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07065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4092" r:id="rId2"/>
    <p:sldLayoutId id="2147484082" r:id="rId3"/>
    <p:sldLayoutId id="2147484081" r:id="rId4"/>
    <p:sldLayoutId id="2147484077" r:id="rId5"/>
    <p:sldLayoutId id="2147484075" r:id="rId6"/>
    <p:sldLayoutId id="2147484066" r:id="rId7"/>
    <p:sldLayoutId id="2147484064" r:id="rId8"/>
    <p:sldLayoutId id="2147484032" r:id="rId9"/>
    <p:sldLayoutId id="2147484030" r:id="rId10"/>
    <p:sldLayoutId id="2147484028" r:id="rId11"/>
    <p:sldLayoutId id="2147484025" r:id="rId12"/>
    <p:sldLayoutId id="2147483997" r:id="rId13"/>
    <p:sldLayoutId id="2147483989" r:id="rId14"/>
    <p:sldLayoutId id="2147483987" r:id="rId15"/>
    <p:sldLayoutId id="2147483753" r:id="rId16"/>
    <p:sldLayoutId id="2147483754" r:id="rId17"/>
    <p:sldLayoutId id="2147483755" r:id="rId18"/>
    <p:sldLayoutId id="2147483756" r:id="rId19"/>
    <p:sldLayoutId id="2147483757" r:id="rId20"/>
    <p:sldLayoutId id="2147483758" r:id="rId21"/>
    <p:sldLayoutId id="2147483759" r:id="rId22"/>
    <p:sldLayoutId id="2147483760" r:id="rId23"/>
    <p:sldLayoutId id="2147483761" r:id="rId24"/>
    <p:sldLayoutId id="2147483762" r:id="rId25"/>
    <p:sldLayoutId id="2147483763" r:id="rId26"/>
    <p:sldLayoutId id="2147483764" r:id="rId27"/>
    <p:sldLayoutId id="2147483765" r:id="rId28"/>
    <p:sldLayoutId id="2147483766" r:id="rId29"/>
    <p:sldLayoutId id="2147483767" r:id="rId30"/>
    <p:sldLayoutId id="2147483768" r:id="rId31"/>
    <p:sldLayoutId id="2147483769" r:id="rId32"/>
    <p:sldLayoutId id="2147483770" r:id="rId33"/>
    <p:sldLayoutId id="2147483771" r:id="rId34"/>
    <p:sldLayoutId id="2147483772" r:id="rId35"/>
    <p:sldLayoutId id="2147483773" r:id="rId36"/>
  </p:sldLayoutIdLst>
  <p:transition advClick="0" advTm="3000">
    <p:random/>
  </p:transition>
  <p:hf sldNum="0" hdr="0"/>
  <p:txStyles>
    <p:titleStyle>
      <a:lvl1pPr marL="0" lvl="0" indent="0" algn="ctr" defTabSz="109041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32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8387" lvl="0" indent="-408387" algn="l" defTabSz="109041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7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5993" lvl="1" indent="-341476" algn="l" defTabSz="109041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62675" lvl="2" indent="-272258" algn="l" defTabSz="109041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8114" lvl="3" indent="-273181" algn="l" defTabSz="109041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9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52631" lvl="4" indent="-272258" algn="l" defTabSz="109041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27360" lvl="5" indent="-166124" algn="l" defTabSz="109041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9607" lvl="6" indent="-166124" algn="l" defTabSz="109041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91854" lvl="7" indent="-166124" algn="l" defTabSz="109041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24102" lvl="8" indent="-166124" algn="l" defTabSz="109041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449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2247" lvl="1" indent="0" algn="l" defTabSz="66449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8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4494" lvl="2" indent="0" algn="l" defTabSz="66449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8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6742" lvl="3" indent="0" algn="l" defTabSz="66449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8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8989" lvl="4" indent="0" algn="l" defTabSz="66449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8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61236" lvl="5" indent="0" algn="l" defTabSz="66449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8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93483" lvl="6" indent="0" algn="l" defTabSz="66449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8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25731" lvl="7" indent="0" algn="l" defTabSz="66449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8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57978" lvl="8" indent="0" algn="l" defTabSz="66449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8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图片 1031" descr="背景2"/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0" y="0"/>
            <a:ext cx="12190846" cy="914246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010362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4076" r:id="rId2"/>
    <p:sldLayoutId id="2147484065" r:id="rId3"/>
    <p:sldLayoutId id="2147484027" r:id="rId4"/>
    <p:sldLayoutId id="2147484026" r:id="rId5"/>
    <p:sldLayoutId id="2147483988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  <p:sldLayoutId id="2147483796" r:id="rId15"/>
    <p:sldLayoutId id="2147483797" r:id="rId16"/>
    <p:sldLayoutId id="2147483798" r:id="rId17"/>
    <p:sldLayoutId id="2147483799" r:id="rId18"/>
    <p:sldLayoutId id="2147483800" r:id="rId19"/>
    <p:sldLayoutId id="2147483801" r:id="rId20"/>
    <p:sldLayoutId id="2147483802" r:id="rId21"/>
    <p:sldLayoutId id="2147483803" r:id="rId22"/>
    <p:sldLayoutId id="2147483804" r:id="rId23"/>
    <p:sldLayoutId id="2147483805" r:id="rId24"/>
    <p:sldLayoutId id="2147483806" r:id="rId25"/>
    <p:sldLayoutId id="2147483807" r:id="rId26"/>
    <p:sldLayoutId id="2147483808" r:id="rId27"/>
  </p:sldLayoutIdLst>
  <p:transition advClick="0" advTm="3000">
    <p:random/>
  </p:transition>
  <p:hf sldNum="0" hdr="0"/>
  <p:txStyles>
    <p:titleStyle>
      <a:lvl1pPr marL="0" lvl="0" indent="0" algn="ctr" defTabSz="109041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32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8387" lvl="0" indent="-408387" algn="l" defTabSz="109041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7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5993" lvl="1" indent="-341476" algn="l" defTabSz="109041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62675" lvl="2" indent="-272258" algn="l" defTabSz="109041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8114" lvl="3" indent="-273181" algn="l" defTabSz="109041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9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52631" lvl="4" indent="-272258" algn="l" defTabSz="109041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27360" lvl="5" indent="-166124" algn="l" defTabSz="109041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9607" lvl="6" indent="-166124" algn="l" defTabSz="109041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91854" lvl="7" indent="-166124" algn="l" defTabSz="109041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24102" lvl="8" indent="-166124" algn="l" defTabSz="109041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449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2247" lvl="1" indent="0" algn="l" defTabSz="66449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8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4494" lvl="2" indent="0" algn="l" defTabSz="66449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8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6742" lvl="3" indent="0" algn="l" defTabSz="66449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8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8989" lvl="4" indent="0" algn="l" defTabSz="66449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8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61236" lvl="5" indent="0" algn="l" defTabSz="66449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8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93483" lvl="6" indent="0" algn="l" defTabSz="66449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8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25731" lvl="7" indent="0" algn="l" defTabSz="66449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8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57978" lvl="8" indent="0" algn="l" defTabSz="66449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8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图片 1031" descr="背景2"/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0" y="0"/>
            <a:ext cx="12190846" cy="914246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002885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  <p:sldLayoutId id="2147483846" r:id="rId14"/>
    <p:sldLayoutId id="2147483847" r:id="rId15"/>
    <p:sldLayoutId id="2147483848" r:id="rId16"/>
    <p:sldLayoutId id="2147483849" r:id="rId17"/>
    <p:sldLayoutId id="2147483850" r:id="rId18"/>
    <p:sldLayoutId id="2147483851" r:id="rId19"/>
    <p:sldLayoutId id="2147483852" r:id="rId20"/>
    <p:sldLayoutId id="2147483853" r:id="rId21"/>
    <p:sldLayoutId id="2147483854" r:id="rId22"/>
  </p:sldLayoutIdLst>
  <p:transition advClick="0" advTm="3000">
    <p:random/>
  </p:transition>
  <p:hf sldNum="0" hdr="0"/>
  <p:txStyles>
    <p:titleStyle>
      <a:lvl1pPr marL="0" lvl="0" indent="0" algn="ctr" defTabSz="109041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32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8387" lvl="0" indent="-408387" algn="l" defTabSz="109041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7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5993" lvl="1" indent="-341476" algn="l" defTabSz="109041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62675" lvl="2" indent="-272258" algn="l" defTabSz="109041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8114" lvl="3" indent="-273181" algn="l" defTabSz="109041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9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52631" lvl="4" indent="-272258" algn="l" defTabSz="109041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27360" lvl="5" indent="-166124" algn="l" defTabSz="109041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9607" lvl="6" indent="-166124" algn="l" defTabSz="109041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91854" lvl="7" indent="-166124" algn="l" defTabSz="109041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24102" lvl="8" indent="-166124" algn="l" defTabSz="109041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449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2247" lvl="1" indent="0" algn="l" defTabSz="66449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8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4494" lvl="2" indent="0" algn="l" defTabSz="66449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8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6742" lvl="3" indent="0" algn="l" defTabSz="66449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8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8989" lvl="4" indent="0" algn="l" defTabSz="66449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8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61236" lvl="5" indent="0" algn="l" defTabSz="66449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8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93483" lvl="6" indent="0" algn="l" defTabSz="66449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8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25731" lvl="7" indent="0" algn="l" defTabSz="66449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8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57978" lvl="8" indent="0" algn="l" defTabSz="66449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8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图片 1031" descr="背景2"/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0" y="0"/>
            <a:ext cx="12190846" cy="914246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455508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4090" r:id="rId4"/>
    <p:sldLayoutId id="2147484038" r:id="rId5"/>
    <p:sldLayoutId id="2147483994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  <p:sldLayoutId id="2147483868" r:id="rId16"/>
    <p:sldLayoutId id="2147483869" r:id="rId17"/>
    <p:sldLayoutId id="2147483870" r:id="rId18"/>
    <p:sldLayoutId id="2147483871" r:id="rId19"/>
    <p:sldLayoutId id="2147483872" r:id="rId20"/>
    <p:sldLayoutId id="2147483873" r:id="rId21"/>
    <p:sldLayoutId id="2147483874" r:id="rId22"/>
    <p:sldLayoutId id="2147483875" r:id="rId23"/>
    <p:sldLayoutId id="2147483876" r:id="rId24"/>
    <p:sldLayoutId id="2147483877" r:id="rId25"/>
  </p:sldLayoutIdLst>
  <p:transition advClick="0" advTm="3000">
    <p:random/>
  </p:transition>
  <p:hf sldNum="0" hdr="0"/>
  <p:txStyles>
    <p:titleStyle>
      <a:lvl1pPr marL="0" lvl="0" indent="0" algn="ctr" defTabSz="109041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32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8387" lvl="0" indent="-408387" algn="l" defTabSz="109041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7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5993" lvl="1" indent="-341476" algn="l" defTabSz="109041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62675" lvl="2" indent="-272258" algn="l" defTabSz="109041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8114" lvl="3" indent="-273181" algn="l" defTabSz="109041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9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52631" lvl="4" indent="-272258" algn="l" defTabSz="109041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27360" lvl="5" indent="-166124" algn="l" defTabSz="109041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9607" lvl="6" indent="-166124" algn="l" defTabSz="109041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91854" lvl="7" indent="-166124" algn="l" defTabSz="109041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24102" lvl="8" indent="-166124" algn="l" defTabSz="109041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449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2247" lvl="1" indent="0" algn="l" defTabSz="66449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8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4494" lvl="2" indent="0" algn="l" defTabSz="66449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8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6742" lvl="3" indent="0" algn="l" defTabSz="66449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8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8989" lvl="4" indent="0" algn="l" defTabSz="66449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8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61236" lvl="5" indent="0" algn="l" defTabSz="66449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8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93483" lvl="6" indent="0" algn="l" defTabSz="66449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8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25731" lvl="7" indent="0" algn="l" defTabSz="66449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8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57978" lvl="8" indent="0" algn="l" defTabSz="66449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8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图片 1031" descr="背景2"/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0" y="0"/>
            <a:ext cx="12190846" cy="914246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715152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4093" r:id="rId2"/>
    <p:sldLayoutId id="2147483998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  <p:sldLayoutId id="2147483914" r:id="rId15"/>
    <p:sldLayoutId id="2147483915" r:id="rId16"/>
    <p:sldLayoutId id="2147483916" r:id="rId17"/>
    <p:sldLayoutId id="2147483917" r:id="rId18"/>
    <p:sldLayoutId id="2147483918" r:id="rId19"/>
    <p:sldLayoutId id="2147483919" r:id="rId20"/>
    <p:sldLayoutId id="2147483920" r:id="rId21"/>
    <p:sldLayoutId id="2147483921" r:id="rId22"/>
    <p:sldLayoutId id="2147483922" r:id="rId23"/>
    <p:sldLayoutId id="2147483923" r:id="rId24"/>
  </p:sldLayoutIdLst>
  <p:transition advClick="0" advTm="3000">
    <p:random/>
  </p:transition>
  <p:hf sldNum="0" hdr="0"/>
  <p:txStyles>
    <p:titleStyle>
      <a:lvl1pPr marL="0" lvl="0" indent="0" algn="ctr" defTabSz="109041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32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8387" lvl="0" indent="-408387" algn="l" defTabSz="109041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7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5993" lvl="1" indent="-341476" algn="l" defTabSz="109041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62675" lvl="2" indent="-272258" algn="l" defTabSz="109041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8114" lvl="3" indent="-273181" algn="l" defTabSz="109041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9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52631" lvl="4" indent="-272258" algn="l" defTabSz="109041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27360" lvl="5" indent="-166124" algn="l" defTabSz="109041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9607" lvl="6" indent="-166124" algn="l" defTabSz="109041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91854" lvl="7" indent="-166124" algn="l" defTabSz="109041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24102" lvl="8" indent="-166124" algn="l" defTabSz="109041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449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2247" lvl="1" indent="0" algn="l" defTabSz="66449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8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4494" lvl="2" indent="0" algn="l" defTabSz="66449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8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6742" lvl="3" indent="0" algn="l" defTabSz="66449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8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8989" lvl="4" indent="0" algn="l" defTabSz="66449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8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61236" lvl="5" indent="0" algn="l" defTabSz="66449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8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93483" lvl="6" indent="0" algn="l" defTabSz="66449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8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25731" lvl="7" indent="0" algn="l" defTabSz="66449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8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57978" lvl="8" indent="0" algn="l" defTabSz="66449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8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图片 1031" descr="背景2"/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0" y="0"/>
            <a:ext cx="12190846" cy="914246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637201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4096" r:id="rId2"/>
    <p:sldLayoutId id="2147484094" r:id="rId3"/>
    <p:sldLayoutId id="2147483999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  <p:sldLayoutId id="2147483934" r:id="rId13"/>
    <p:sldLayoutId id="2147483935" r:id="rId14"/>
    <p:sldLayoutId id="2147483936" r:id="rId15"/>
    <p:sldLayoutId id="2147483937" r:id="rId16"/>
    <p:sldLayoutId id="2147483938" r:id="rId17"/>
    <p:sldLayoutId id="2147483939" r:id="rId18"/>
    <p:sldLayoutId id="2147483940" r:id="rId19"/>
    <p:sldLayoutId id="2147483941" r:id="rId20"/>
    <p:sldLayoutId id="2147483942" r:id="rId21"/>
    <p:sldLayoutId id="2147483943" r:id="rId22"/>
    <p:sldLayoutId id="2147483944" r:id="rId23"/>
    <p:sldLayoutId id="2147483945" r:id="rId24"/>
    <p:sldLayoutId id="2147483946" r:id="rId25"/>
  </p:sldLayoutIdLst>
  <p:transition advClick="0" advTm="3000">
    <p:random/>
  </p:transition>
  <p:hf sldNum="0" hdr="0"/>
  <p:txStyles>
    <p:titleStyle>
      <a:lvl1pPr marL="0" lvl="0" indent="0" algn="ctr" defTabSz="109041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32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8387" lvl="0" indent="-408387" algn="l" defTabSz="109041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7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5993" lvl="1" indent="-341476" algn="l" defTabSz="109041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62675" lvl="2" indent="-272258" algn="l" defTabSz="109041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8114" lvl="3" indent="-273181" algn="l" defTabSz="109041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9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52631" lvl="4" indent="-272258" algn="l" defTabSz="109041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27360" lvl="5" indent="-166124" algn="l" defTabSz="109041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9607" lvl="6" indent="-166124" algn="l" defTabSz="109041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91854" lvl="7" indent="-166124" algn="l" defTabSz="109041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24102" lvl="8" indent="-166124" algn="l" defTabSz="109041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449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2247" lvl="1" indent="0" algn="l" defTabSz="66449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8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4494" lvl="2" indent="0" algn="l" defTabSz="66449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8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6742" lvl="3" indent="0" algn="l" defTabSz="66449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8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8989" lvl="4" indent="0" algn="l" defTabSz="66449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8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61236" lvl="5" indent="0" algn="l" defTabSz="66449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8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93483" lvl="6" indent="0" algn="l" defTabSz="66449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8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25731" lvl="7" indent="0" algn="l" defTabSz="66449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8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57978" lvl="8" indent="0" algn="l" defTabSz="66449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8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gif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.png"/><Relationship Id="rId18" Type="http://schemas.openxmlformats.org/officeDocument/2006/relationships/image" Target="../media/image16.svg"/><Relationship Id="rId8" Type="http://schemas.openxmlformats.org/officeDocument/2006/relationships/image" Target="../media/image90.svg"/><Relationship Id="rId3" Type="http://schemas.openxmlformats.org/officeDocument/2006/relationships/image" Target="../media/image48.png"/><Relationship Id="rId21" Type="http://schemas.openxmlformats.org/officeDocument/2006/relationships/image" Target="../media/image53.png"/><Relationship Id="rId7" Type="http://schemas.openxmlformats.org/officeDocument/2006/relationships/image" Target="../media/image49.png"/><Relationship Id="rId12" Type="http://schemas.openxmlformats.org/officeDocument/2006/relationships/image" Target="../media/image500.svg"/><Relationship Id="rId17" Type="http://schemas.openxmlformats.org/officeDocument/2006/relationships/image" Target="../media/image51.png"/><Relationship Id="rId25" Type="http://schemas.openxmlformats.org/officeDocument/2006/relationships/image" Target="../media/image56.png"/><Relationship Id="rId2" Type="http://schemas.openxmlformats.org/officeDocument/2006/relationships/image" Target="../media/image47.gif"/><Relationship Id="rId16" Type="http://schemas.openxmlformats.org/officeDocument/2006/relationships/image" Target="../media/image420.svg"/><Relationship Id="rId20" Type="http://schemas.openxmlformats.org/officeDocument/2006/relationships/image" Target="../media/image14.sv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88.svg"/><Relationship Id="rId11" Type="http://schemas.openxmlformats.org/officeDocument/2006/relationships/image" Target="../media/image38.png"/><Relationship Id="rId24" Type="http://schemas.openxmlformats.org/officeDocument/2006/relationships/slide" Target="slide5.xml"/><Relationship Id="rId15" Type="http://schemas.openxmlformats.org/officeDocument/2006/relationships/image" Target="../media/image36.png"/><Relationship Id="rId23" Type="http://schemas.openxmlformats.org/officeDocument/2006/relationships/image" Target="../media/image57.png"/><Relationship Id="rId10" Type="http://schemas.openxmlformats.org/officeDocument/2006/relationships/image" Target="../media/image26.svg"/><Relationship Id="rId19" Type="http://schemas.openxmlformats.org/officeDocument/2006/relationships/image" Target="../media/image52.png"/><Relationship Id="rId14" Type="http://schemas.openxmlformats.org/officeDocument/2006/relationships/image" Target="../media/image40.svg"/><Relationship Id="rId22" Type="http://schemas.openxmlformats.org/officeDocument/2006/relationships/image" Target="../media/image54.png"/><Relationship Id="rId4" Type="http://schemas.openxmlformats.org/officeDocument/2006/relationships/image" Target="../media/image86.sv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.png"/><Relationship Id="rId18" Type="http://schemas.openxmlformats.org/officeDocument/2006/relationships/image" Target="../media/image16.svg"/><Relationship Id="rId8" Type="http://schemas.openxmlformats.org/officeDocument/2006/relationships/image" Target="../media/image90.svg"/><Relationship Id="rId3" Type="http://schemas.openxmlformats.org/officeDocument/2006/relationships/image" Target="../media/image48.png"/><Relationship Id="rId21" Type="http://schemas.openxmlformats.org/officeDocument/2006/relationships/image" Target="../media/image53.png"/><Relationship Id="rId7" Type="http://schemas.openxmlformats.org/officeDocument/2006/relationships/image" Target="../media/image49.png"/><Relationship Id="rId12" Type="http://schemas.openxmlformats.org/officeDocument/2006/relationships/image" Target="../media/image500.svg"/><Relationship Id="rId17" Type="http://schemas.openxmlformats.org/officeDocument/2006/relationships/image" Target="../media/image51.png"/><Relationship Id="rId25" Type="http://schemas.openxmlformats.org/officeDocument/2006/relationships/image" Target="../media/image56.png"/><Relationship Id="rId2" Type="http://schemas.openxmlformats.org/officeDocument/2006/relationships/image" Target="../media/image47.gif"/><Relationship Id="rId16" Type="http://schemas.openxmlformats.org/officeDocument/2006/relationships/image" Target="../media/image420.svg"/><Relationship Id="rId20" Type="http://schemas.openxmlformats.org/officeDocument/2006/relationships/image" Target="../media/image14.sv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88.svg"/><Relationship Id="rId11" Type="http://schemas.openxmlformats.org/officeDocument/2006/relationships/image" Target="../media/image38.png"/><Relationship Id="rId24" Type="http://schemas.openxmlformats.org/officeDocument/2006/relationships/slide" Target="slide5.xml"/><Relationship Id="rId15" Type="http://schemas.openxmlformats.org/officeDocument/2006/relationships/image" Target="../media/image36.png"/><Relationship Id="rId23" Type="http://schemas.openxmlformats.org/officeDocument/2006/relationships/image" Target="../media/image58.gif"/><Relationship Id="rId10" Type="http://schemas.openxmlformats.org/officeDocument/2006/relationships/image" Target="../media/image26.svg"/><Relationship Id="rId19" Type="http://schemas.openxmlformats.org/officeDocument/2006/relationships/image" Target="../media/image52.png"/><Relationship Id="rId14" Type="http://schemas.openxmlformats.org/officeDocument/2006/relationships/image" Target="../media/image40.svg"/><Relationship Id="rId22" Type="http://schemas.openxmlformats.org/officeDocument/2006/relationships/image" Target="../media/image54.png"/><Relationship Id="rId4" Type="http://schemas.openxmlformats.org/officeDocument/2006/relationships/image" Target="../media/image8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8.xml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13" Type="http://schemas.openxmlformats.org/officeDocument/2006/relationships/image" Target="../media/image64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6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62.png"/><Relationship Id="rId5" Type="http://schemas.openxmlformats.org/officeDocument/2006/relationships/slideLayout" Target="../slideLayouts/slideLayout282.xml"/><Relationship Id="rId15" Type="http://schemas.openxmlformats.org/officeDocument/2006/relationships/image" Target="../media/image66.png"/><Relationship Id="rId10" Type="http://schemas.openxmlformats.org/officeDocument/2006/relationships/slide" Target="slide19.xml"/><Relationship Id="rId4" Type="http://schemas.openxmlformats.org/officeDocument/2006/relationships/audio" Target="../media/media3.mp3"/><Relationship Id="rId9" Type="http://schemas.openxmlformats.org/officeDocument/2006/relationships/image" Target="../media/image11.png"/><Relationship Id="rId1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8.png"/><Relationship Id="rId7" Type="http://schemas.microsoft.com/office/2007/relationships/hdphoto" Target="../media/hdphoto2.wdp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0.png"/><Relationship Id="rId5" Type="http://schemas.microsoft.com/office/2007/relationships/hdphoto" Target="../media/hdphoto1.wdp"/><Relationship Id="rId4" Type="http://schemas.openxmlformats.org/officeDocument/2006/relationships/image" Target="../media/image69.png"/><Relationship Id="rId9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68.png"/><Relationship Id="rId18" Type="http://schemas.openxmlformats.org/officeDocument/2006/relationships/image" Target="../media/image82.png"/><Relationship Id="rId3" Type="http://schemas.openxmlformats.org/officeDocument/2006/relationships/image" Target="../media/image72.png"/><Relationship Id="rId21" Type="http://schemas.microsoft.com/office/2007/relationships/hdphoto" Target="../media/hdphoto8.wdp"/><Relationship Id="rId7" Type="http://schemas.openxmlformats.org/officeDocument/2006/relationships/image" Target="../media/image15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81.pn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75.png"/><Relationship Id="rId11" Type="http://schemas.openxmlformats.org/officeDocument/2006/relationships/image" Target="../media/image79.png"/><Relationship Id="rId5" Type="http://schemas.openxmlformats.org/officeDocument/2006/relationships/image" Target="../media/image74.png"/><Relationship Id="rId15" Type="http://schemas.microsoft.com/office/2007/relationships/hdphoto" Target="../media/hdphoto5.wdp"/><Relationship Id="rId10" Type="http://schemas.openxmlformats.org/officeDocument/2006/relationships/image" Target="../media/image78.png"/><Relationship Id="rId19" Type="http://schemas.microsoft.com/office/2007/relationships/hdphoto" Target="../media/hdphoto7.wdp"/><Relationship Id="rId4" Type="http://schemas.openxmlformats.org/officeDocument/2006/relationships/image" Target="../media/image73.png"/><Relationship Id="rId9" Type="http://schemas.openxmlformats.org/officeDocument/2006/relationships/image" Target="../media/image77.png"/><Relationship Id="rId14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73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1.xml"/><Relationship Id="rId6" Type="http://schemas.openxmlformats.org/officeDocument/2006/relationships/image" Target="../media/image72.png"/><Relationship Id="rId5" Type="http://schemas.openxmlformats.org/officeDocument/2006/relationships/image" Target="../media/image15.png"/><Relationship Id="rId4" Type="http://schemas.openxmlformats.org/officeDocument/2006/relationships/image" Target="../media/image74.png"/><Relationship Id="rId9" Type="http://schemas.openxmlformats.org/officeDocument/2006/relationships/image" Target="../media/image8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72.pn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5.xml"/><Relationship Id="rId6" Type="http://schemas.openxmlformats.org/officeDocument/2006/relationships/image" Target="../media/image88.png"/><Relationship Id="rId5" Type="http://schemas.openxmlformats.org/officeDocument/2006/relationships/slide" Target="slide18.xml"/><Relationship Id="rId4" Type="http://schemas.openxmlformats.org/officeDocument/2006/relationships/image" Target="../media/image87.png"/><Relationship Id="rId9" Type="http://schemas.openxmlformats.org/officeDocument/2006/relationships/image" Target="../media/image9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audio" Target="../media/audio2.wav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6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jpe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6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5.png"/><Relationship Id="rId11" Type="http://schemas.openxmlformats.org/officeDocument/2006/relationships/image" Target="../media/image106.png"/><Relationship Id="rId5" Type="http://schemas.openxmlformats.org/officeDocument/2006/relationships/image" Target="../media/image104.jpg"/><Relationship Id="rId10" Type="http://schemas.openxmlformats.org/officeDocument/2006/relationships/image" Target="../media/image41.png"/><Relationship Id="rId4" Type="http://schemas.openxmlformats.org/officeDocument/2006/relationships/audio" Target="../media/audio2.wav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5.png"/><Relationship Id="rId11" Type="http://schemas.openxmlformats.org/officeDocument/2006/relationships/image" Target="../media/image106.png"/><Relationship Id="rId5" Type="http://schemas.openxmlformats.org/officeDocument/2006/relationships/image" Target="../media/image104.jpg"/><Relationship Id="rId10" Type="http://schemas.openxmlformats.org/officeDocument/2006/relationships/image" Target="../media/image44.png"/><Relationship Id="rId4" Type="http://schemas.openxmlformats.org/officeDocument/2006/relationships/audio" Target="../media/audio2.wav"/><Relationship Id="rId9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6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0.png"/><Relationship Id="rId3" Type="http://schemas.microsoft.com/office/2007/relationships/media" Target="../media/media6.mp3"/><Relationship Id="rId7" Type="http://schemas.openxmlformats.org/officeDocument/2006/relationships/image" Target="../media/image61.jpg"/><Relationship Id="rId12" Type="http://schemas.openxmlformats.org/officeDocument/2006/relationships/slide" Target="slide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109.png"/><Relationship Id="rId4" Type="http://schemas.openxmlformats.org/officeDocument/2006/relationships/audio" Target="../media/media6.mp3"/><Relationship Id="rId9" Type="http://schemas.openxmlformats.org/officeDocument/2006/relationships/image" Target="../media/image10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62.png"/><Relationship Id="rId3" Type="http://schemas.microsoft.com/office/2007/relationships/media" Target="../media/media3.mp3"/><Relationship Id="rId7" Type="http://schemas.openxmlformats.org/officeDocument/2006/relationships/image" Target="../media/image61.jpg"/><Relationship Id="rId12" Type="http://schemas.openxmlformats.org/officeDocument/2006/relationships/slide" Target="slide2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15.png"/><Relationship Id="rId10" Type="http://schemas.openxmlformats.org/officeDocument/2006/relationships/image" Target="../media/image113.png"/><Relationship Id="rId4" Type="http://schemas.openxmlformats.org/officeDocument/2006/relationships/audio" Target="../media/media3.mp3"/><Relationship Id="rId9" Type="http://schemas.openxmlformats.org/officeDocument/2006/relationships/image" Target="../media/image112.png"/><Relationship Id="rId14" Type="http://schemas.openxmlformats.org/officeDocument/2006/relationships/image" Target="../media/image1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5.png"/><Relationship Id="rId11" Type="http://schemas.openxmlformats.org/officeDocument/2006/relationships/image" Target="../media/image106.png"/><Relationship Id="rId5" Type="http://schemas.openxmlformats.org/officeDocument/2006/relationships/image" Target="../media/image104.jpg"/><Relationship Id="rId10" Type="http://schemas.openxmlformats.org/officeDocument/2006/relationships/image" Target="../media/image41.png"/><Relationship Id="rId4" Type="http://schemas.openxmlformats.org/officeDocument/2006/relationships/audio" Target="../media/audio2.wav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8.png"/><Relationship Id="rId4" Type="http://schemas.openxmlformats.org/officeDocument/2006/relationships/image" Target="../media/image15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29.jp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32.jpg"/><Relationship Id="rId7" Type="http://schemas.openxmlformats.org/officeDocument/2006/relationships/slide" Target="slide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6" Type="http://schemas.openxmlformats.org/officeDocument/2006/relationships/slide" Target="slide7.xml"/><Relationship Id="rId5" Type="http://schemas.openxmlformats.org/officeDocument/2006/relationships/image" Target="../media/image33.png"/><Relationship Id="rId10" Type="http://schemas.openxmlformats.org/officeDocument/2006/relationships/image" Target="../media/image6.svg"/><Relationship Id="rId4" Type="http://schemas.openxmlformats.org/officeDocument/2006/relationships/slide" Target="slide6.xml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slide" Target="slide5.xml"/><Relationship Id="rId3" Type="http://schemas.openxmlformats.org/officeDocument/2006/relationships/image" Target="../media/image35.png"/><Relationship Id="rId7" Type="http://schemas.openxmlformats.org/officeDocument/2006/relationships/image" Target="../media/image42.sv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6.png"/><Relationship Id="rId11" Type="http://schemas.openxmlformats.org/officeDocument/2006/relationships/image" Target="../media/image50.svg"/><Relationship Id="rId5" Type="http://schemas.openxmlformats.org/officeDocument/2006/relationships/image" Target="../media/image46.svg"/><Relationship Id="rId15" Type="http://schemas.openxmlformats.org/officeDocument/2006/relationships/slide" Target="slide9.xml"/><Relationship Id="rId10" Type="http://schemas.openxmlformats.org/officeDocument/2006/relationships/image" Target="../media/image38.png"/><Relationship Id="rId9" Type="http://schemas.openxmlformats.org/officeDocument/2006/relationships/image" Target="../media/image48.svg"/><Relationship Id="rId1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slide" Target="slide5.xml"/><Relationship Id="rId7" Type="http://schemas.openxmlformats.org/officeDocument/2006/relationships/image" Target="../media/image42.svg"/><Relationship Id="rId12" Type="http://schemas.openxmlformats.org/officeDocument/2006/relationships/image" Target="../media/image42.png"/><Relationship Id="rId2" Type="http://schemas.openxmlformats.org/officeDocument/2006/relationships/image" Target="../media/image35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6.png"/><Relationship Id="rId11" Type="http://schemas.openxmlformats.org/officeDocument/2006/relationships/image" Target="../media/image50.svg"/><Relationship Id="rId5" Type="http://schemas.openxmlformats.org/officeDocument/2006/relationships/image" Target="../media/image46.svg"/><Relationship Id="rId15" Type="http://schemas.openxmlformats.org/officeDocument/2006/relationships/slide" Target="slide10.xml"/><Relationship Id="rId10" Type="http://schemas.openxmlformats.org/officeDocument/2006/relationships/image" Target="../media/image38.png"/><Relationship Id="rId9" Type="http://schemas.openxmlformats.org/officeDocument/2006/relationships/image" Target="../media/image48.svg"/><Relationship Id="rId1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slide" Target="slide5.xml"/><Relationship Id="rId7" Type="http://schemas.openxmlformats.org/officeDocument/2006/relationships/image" Target="../media/image42.sv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6.png"/><Relationship Id="rId11" Type="http://schemas.openxmlformats.org/officeDocument/2006/relationships/image" Target="../media/image50.svg"/><Relationship Id="rId5" Type="http://schemas.openxmlformats.org/officeDocument/2006/relationships/image" Target="../media/image46.svg"/><Relationship Id="rId15" Type="http://schemas.openxmlformats.org/officeDocument/2006/relationships/slide" Target="slide11.xml"/><Relationship Id="rId10" Type="http://schemas.openxmlformats.org/officeDocument/2006/relationships/image" Target="../media/image38.png"/><Relationship Id="rId9" Type="http://schemas.openxmlformats.org/officeDocument/2006/relationships/image" Target="../media/image48.svg"/><Relationship Id="rId1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.png"/><Relationship Id="rId18" Type="http://schemas.openxmlformats.org/officeDocument/2006/relationships/image" Target="../media/image16.svg"/><Relationship Id="rId8" Type="http://schemas.openxmlformats.org/officeDocument/2006/relationships/image" Target="../media/image90.svg"/><Relationship Id="rId3" Type="http://schemas.openxmlformats.org/officeDocument/2006/relationships/image" Target="../media/image48.png"/><Relationship Id="rId21" Type="http://schemas.openxmlformats.org/officeDocument/2006/relationships/image" Target="../media/image53.png"/><Relationship Id="rId7" Type="http://schemas.openxmlformats.org/officeDocument/2006/relationships/image" Target="../media/image49.png"/><Relationship Id="rId12" Type="http://schemas.openxmlformats.org/officeDocument/2006/relationships/image" Target="../media/image500.svg"/><Relationship Id="rId17" Type="http://schemas.openxmlformats.org/officeDocument/2006/relationships/image" Target="../media/image51.png"/><Relationship Id="rId25" Type="http://schemas.openxmlformats.org/officeDocument/2006/relationships/image" Target="../media/image56.png"/><Relationship Id="rId2" Type="http://schemas.openxmlformats.org/officeDocument/2006/relationships/image" Target="../media/image47.gif"/><Relationship Id="rId16" Type="http://schemas.openxmlformats.org/officeDocument/2006/relationships/image" Target="../media/image420.svg"/><Relationship Id="rId20" Type="http://schemas.openxmlformats.org/officeDocument/2006/relationships/image" Target="../media/image14.svg"/><Relationship Id="rId1" Type="http://schemas.openxmlformats.org/officeDocument/2006/relationships/slideLayout" Target="../slideLayouts/slideLayout305.xml"/><Relationship Id="rId6" Type="http://schemas.openxmlformats.org/officeDocument/2006/relationships/image" Target="../media/image88.svg"/><Relationship Id="rId11" Type="http://schemas.openxmlformats.org/officeDocument/2006/relationships/image" Target="../media/image38.png"/><Relationship Id="rId24" Type="http://schemas.openxmlformats.org/officeDocument/2006/relationships/slide" Target="slide5.xml"/><Relationship Id="rId15" Type="http://schemas.openxmlformats.org/officeDocument/2006/relationships/image" Target="../media/image36.png"/><Relationship Id="rId23" Type="http://schemas.openxmlformats.org/officeDocument/2006/relationships/image" Target="../media/image55.png"/><Relationship Id="rId10" Type="http://schemas.openxmlformats.org/officeDocument/2006/relationships/image" Target="../media/image26.svg"/><Relationship Id="rId19" Type="http://schemas.openxmlformats.org/officeDocument/2006/relationships/image" Target="../media/image52.png"/><Relationship Id="rId14" Type="http://schemas.openxmlformats.org/officeDocument/2006/relationships/image" Target="../media/image40.svg"/><Relationship Id="rId22" Type="http://schemas.openxmlformats.org/officeDocument/2006/relationships/image" Target="../media/image54.png"/><Relationship Id="rId4" Type="http://schemas.openxmlformats.org/officeDocument/2006/relationships/image" Target="../media/image8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3886200" y="1082895"/>
            <a:ext cx="5017296" cy="136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24400" y="1167261"/>
            <a:ext cx="3531394" cy="26539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735453" y="313326"/>
            <a:ext cx="6690614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14473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TIỂU HỌC PHÚ THỊ</a:t>
            </a:r>
          </a:p>
        </p:txBody>
      </p:sp>
      <p:sp>
        <p:nvSpPr>
          <p:cNvPr id="5" name="Rectangle 4"/>
          <p:cNvSpPr/>
          <p:nvPr/>
        </p:nvSpPr>
        <p:spPr>
          <a:xfrm>
            <a:off x="481966" y="3685613"/>
            <a:ext cx="12344399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sz="6000" b="1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 THI </a:t>
            </a:r>
          </a:p>
          <a:p>
            <a:pPr algn="ctr">
              <a:defRPr/>
            </a:pPr>
            <a:r>
              <a:rPr lang="en-US" sz="4800" b="1">
                <a:ln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GIÁO VIÊN DẠY GIỎI CẤP HUYỆN</a:t>
            </a:r>
          </a:p>
        </p:txBody>
      </p:sp>
      <p:sp>
        <p:nvSpPr>
          <p:cNvPr id="2" name="Rectangle 1"/>
          <p:cNvSpPr/>
          <p:nvPr/>
        </p:nvSpPr>
        <p:spPr>
          <a:xfrm>
            <a:off x="1061658" y="2262612"/>
            <a:ext cx="11185017" cy="8154987"/>
          </a:xfrm>
          <a:prstGeom prst="rect">
            <a:avLst/>
          </a:prstGeom>
          <a:noFill/>
        </p:spPr>
        <p:txBody>
          <a:bodyPr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0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CHÀO MỪNG QUÝ THẦY CÔ VỀ DỰ GIỜ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39365" y="5557307"/>
            <a:ext cx="8229600" cy="328359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48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viên: Lê Thị </a:t>
            </a:r>
            <a:r>
              <a:rPr lang="en-US" sz="4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4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 1C</a:t>
            </a:r>
            <a:endParaRPr lang="en-US" sz="4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defRPr/>
            </a:pPr>
            <a:endParaRPr lang="en-US" sz="4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6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0254" y="6363333"/>
            <a:ext cx="131445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6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0773" y="7018213"/>
            <a:ext cx="2852738" cy="212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5" descr="POINSET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51619" y="-282211"/>
            <a:ext cx="1930399" cy="243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5" descr="1256883ait0xs1cu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77377"/>
            <a:ext cx="12334367" cy="40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581c6ee138d9f">
            <a:hlinkClick r:id="" action="ppaction://media"/>
            <a:extLst>
              <a:ext uri="{FF2B5EF4-FFF2-40B4-BE49-F238E27FC236}">
                <a16:creationId xmlns:a16="http://schemas.microsoft.com/office/drawing/2014/main" xmlns="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70108" y="528207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58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3532" r="3001" b="64850"/>
          <a:stretch>
            <a:fillRect/>
          </a:stretch>
        </p:blipFill>
        <p:spPr>
          <a:xfrm>
            <a:off x="534981" y="7334998"/>
            <a:ext cx="11122042" cy="1809004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827213" y="943660"/>
            <a:ext cx="9321908" cy="6262659"/>
            <a:chOff x="0" y="0"/>
            <a:chExt cx="7981950" cy="4578350"/>
          </a:xfrm>
        </p:grpSpPr>
        <p:sp>
          <p:nvSpPr>
            <p:cNvPr id="6" name="Freeform 6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93A4D8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2E2562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E2562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657776" y="-430351"/>
            <a:ext cx="3302143" cy="31989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2767918" y="-430351"/>
            <a:ext cx="3302143" cy="31989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 l="65670"/>
          <a:stretch>
            <a:fillRect/>
          </a:stretch>
        </p:blipFill>
        <p:spPr>
          <a:xfrm>
            <a:off x="-2032000" y="1799156"/>
            <a:ext cx="1451649" cy="235262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082043" y="239722"/>
            <a:ext cx="741515" cy="77534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 r="50836"/>
          <a:stretch>
            <a:fillRect/>
          </a:stretch>
        </p:blipFill>
        <p:spPr>
          <a:xfrm>
            <a:off x="12842039" y="1444900"/>
            <a:ext cx="1381961" cy="264740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9486071" y="5556133"/>
            <a:ext cx="1094180" cy="107428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8809597">
            <a:off x="245865" y="95298"/>
            <a:ext cx="1658806" cy="3227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379" t="2518"/>
          <a:stretch>
            <a:fillRect/>
          </a:stretch>
        </p:blipFill>
        <p:spPr>
          <a:xfrm>
            <a:off x="36320" y="4617167"/>
            <a:ext cx="3457535" cy="45720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341346" y="4477011"/>
            <a:ext cx="1654233" cy="4572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055" y="1909415"/>
            <a:ext cx="5561905" cy="4066667"/>
          </a:xfrm>
          <a:prstGeom prst="rect">
            <a:avLst/>
          </a:prstGeom>
        </p:spPr>
      </p:pic>
      <p:pic>
        <p:nvPicPr>
          <p:cNvPr id="19" name="Picture 18">
            <a:hlinkClick r:id="rId24" action="ppaction://hlinksldjump"/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6" t="25409" r="25342" b="8804"/>
          <a:stretch/>
        </p:blipFill>
        <p:spPr>
          <a:xfrm rot="9459">
            <a:off x="10309998" y="361252"/>
            <a:ext cx="1670992" cy="214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03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3532" r="3001" b="64850"/>
          <a:stretch>
            <a:fillRect/>
          </a:stretch>
        </p:blipFill>
        <p:spPr>
          <a:xfrm>
            <a:off x="534981" y="7334998"/>
            <a:ext cx="11122042" cy="1809004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827213" y="1859385"/>
            <a:ext cx="9321908" cy="5346934"/>
            <a:chOff x="0" y="0"/>
            <a:chExt cx="7981950" cy="4578350"/>
          </a:xfrm>
        </p:grpSpPr>
        <p:sp>
          <p:nvSpPr>
            <p:cNvPr id="6" name="Freeform 6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93A4D8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2E2562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E2562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657776" y="-430351"/>
            <a:ext cx="3302143" cy="31989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2767918" y="-430351"/>
            <a:ext cx="3302143" cy="31989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 l="65670"/>
          <a:stretch>
            <a:fillRect/>
          </a:stretch>
        </p:blipFill>
        <p:spPr>
          <a:xfrm>
            <a:off x="-2032000" y="1799156"/>
            <a:ext cx="1451649" cy="235262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082043" y="239722"/>
            <a:ext cx="741515" cy="77534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 r="50836"/>
          <a:stretch>
            <a:fillRect/>
          </a:stretch>
        </p:blipFill>
        <p:spPr>
          <a:xfrm>
            <a:off x="12877800" y="1504379"/>
            <a:ext cx="1381961" cy="264740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9486071" y="5556133"/>
            <a:ext cx="1094180" cy="107428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8809597">
            <a:off x="245865" y="95298"/>
            <a:ext cx="1658806" cy="3227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379" t="2518"/>
          <a:stretch>
            <a:fillRect/>
          </a:stretch>
        </p:blipFill>
        <p:spPr>
          <a:xfrm>
            <a:off x="36320" y="4617167"/>
            <a:ext cx="3457535" cy="45720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341346" y="4477011"/>
            <a:ext cx="1654233" cy="457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748" y="2278990"/>
            <a:ext cx="6123386" cy="4238195"/>
          </a:xfrm>
          <a:prstGeom prst="rect">
            <a:avLst/>
          </a:prstGeom>
        </p:spPr>
      </p:pic>
      <p:pic>
        <p:nvPicPr>
          <p:cNvPr id="18" name="Picture 17">
            <a:hlinkClick r:id="rId24" action="ppaction://hlinksldjump"/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6" t="25409" r="25342" b="8804"/>
          <a:stretch/>
        </p:blipFill>
        <p:spPr>
          <a:xfrm rot="9459">
            <a:off x="10309998" y="361252"/>
            <a:ext cx="1670992" cy="214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9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57200"/>
            <a:ext cx="13366705" cy="85245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419600"/>
            <a:ext cx="10058400" cy="399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614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8039" y="5334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6350670"/>
            <a:ext cx="1752296" cy="1650331"/>
          </a:xfrm>
          <a:prstGeom prst="rect">
            <a:avLst/>
          </a:prstGeom>
        </p:spPr>
      </p:pic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rot="21069600">
            <a:off x="-1268803" y="-247064"/>
            <a:ext cx="8923204" cy="4160644"/>
            <a:chOff x="8068436" y="3890795"/>
            <a:chExt cx="4672158" cy="392468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263" b="68121"/>
            <a:stretch/>
          </p:blipFill>
          <p:spPr>
            <a:xfrm>
              <a:off x="8068436" y="3890795"/>
              <a:ext cx="4672158" cy="3924688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9155215" y="5694603"/>
              <a:ext cx="3244940" cy="950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smtClean="0">
                  <a:solidFill>
                    <a:srgbClr val="DD022D"/>
                  </a:solidFill>
                  <a:latin typeface="#9Slide07 SVNUT Triumph Press" panose="00000500000000000000" pitchFamily="2" charset="0"/>
                  <a:cs typeface="Times New Roman" panose="02020603050405020304" pitchFamily="18" charset="0"/>
                </a:rPr>
                <a:t>Đến giờ ăn rồi !!</a:t>
              </a:r>
              <a:endParaRPr lang="en-US" sz="6000" dirty="0">
                <a:solidFill>
                  <a:srgbClr val="DD022D"/>
                </a:solidFill>
                <a:latin typeface="#9Slide07 SVNUT Triumph Press" panose="00000500000000000000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356" y="5132378"/>
            <a:ext cx="3733802" cy="373380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94" b="55017"/>
          <a:stretch/>
        </p:blipFill>
        <p:spPr>
          <a:xfrm>
            <a:off x="93977" y="4742625"/>
            <a:ext cx="3173360" cy="398221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37" t="4303" r="6778" b="55241"/>
          <a:stretch/>
        </p:blipFill>
        <p:spPr>
          <a:xfrm>
            <a:off x="4378881" y="5002900"/>
            <a:ext cx="3102492" cy="358140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75" t="43898" r="-1181" b="7578"/>
          <a:stretch/>
        </p:blipFill>
        <p:spPr>
          <a:xfrm>
            <a:off x="8423422" y="4534420"/>
            <a:ext cx="3173360" cy="429566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807" y="3387000"/>
            <a:ext cx="1502667" cy="154229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944" y="3172855"/>
            <a:ext cx="1502667" cy="154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71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72222E-6 L 0.12383 -0.2359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85" y="-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72222E-6 L -6.25E-7 3.33333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2.5E-6 L -0.12591 0.3619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" y="180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94444E-6 L 0.13984 -0.294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92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94444E-6 L 1.875E-6 0.0001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 L -0.14089 0.4020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44" y="20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38600" y="3352800"/>
            <a:ext cx="4257675" cy="4675632"/>
            <a:chOff x="4038600" y="3352800"/>
            <a:chExt cx="4257675" cy="467563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8600" y="3352800"/>
              <a:ext cx="4257675" cy="42291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00" y="5257800"/>
              <a:ext cx="2743200" cy="27432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5590032"/>
              <a:ext cx="2438400" cy="24384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795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075" y="3886200"/>
              <a:ext cx="2060925" cy="206092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795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989164">
              <a:off x="4704255" y="3838695"/>
              <a:ext cx="2060925" cy="20609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284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片 5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77485"/>
            <a:ext cx="11655020" cy="7772400"/>
          </a:xfrm>
          <a:prstGeom prst="rect">
            <a:avLst/>
          </a:prstGeom>
        </p:spPr>
      </p:pic>
      <p:pic>
        <p:nvPicPr>
          <p:cNvPr id="104" name="图片 10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278" y="669155"/>
            <a:ext cx="6070032" cy="1368214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" y="1188306"/>
            <a:ext cx="2552369" cy="1106151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386" y="7967795"/>
            <a:ext cx="3585157" cy="947452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582">
            <a:off x="11118135" y="4191988"/>
            <a:ext cx="787224" cy="46741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5943792"/>
            <a:ext cx="12550999" cy="3759534"/>
            <a:chOff x="-4868" y="5093321"/>
            <a:chExt cx="12550999" cy="3422657"/>
          </a:xfrm>
        </p:grpSpPr>
        <p:pic>
          <p:nvPicPr>
            <p:cNvPr id="102" name="图片 10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68" y="6649037"/>
              <a:ext cx="12196868" cy="1356902"/>
            </a:xfrm>
            <a:prstGeom prst="rect">
              <a:avLst/>
            </a:prstGeom>
          </p:spPr>
        </p:pic>
        <p:pic>
          <p:nvPicPr>
            <p:cNvPr id="99" name="图片 9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3840" y="6502949"/>
              <a:ext cx="1931696" cy="1498051"/>
            </a:xfrm>
            <a:prstGeom prst="rect">
              <a:avLst/>
            </a:prstGeom>
          </p:spPr>
        </p:pic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7020619"/>
              <a:ext cx="710753" cy="890547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3" b="91590" l="0" r="95435">
                          <a14:foregroundMark x1="40217" y1="84513" x2="80000" y2="79385"/>
                          <a14:foregroundMark x1="69130" y1="20513" x2="72391" y2="18256"/>
                          <a14:foregroundMark x1="67609" y1="24410" x2="72174" y2="11692"/>
                          <a14:foregroundMark x1="70217" y1="27692" x2="79130" y2="24821"/>
                          <a14:backgroundMark x1="70435" y1="14769" x2="71957" y2="162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316547" y="5093321"/>
              <a:ext cx="3229584" cy="3422657"/>
            </a:xfrm>
            <a:prstGeom prst="rect">
              <a:avLst/>
            </a:prstGeom>
          </p:spPr>
        </p:pic>
      </p:grpSp>
      <p:sp>
        <p:nvSpPr>
          <p:cNvPr id="22" name="Arrow: Right 21">
            <a:extLst>
              <a:ext uri="{FF2B5EF4-FFF2-40B4-BE49-F238E27FC236}">
                <a16:creationId xmlns:a16="http://schemas.microsoft.com/office/drawing/2014/main" xmlns="" id="{B4E0D158-88E2-456B-8BA6-D35EC5FD5D6A}"/>
              </a:ext>
            </a:extLst>
          </p:cNvPr>
          <p:cNvSpPr/>
          <p:nvPr/>
        </p:nvSpPr>
        <p:spPr>
          <a:xfrm rot="783831">
            <a:off x="2113299" y="5272190"/>
            <a:ext cx="1252587" cy="88308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4494"/>
            <a:endParaRPr lang="vi-VN" sz="2180" dirty="0">
              <a:solidFill>
                <a:srgbClr val="FFFFFF"/>
              </a:solidFill>
              <a:latin typeface="Arial"/>
              <a:ea typeface="宋体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851102" y="2217416"/>
            <a:ext cx="6044837" cy="5730187"/>
            <a:chOff x="4038600" y="3352800"/>
            <a:chExt cx="4257675" cy="467563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8600" y="3352800"/>
              <a:ext cx="4257675" cy="422910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00" y="5257800"/>
              <a:ext cx="2743200" cy="274320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5590032"/>
              <a:ext cx="2438400" cy="2438400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795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075" y="3886200"/>
              <a:ext cx="2060925" cy="2060925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795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989164">
              <a:off x="4720875" y="3938525"/>
              <a:ext cx="2060925" cy="2060925"/>
            </a:xfrm>
            <a:prstGeom prst="rect">
              <a:avLst/>
            </a:prstGeom>
          </p:spPr>
        </p:pic>
      </p:grpSp>
      <p:sp>
        <p:nvSpPr>
          <p:cNvPr id="31" name="Arrow: Right 21">
            <a:extLst>
              <a:ext uri="{FF2B5EF4-FFF2-40B4-BE49-F238E27FC236}">
                <a16:creationId xmlns:a16="http://schemas.microsoft.com/office/drawing/2014/main" xmlns="" id="{B4E0D158-88E2-456B-8BA6-D35EC5FD5D6A}"/>
              </a:ext>
            </a:extLst>
          </p:cNvPr>
          <p:cNvSpPr/>
          <p:nvPr/>
        </p:nvSpPr>
        <p:spPr>
          <a:xfrm rot="20439508" flipH="1">
            <a:off x="8071055" y="2706247"/>
            <a:ext cx="1252587" cy="883088"/>
          </a:xfrm>
          <a:prstGeom prst="rightArrow">
            <a:avLst/>
          </a:prstGeom>
          <a:solidFill>
            <a:srgbClr val="FF0066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4494"/>
            <a:endParaRPr lang="vi-VN" sz="2180" dirty="0">
              <a:solidFill>
                <a:srgbClr val="FFFFFF"/>
              </a:solidFill>
              <a:latin typeface="Arial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22240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457200" y="0"/>
            <a:ext cx="13350241" cy="8686800"/>
            <a:chOff x="9835" y="-455139"/>
            <a:chExt cx="12341727" cy="6612735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388" y="45306"/>
              <a:ext cx="10803605" cy="6112290"/>
            </a:xfrm>
            <a:prstGeom prst="rect">
              <a:avLst/>
            </a:prstGeom>
          </p:spPr>
        </p:pic>
      </p:grpSp>
      <p:sp>
        <p:nvSpPr>
          <p:cNvPr id="4" name="Oval 3"/>
          <p:cNvSpPr/>
          <p:nvPr/>
        </p:nvSpPr>
        <p:spPr>
          <a:xfrm>
            <a:off x="1573929" y="2594046"/>
            <a:ext cx="729809" cy="64633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9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图片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" y="5242713"/>
            <a:ext cx="2895640" cy="3396416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735702" y="2594046"/>
            <a:ext cx="1890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VNI-Avo" pitchFamily="2" charset="0"/>
              </a:rPr>
              <a:t>1</a:t>
            </a:r>
            <a:r>
              <a:rPr lang="en-US" sz="3600" b="1" smtClean="0">
                <a:solidFill>
                  <a:srgbClr val="0070C0"/>
                </a:solidFill>
                <a:latin typeface="VNI-Avo" pitchFamily="2" charset="0"/>
              </a:rPr>
              <a:t>.  Soá </a:t>
            </a:r>
            <a:r>
              <a:rPr lang="en-US" sz="3600" b="1" dirty="0" smtClean="0">
                <a:solidFill>
                  <a:srgbClr val="0070C0"/>
                </a:solidFill>
                <a:latin typeface="VNI-Avo" pitchFamily="2" charset="0"/>
              </a:rPr>
              <a:t>?</a:t>
            </a:r>
            <a:endParaRPr lang="en-US" sz="3600" b="1" dirty="0">
              <a:solidFill>
                <a:srgbClr val="0070C0"/>
              </a:solidFill>
              <a:latin typeface="VNI-Avo" pitchFamily="2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86" y="1219201"/>
            <a:ext cx="2414214" cy="129769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929" y="3339035"/>
            <a:ext cx="9025107" cy="1893757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681047" y="5544247"/>
            <a:ext cx="5701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VNI-Avo" pitchFamily="2" charset="0"/>
              </a:rPr>
              <a:t>- Toa        </a:t>
            </a:r>
            <a:r>
              <a:rPr lang="en-US" sz="3600" b="1" dirty="0" err="1" smtClean="0">
                <a:solidFill>
                  <a:srgbClr val="0070C0"/>
                </a:solidFill>
                <a:latin typeface="VNI-Avo" pitchFamily="2" charset="0"/>
              </a:rPr>
              <a:t>ôû</a:t>
            </a:r>
            <a:r>
              <a:rPr lang="en-US" sz="3600" b="1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VNI-Avo" pitchFamily="2" charset="0"/>
              </a:rPr>
              <a:t>tröôùc</a:t>
            </a:r>
            <a:r>
              <a:rPr lang="en-US" sz="3600" b="1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VNI-Avo" pitchFamily="2" charset="0"/>
              </a:rPr>
              <a:t>toa</a:t>
            </a:r>
            <a:r>
              <a:rPr lang="en-US" sz="3600" b="1" dirty="0" smtClean="0">
                <a:solidFill>
                  <a:srgbClr val="0070C0"/>
                </a:solidFill>
                <a:latin typeface="VNI-Avo" pitchFamily="2" charset="0"/>
              </a:rPr>
              <a:t> 2. </a:t>
            </a:r>
            <a:endParaRPr lang="en-US" sz="3600" b="1" dirty="0">
              <a:solidFill>
                <a:srgbClr val="0070C0"/>
              </a:solidFill>
              <a:latin typeface="VNI-Avo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681047" y="6290267"/>
            <a:ext cx="5701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VNI-Avo" pitchFamily="2" charset="0"/>
              </a:rPr>
              <a:t>- Toa        </a:t>
            </a:r>
            <a:r>
              <a:rPr lang="en-US" sz="3600" b="1" dirty="0" err="1" smtClean="0">
                <a:solidFill>
                  <a:srgbClr val="0070C0"/>
                </a:solidFill>
                <a:latin typeface="VNI-Avo" pitchFamily="2" charset="0"/>
              </a:rPr>
              <a:t>ôû</a:t>
            </a:r>
            <a:r>
              <a:rPr lang="en-US" sz="3600" b="1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VNI-Avo" pitchFamily="2" charset="0"/>
              </a:rPr>
              <a:t>sau</a:t>
            </a:r>
            <a:r>
              <a:rPr lang="en-US" sz="3600" b="1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VNI-Avo" pitchFamily="2" charset="0"/>
              </a:rPr>
              <a:t>toa</a:t>
            </a:r>
            <a:r>
              <a:rPr lang="en-US" sz="3600" b="1" dirty="0" smtClean="0">
                <a:solidFill>
                  <a:srgbClr val="0070C0"/>
                </a:solidFill>
                <a:latin typeface="VNI-Avo" pitchFamily="2" charset="0"/>
              </a:rPr>
              <a:t> 3. </a:t>
            </a:r>
            <a:endParaRPr lang="en-US" sz="3600" b="1" dirty="0">
              <a:solidFill>
                <a:srgbClr val="0070C0"/>
              </a:solidFill>
              <a:latin typeface="VNI-Avo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681047" y="7055675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VNI-Avo" pitchFamily="2" charset="0"/>
              </a:rPr>
              <a:t>- Toa        </a:t>
            </a:r>
            <a:r>
              <a:rPr lang="en-US" sz="3600" b="1" dirty="0" err="1" smtClean="0">
                <a:solidFill>
                  <a:srgbClr val="0070C0"/>
                </a:solidFill>
                <a:latin typeface="VNI-Avo" pitchFamily="2" charset="0"/>
              </a:rPr>
              <a:t>ôû</a:t>
            </a:r>
            <a:r>
              <a:rPr lang="en-US" sz="3600" b="1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VNI-Avo" pitchFamily="2" charset="0"/>
              </a:rPr>
              <a:t>giöõa</a:t>
            </a:r>
            <a:r>
              <a:rPr lang="en-US" sz="3600" b="1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VNI-Avo" pitchFamily="2" charset="0"/>
              </a:rPr>
              <a:t>toa</a:t>
            </a:r>
            <a:r>
              <a:rPr lang="en-US" sz="3600" b="1" dirty="0" smtClean="0">
                <a:solidFill>
                  <a:srgbClr val="0070C0"/>
                </a:solidFill>
                <a:latin typeface="VNI-Avo" pitchFamily="2" charset="0"/>
              </a:rPr>
              <a:t> 1 </a:t>
            </a:r>
            <a:r>
              <a:rPr lang="en-US" sz="3600" b="1" dirty="0" err="1" smtClean="0">
                <a:solidFill>
                  <a:srgbClr val="0070C0"/>
                </a:solidFill>
                <a:latin typeface="VNI-Avo" pitchFamily="2" charset="0"/>
              </a:rPr>
              <a:t>vaø</a:t>
            </a:r>
            <a:r>
              <a:rPr lang="en-US" sz="3600" b="1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VNI-Avo" pitchFamily="2" charset="0"/>
              </a:rPr>
              <a:t>toa</a:t>
            </a:r>
            <a:r>
              <a:rPr lang="en-US" sz="3600" b="1" dirty="0" smtClean="0">
                <a:solidFill>
                  <a:srgbClr val="0070C0"/>
                </a:solidFill>
                <a:latin typeface="VNI-Avo" pitchFamily="2" charset="0"/>
              </a:rPr>
              <a:t> 3. </a:t>
            </a:r>
            <a:endParaRPr lang="en-US" sz="3600" b="1" dirty="0">
              <a:solidFill>
                <a:srgbClr val="0070C0"/>
              </a:solidFill>
              <a:latin typeface="VNI-Avo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62041" y="5544247"/>
            <a:ext cx="610795" cy="552180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4062041" y="6337342"/>
            <a:ext cx="610795" cy="552180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4062041" y="7102750"/>
            <a:ext cx="610795" cy="552180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4005490" y="5497171"/>
            <a:ext cx="868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VNI-Avo" pitchFamily="2" charset="0"/>
              </a:rPr>
              <a:t> 1</a:t>
            </a:r>
            <a:endParaRPr lang="en-US" sz="3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005488" y="7055675"/>
            <a:ext cx="868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VNI-Avo" pitchFamily="2" charset="0"/>
              </a:rPr>
              <a:t> 2</a:t>
            </a:r>
            <a:endParaRPr lang="en-US" sz="3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005489" y="6270070"/>
            <a:ext cx="868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VNI-Avo" pitchFamily="2" charset="0"/>
              </a:rPr>
              <a:t> 4</a:t>
            </a:r>
            <a:endParaRPr lang="en-US" sz="36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50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4" grpId="0"/>
      <p:bldP spid="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85800"/>
            <a:ext cx="11658600" cy="7620000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976062" y="3297676"/>
            <a:ext cx="729809" cy="64633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9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008" y="6840272"/>
            <a:ext cx="6590282" cy="22872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601" y="7098928"/>
            <a:ext cx="6590282" cy="2028597"/>
          </a:xfrm>
          <a:prstGeom prst="rect">
            <a:avLst/>
          </a:prstGeom>
        </p:spPr>
      </p:pic>
      <p:pic>
        <p:nvPicPr>
          <p:cNvPr id="23" name="Picture 29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469" y="866442"/>
            <a:ext cx="1449531" cy="1530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092750" y="3303944"/>
            <a:ext cx="1890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VNI-Avo" pitchFamily="2" charset="0"/>
              </a:rPr>
              <a:t>2.</a:t>
            </a:r>
            <a:endParaRPr lang="en-US" sz="3600" b="1" dirty="0">
              <a:solidFill>
                <a:srgbClr val="0070C0"/>
              </a:solidFill>
              <a:latin typeface="VNI-Avo" pitchFamily="2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62" y="1329956"/>
            <a:ext cx="1890690" cy="110086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705871" y="3300810"/>
            <a:ext cx="6252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VNI-Avo" pitchFamily="2" charset="0"/>
              </a:rPr>
              <a:t>a) </a:t>
            </a:r>
            <a:r>
              <a:rPr lang="en-US" sz="3600" b="1" dirty="0" err="1" smtClean="0">
                <a:solidFill>
                  <a:srgbClr val="0070C0"/>
                </a:solidFill>
                <a:latin typeface="VNI-Avo" pitchFamily="2" charset="0"/>
              </a:rPr>
              <a:t>Ñeøn</a:t>
            </a:r>
            <a:r>
              <a:rPr lang="en-US" sz="3600" b="1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VNI-Avo" pitchFamily="2" charset="0"/>
              </a:rPr>
              <a:t>treân</a:t>
            </a:r>
            <a:r>
              <a:rPr lang="en-US" sz="3600" b="1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VNI-Avo" pitchFamily="2" charset="0"/>
              </a:rPr>
              <a:t>cuøng</a:t>
            </a:r>
            <a:r>
              <a:rPr lang="en-US" sz="3600" b="1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VNI-Avo" pitchFamily="2" charset="0"/>
              </a:rPr>
              <a:t>maøu</a:t>
            </a:r>
            <a:r>
              <a:rPr lang="en-US" sz="3600" b="1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VNI-Avo" pitchFamily="2" charset="0"/>
              </a:rPr>
              <a:t>gì</a:t>
            </a:r>
            <a:r>
              <a:rPr lang="en-US" sz="3600" b="1" dirty="0" smtClean="0">
                <a:solidFill>
                  <a:srgbClr val="0070C0"/>
                </a:solidFill>
                <a:latin typeface="VNI-Avo" pitchFamily="2" charset="0"/>
              </a:rPr>
              <a:t> ?</a:t>
            </a:r>
            <a:endParaRPr lang="en-US" sz="3600" b="1" dirty="0">
              <a:solidFill>
                <a:srgbClr val="0070C0"/>
              </a:solidFill>
              <a:latin typeface="VNI-Avo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705871" y="4350581"/>
            <a:ext cx="6252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VNI-Avo" pitchFamily="2" charset="0"/>
              </a:rPr>
              <a:t>b</a:t>
            </a:r>
            <a:r>
              <a:rPr lang="en-US" sz="3600" b="1" dirty="0" smtClean="0">
                <a:solidFill>
                  <a:srgbClr val="0070C0"/>
                </a:solidFill>
                <a:latin typeface="VNI-Avo" pitchFamily="2" charset="0"/>
              </a:rPr>
              <a:t>) </a:t>
            </a:r>
            <a:r>
              <a:rPr lang="en-US" sz="3600" b="1" dirty="0" err="1" smtClean="0">
                <a:solidFill>
                  <a:srgbClr val="0070C0"/>
                </a:solidFill>
                <a:latin typeface="VNI-Avo" pitchFamily="2" charset="0"/>
              </a:rPr>
              <a:t>Ñeøn</a:t>
            </a:r>
            <a:r>
              <a:rPr lang="en-US" sz="3600" b="1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VNI-Avo" pitchFamily="2" charset="0"/>
              </a:rPr>
              <a:t>ôû</a:t>
            </a:r>
            <a:r>
              <a:rPr lang="en-US" sz="3600" b="1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VNI-Avo" pitchFamily="2" charset="0"/>
              </a:rPr>
              <a:t>giöõa</a:t>
            </a:r>
            <a:r>
              <a:rPr lang="en-US" sz="3600" b="1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VNI-Avo" pitchFamily="2" charset="0"/>
              </a:rPr>
              <a:t>maøu</a:t>
            </a:r>
            <a:r>
              <a:rPr lang="en-US" sz="3600" b="1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VNI-Avo" pitchFamily="2" charset="0"/>
              </a:rPr>
              <a:t>gì</a:t>
            </a:r>
            <a:r>
              <a:rPr lang="en-US" sz="3600" b="1" dirty="0" smtClean="0">
                <a:solidFill>
                  <a:srgbClr val="0070C0"/>
                </a:solidFill>
                <a:latin typeface="VNI-Avo" pitchFamily="2" charset="0"/>
              </a:rPr>
              <a:t> ?</a:t>
            </a:r>
            <a:endParaRPr lang="en-US" sz="3600" b="1" dirty="0">
              <a:solidFill>
                <a:srgbClr val="0070C0"/>
              </a:solidFill>
              <a:latin typeface="VNI-Avo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05871" y="5306428"/>
            <a:ext cx="6387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VNI-Avo" pitchFamily="2" charset="0"/>
              </a:rPr>
              <a:t>c) </a:t>
            </a:r>
            <a:r>
              <a:rPr lang="en-US" sz="3600" b="1" dirty="0" err="1" smtClean="0">
                <a:solidFill>
                  <a:srgbClr val="0070C0"/>
                </a:solidFill>
                <a:latin typeface="VNI-Avo" pitchFamily="2" charset="0"/>
              </a:rPr>
              <a:t>Ñeøn</a:t>
            </a:r>
            <a:r>
              <a:rPr lang="en-US" sz="3600" b="1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VNI-Avo" pitchFamily="2" charset="0"/>
              </a:rPr>
              <a:t>döôùi</a:t>
            </a:r>
            <a:r>
              <a:rPr lang="en-US" sz="3600" b="1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VNI-Avo" pitchFamily="2" charset="0"/>
              </a:rPr>
              <a:t>cuøng</a:t>
            </a:r>
            <a:r>
              <a:rPr lang="en-US" sz="3600" b="1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VNI-Avo" pitchFamily="2" charset="0"/>
              </a:rPr>
              <a:t>maøu</a:t>
            </a:r>
            <a:r>
              <a:rPr lang="en-US" sz="3600" b="1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VNI-Avo" pitchFamily="2" charset="0"/>
              </a:rPr>
              <a:t>gì</a:t>
            </a:r>
            <a:r>
              <a:rPr lang="en-US" sz="3600" b="1" dirty="0" smtClean="0">
                <a:solidFill>
                  <a:srgbClr val="0070C0"/>
                </a:solidFill>
                <a:latin typeface="VNI-Avo" pitchFamily="2" charset="0"/>
              </a:rPr>
              <a:t> ?</a:t>
            </a:r>
            <a:endParaRPr lang="en-US" sz="3600" b="1" dirty="0">
              <a:solidFill>
                <a:srgbClr val="0070C0"/>
              </a:solidFill>
              <a:latin typeface="VNI-Avo" pitchFamily="2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726" y="2596175"/>
            <a:ext cx="1980932" cy="4155141"/>
          </a:xfrm>
          <a:prstGeom prst="rect">
            <a:avLst/>
          </a:prstGeom>
        </p:spPr>
      </p:pic>
      <p:pic>
        <p:nvPicPr>
          <p:cNvPr id="30" name="图片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3"/>
          <a:stretch/>
        </p:blipFill>
        <p:spPr>
          <a:xfrm>
            <a:off x="9767617" y="5306428"/>
            <a:ext cx="2091365" cy="295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34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3.33333E-6 L -0.84128 0.015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070" y="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12192000" cy="7543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43000"/>
            <a:ext cx="12192000" cy="4284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92" y="4189415"/>
            <a:ext cx="11695009" cy="131778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36" y="3409410"/>
            <a:ext cx="1979505" cy="4591590"/>
          </a:xfrm>
          <a:prstGeom prst="rect">
            <a:avLst/>
          </a:prstGeom>
        </p:spPr>
      </p:pic>
      <p:sp>
        <p:nvSpPr>
          <p:cNvPr id="14" name="任意多边形 13"/>
          <p:cNvSpPr/>
          <p:nvPr/>
        </p:nvSpPr>
        <p:spPr>
          <a:xfrm>
            <a:off x="1269482" y="3795444"/>
            <a:ext cx="556359" cy="437245"/>
          </a:xfrm>
          <a:custGeom>
            <a:avLst/>
            <a:gdLst>
              <a:gd name="connsiteX0" fmla="*/ 7832 w 587682"/>
              <a:gd name="connsiteY0" fmla="*/ 178850 h 475048"/>
              <a:gd name="connsiteX1" fmla="*/ 44542 w 587682"/>
              <a:gd name="connsiteY1" fmla="*/ 102094 h 475048"/>
              <a:gd name="connsiteX2" fmla="*/ 94600 w 587682"/>
              <a:gd name="connsiteY2" fmla="*/ 55373 h 475048"/>
              <a:gd name="connsiteX3" fmla="*/ 301508 w 587682"/>
              <a:gd name="connsiteY3" fmla="*/ 8652 h 475048"/>
              <a:gd name="connsiteX4" fmla="*/ 434997 w 587682"/>
              <a:gd name="connsiteY4" fmla="*/ 1977 h 475048"/>
              <a:gd name="connsiteX5" fmla="*/ 531777 w 587682"/>
              <a:gd name="connsiteY5" fmla="*/ 32012 h 475048"/>
              <a:gd name="connsiteX6" fmla="*/ 581835 w 587682"/>
              <a:gd name="connsiteY6" fmla="*/ 132129 h 475048"/>
              <a:gd name="connsiteX7" fmla="*/ 581835 w 587682"/>
              <a:gd name="connsiteY7" fmla="*/ 262281 h 475048"/>
              <a:gd name="connsiteX8" fmla="*/ 538451 w 587682"/>
              <a:gd name="connsiteY8" fmla="*/ 385758 h 475048"/>
              <a:gd name="connsiteX9" fmla="*/ 354904 w 587682"/>
              <a:gd name="connsiteY9" fmla="*/ 465852 h 475048"/>
              <a:gd name="connsiteX10" fmla="*/ 117961 w 587682"/>
              <a:gd name="connsiteY10" fmla="*/ 465852 h 475048"/>
              <a:gd name="connsiteX11" fmla="*/ 37867 w 587682"/>
              <a:gd name="connsiteY11" fmla="*/ 399107 h 475048"/>
              <a:gd name="connsiteX12" fmla="*/ 1158 w 587682"/>
              <a:gd name="connsiteY12" fmla="*/ 278967 h 475048"/>
              <a:gd name="connsiteX13" fmla="*/ 7832 w 587682"/>
              <a:gd name="connsiteY13" fmla="*/ 178850 h 475048"/>
              <a:gd name="connsiteX0" fmla="*/ 7832 w 587682"/>
              <a:gd name="connsiteY0" fmla="*/ 178850 h 475048"/>
              <a:gd name="connsiteX1" fmla="*/ 94600 w 587682"/>
              <a:gd name="connsiteY1" fmla="*/ 55373 h 475048"/>
              <a:gd name="connsiteX2" fmla="*/ 301508 w 587682"/>
              <a:gd name="connsiteY2" fmla="*/ 8652 h 475048"/>
              <a:gd name="connsiteX3" fmla="*/ 434997 w 587682"/>
              <a:gd name="connsiteY3" fmla="*/ 1977 h 475048"/>
              <a:gd name="connsiteX4" fmla="*/ 531777 w 587682"/>
              <a:gd name="connsiteY4" fmla="*/ 32012 h 475048"/>
              <a:gd name="connsiteX5" fmla="*/ 581835 w 587682"/>
              <a:gd name="connsiteY5" fmla="*/ 132129 h 475048"/>
              <a:gd name="connsiteX6" fmla="*/ 581835 w 587682"/>
              <a:gd name="connsiteY6" fmla="*/ 262281 h 475048"/>
              <a:gd name="connsiteX7" fmla="*/ 538451 w 587682"/>
              <a:gd name="connsiteY7" fmla="*/ 385758 h 475048"/>
              <a:gd name="connsiteX8" fmla="*/ 354904 w 587682"/>
              <a:gd name="connsiteY8" fmla="*/ 465852 h 475048"/>
              <a:gd name="connsiteX9" fmla="*/ 117961 w 587682"/>
              <a:gd name="connsiteY9" fmla="*/ 465852 h 475048"/>
              <a:gd name="connsiteX10" fmla="*/ 37867 w 587682"/>
              <a:gd name="connsiteY10" fmla="*/ 399107 h 475048"/>
              <a:gd name="connsiteX11" fmla="*/ 1158 w 587682"/>
              <a:gd name="connsiteY11" fmla="*/ 278967 h 475048"/>
              <a:gd name="connsiteX12" fmla="*/ 7832 w 587682"/>
              <a:gd name="connsiteY12" fmla="*/ 178850 h 475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7682" h="475048">
                <a:moveTo>
                  <a:pt x="7832" y="178850"/>
                </a:moveTo>
                <a:cubicBezTo>
                  <a:pt x="23406" y="141584"/>
                  <a:pt x="45654" y="83739"/>
                  <a:pt x="94600" y="55373"/>
                </a:cubicBezTo>
                <a:cubicBezTo>
                  <a:pt x="143546" y="27007"/>
                  <a:pt x="244775" y="17551"/>
                  <a:pt x="301508" y="8652"/>
                </a:cubicBezTo>
                <a:cubicBezTo>
                  <a:pt x="358241" y="-247"/>
                  <a:pt x="396619" y="-1916"/>
                  <a:pt x="434997" y="1977"/>
                </a:cubicBezTo>
                <a:cubicBezTo>
                  <a:pt x="473375" y="5870"/>
                  <a:pt x="507304" y="10320"/>
                  <a:pt x="531777" y="32012"/>
                </a:cubicBezTo>
                <a:cubicBezTo>
                  <a:pt x="556250" y="53704"/>
                  <a:pt x="573492" y="93751"/>
                  <a:pt x="581835" y="132129"/>
                </a:cubicBezTo>
                <a:cubicBezTo>
                  <a:pt x="590178" y="170507"/>
                  <a:pt x="589066" y="220010"/>
                  <a:pt x="581835" y="262281"/>
                </a:cubicBezTo>
                <a:cubicBezTo>
                  <a:pt x="574604" y="304552"/>
                  <a:pt x="576273" y="351830"/>
                  <a:pt x="538451" y="385758"/>
                </a:cubicBezTo>
                <a:cubicBezTo>
                  <a:pt x="500629" y="419686"/>
                  <a:pt x="424986" y="452503"/>
                  <a:pt x="354904" y="465852"/>
                </a:cubicBezTo>
                <a:cubicBezTo>
                  <a:pt x="284822" y="479201"/>
                  <a:pt x="170800" y="476976"/>
                  <a:pt x="117961" y="465852"/>
                </a:cubicBezTo>
                <a:cubicBezTo>
                  <a:pt x="65122" y="454728"/>
                  <a:pt x="57334" y="430254"/>
                  <a:pt x="37867" y="399107"/>
                </a:cubicBezTo>
                <a:cubicBezTo>
                  <a:pt x="18400" y="367960"/>
                  <a:pt x="3939" y="316789"/>
                  <a:pt x="1158" y="278967"/>
                </a:cubicBezTo>
                <a:cubicBezTo>
                  <a:pt x="-1623" y="241145"/>
                  <a:pt x="601" y="208329"/>
                  <a:pt x="7832" y="17885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dirty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5" name="任意多边形 14"/>
          <p:cNvSpPr/>
          <p:nvPr/>
        </p:nvSpPr>
        <p:spPr>
          <a:xfrm>
            <a:off x="1301512" y="4310580"/>
            <a:ext cx="556359" cy="437245"/>
          </a:xfrm>
          <a:custGeom>
            <a:avLst/>
            <a:gdLst>
              <a:gd name="connsiteX0" fmla="*/ 7832 w 587682"/>
              <a:gd name="connsiteY0" fmla="*/ 178850 h 475048"/>
              <a:gd name="connsiteX1" fmla="*/ 44542 w 587682"/>
              <a:gd name="connsiteY1" fmla="*/ 102094 h 475048"/>
              <a:gd name="connsiteX2" fmla="*/ 94600 w 587682"/>
              <a:gd name="connsiteY2" fmla="*/ 55373 h 475048"/>
              <a:gd name="connsiteX3" fmla="*/ 301508 w 587682"/>
              <a:gd name="connsiteY3" fmla="*/ 8652 h 475048"/>
              <a:gd name="connsiteX4" fmla="*/ 434997 w 587682"/>
              <a:gd name="connsiteY4" fmla="*/ 1977 h 475048"/>
              <a:gd name="connsiteX5" fmla="*/ 531777 w 587682"/>
              <a:gd name="connsiteY5" fmla="*/ 32012 h 475048"/>
              <a:gd name="connsiteX6" fmla="*/ 581835 w 587682"/>
              <a:gd name="connsiteY6" fmla="*/ 132129 h 475048"/>
              <a:gd name="connsiteX7" fmla="*/ 581835 w 587682"/>
              <a:gd name="connsiteY7" fmla="*/ 262281 h 475048"/>
              <a:gd name="connsiteX8" fmla="*/ 538451 w 587682"/>
              <a:gd name="connsiteY8" fmla="*/ 385758 h 475048"/>
              <a:gd name="connsiteX9" fmla="*/ 354904 w 587682"/>
              <a:gd name="connsiteY9" fmla="*/ 465852 h 475048"/>
              <a:gd name="connsiteX10" fmla="*/ 117961 w 587682"/>
              <a:gd name="connsiteY10" fmla="*/ 465852 h 475048"/>
              <a:gd name="connsiteX11" fmla="*/ 37867 w 587682"/>
              <a:gd name="connsiteY11" fmla="*/ 399107 h 475048"/>
              <a:gd name="connsiteX12" fmla="*/ 1158 w 587682"/>
              <a:gd name="connsiteY12" fmla="*/ 278967 h 475048"/>
              <a:gd name="connsiteX13" fmla="*/ 7832 w 587682"/>
              <a:gd name="connsiteY13" fmla="*/ 178850 h 475048"/>
              <a:gd name="connsiteX0" fmla="*/ 7832 w 587682"/>
              <a:gd name="connsiteY0" fmla="*/ 178850 h 475048"/>
              <a:gd name="connsiteX1" fmla="*/ 94600 w 587682"/>
              <a:gd name="connsiteY1" fmla="*/ 55373 h 475048"/>
              <a:gd name="connsiteX2" fmla="*/ 301508 w 587682"/>
              <a:gd name="connsiteY2" fmla="*/ 8652 h 475048"/>
              <a:gd name="connsiteX3" fmla="*/ 434997 w 587682"/>
              <a:gd name="connsiteY3" fmla="*/ 1977 h 475048"/>
              <a:gd name="connsiteX4" fmla="*/ 531777 w 587682"/>
              <a:gd name="connsiteY4" fmla="*/ 32012 h 475048"/>
              <a:gd name="connsiteX5" fmla="*/ 581835 w 587682"/>
              <a:gd name="connsiteY5" fmla="*/ 132129 h 475048"/>
              <a:gd name="connsiteX6" fmla="*/ 581835 w 587682"/>
              <a:gd name="connsiteY6" fmla="*/ 262281 h 475048"/>
              <a:gd name="connsiteX7" fmla="*/ 538451 w 587682"/>
              <a:gd name="connsiteY7" fmla="*/ 385758 h 475048"/>
              <a:gd name="connsiteX8" fmla="*/ 354904 w 587682"/>
              <a:gd name="connsiteY8" fmla="*/ 465852 h 475048"/>
              <a:gd name="connsiteX9" fmla="*/ 117961 w 587682"/>
              <a:gd name="connsiteY9" fmla="*/ 465852 h 475048"/>
              <a:gd name="connsiteX10" fmla="*/ 37867 w 587682"/>
              <a:gd name="connsiteY10" fmla="*/ 399107 h 475048"/>
              <a:gd name="connsiteX11" fmla="*/ 1158 w 587682"/>
              <a:gd name="connsiteY11" fmla="*/ 278967 h 475048"/>
              <a:gd name="connsiteX12" fmla="*/ 7832 w 587682"/>
              <a:gd name="connsiteY12" fmla="*/ 178850 h 475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7682" h="475048">
                <a:moveTo>
                  <a:pt x="7832" y="178850"/>
                </a:moveTo>
                <a:cubicBezTo>
                  <a:pt x="23406" y="141584"/>
                  <a:pt x="45654" y="83739"/>
                  <a:pt x="94600" y="55373"/>
                </a:cubicBezTo>
                <a:cubicBezTo>
                  <a:pt x="143546" y="27007"/>
                  <a:pt x="244775" y="17551"/>
                  <a:pt x="301508" y="8652"/>
                </a:cubicBezTo>
                <a:cubicBezTo>
                  <a:pt x="358241" y="-247"/>
                  <a:pt x="396619" y="-1916"/>
                  <a:pt x="434997" y="1977"/>
                </a:cubicBezTo>
                <a:cubicBezTo>
                  <a:pt x="473375" y="5870"/>
                  <a:pt x="507304" y="10320"/>
                  <a:pt x="531777" y="32012"/>
                </a:cubicBezTo>
                <a:cubicBezTo>
                  <a:pt x="556250" y="53704"/>
                  <a:pt x="573492" y="93751"/>
                  <a:pt x="581835" y="132129"/>
                </a:cubicBezTo>
                <a:cubicBezTo>
                  <a:pt x="590178" y="170507"/>
                  <a:pt x="589066" y="220010"/>
                  <a:pt x="581835" y="262281"/>
                </a:cubicBezTo>
                <a:cubicBezTo>
                  <a:pt x="574604" y="304552"/>
                  <a:pt x="576273" y="351830"/>
                  <a:pt x="538451" y="385758"/>
                </a:cubicBezTo>
                <a:cubicBezTo>
                  <a:pt x="500629" y="419686"/>
                  <a:pt x="424986" y="452503"/>
                  <a:pt x="354904" y="465852"/>
                </a:cubicBezTo>
                <a:cubicBezTo>
                  <a:pt x="284822" y="479201"/>
                  <a:pt x="170800" y="476976"/>
                  <a:pt x="117961" y="465852"/>
                </a:cubicBezTo>
                <a:cubicBezTo>
                  <a:pt x="65122" y="454728"/>
                  <a:pt x="57334" y="430254"/>
                  <a:pt x="37867" y="399107"/>
                </a:cubicBezTo>
                <a:cubicBezTo>
                  <a:pt x="18400" y="367960"/>
                  <a:pt x="3939" y="316789"/>
                  <a:pt x="1158" y="278967"/>
                </a:cubicBezTo>
                <a:cubicBezTo>
                  <a:pt x="-1623" y="241145"/>
                  <a:pt x="601" y="208329"/>
                  <a:pt x="7832" y="178850"/>
                </a:cubicBezTo>
                <a:close/>
              </a:path>
            </a:pathLst>
          </a:custGeom>
          <a:solidFill>
            <a:srgbClr val="FFC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dirty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6" name="任意多边形 15"/>
          <p:cNvSpPr/>
          <p:nvPr/>
        </p:nvSpPr>
        <p:spPr>
          <a:xfrm>
            <a:off x="1337584" y="4801297"/>
            <a:ext cx="556359" cy="437245"/>
          </a:xfrm>
          <a:custGeom>
            <a:avLst/>
            <a:gdLst>
              <a:gd name="connsiteX0" fmla="*/ 7832 w 587682"/>
              <a:gd name="connsiteY0" fmla="*/ 178850 h 475048"/>
              <a:gd name="connsiteX1" fmla="*/ 44542 w 587682"/>
              <a:gd name="connsiteY1" fmla="*/ 102094 h 475048"/>
              <a:gd name="connsiteX2" fmla="*/ 94600 w 587682"/>
              <a:gd name="connsiteY2" fmla="*/ 55373 h 475048"/>
              <a:gd name="connsiteX3" fmla="*/ 301508 w 587682"/>
              <a:gd name="connsiteY3" fmla="*/ 8652 h 475048"/>
              <a:gd name="connsiteX4" fmla="*/ 434997 w 587682"/>
              <a:gd name="connsiteY4" fmla="*/ 1977 h 475048"/>
              <a:gd name="connsiteX5" fmla="*/ 531777 w 587682"/>
              <a:gd name="connsiteY5" fmla="*/ 32012 h 475048"/>
              <a:gd name="connsiteX6" fmla="*/ 581835 w 587682"/>
              <a:gd name="connsiteY6" fmla="*/ 132129 h 475048"/>
              <a:gd name="connsiteX7" fmla="*/ 581835 w 587682"/>
              <a:gd name="connsiteY7" fmla="*/ 262281 h 475048"/>
              <a:gd name="connsiteX8" fmla="*/ 538451 w 587682"/>
              <a:gd name="connsiteY8" fmla="*/ 385758 h 475048"/>
              <a:gd name="connsiteX9" fmla="*/ 354904 w 587682"/>
              <a:gd name="connsiteY9" fmla="*/ 465852 h 475048"/>
              <a:gd name="connsiteX10" fmla="*/ 117961 w 587682"/>
              <a:gd name="connsiteY10" fmla="*/ 465852 h 475048"/>
              <a:gd name="connsiteX11" fmla="*/ 37867 w 587682"/>
              <a:gd name="connsiteY11" fmla="*/ 399107 h 475048"/>
              <a:gd name="connsiteX12" fmla="*/ 1158 w 587682"/>
              <a:gd name="connsiteY12" fmla="*/ 278967 h 475048"/>
              <a:gd name="connsiteX13" fmla="*/ 7832 w 587682"/>
              <a:gd name="connsiteY13" fmla="*/ 178850 h 475048"/>
              <a:gd name="connsiteX0" fmla="*/ 7832 w 587682"/>
              <a:gd name="connsiteY0" fmla="*/ 178850 h 475048"/>
              <a:gd name="connsiteX1" fmla="*/ 94600 w 587682"/>
              <a:gd name="connsiteY1" fmla="*/ 55373 h 475048"/>
              <a:gd name="connsiteX2" fmla="*/ 301508 w 587682"/>
              <a:gd name="connsiteY2" fmla="*/ 8652 h 475048"/>
              <a:gd name="connsiteX3" fmla="*/ 434997 w 587682"/>
              <a:gd name="connsiteY3" fmla="*/ 1977 h 475048"/>
              <a:gd name="connsiteX4" fmla="*/ 531777 w 587682"/>
              <a:gd name="connsiteY4" fmla="*/ 32012 h 475048"/>
              <a:gd name="connsiteX5" fmla="*/ 581835 w 587682"/>
              <a:gd name="connsiteY5" fmla="*/ 132129 h 475048"/>
              <a:gd name="connsiteX6" fmla="*/ 581835 w 587682"/>
              <a:gd name="connsiteY6" fmla="*/ 262281 h 475048"/>
              <a:gd name="connsiteX7" fmla="*/ 538451 w 587682"/>
              <a:gd name="connsiteY7" fmla="*/ 385758 h 475048"/>
              <a:gd name="connsiteX8" fmla="*/ 354904 w 587682"/>
              <a:gd name="connsiteY8" fmla="*/ 465852 h 475048"/>
              <a:gd name="connsiteX9" fmla="*/ 117961 w 587682"/>
              <a:gd name="connsiteY9" fmla="*/ 465852 h 475048"/>
              <a:gd name="connsiteX10" fmla="*/ 37867 w 587682"/>
              <a:gd name="connsiteY10" fmla="*/ 399107 h 475048"/>
              <a:gd name="connsiteX11" fmla="*/ 1158 w 587682"/>
              <a:gd name="connsiteY11" fmla="*/ 278967 h 475048"/>
              <a:gd name="connsiteX12" fmla="*/ 7832 w 587682"/>
              <a:gd name="connsiteY12" fmla="*/ 178850 h 475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7682" h="475048">
                <a:moveTo>
                  <a:pt x="7832" y="178850"/>
                </a:moveTo>
                <a:cubicBezTo>
                  <a:pt x="23406" y="141584"/>
                  <a:pt x="45654" y="83739"/>
                  <a:pt x="94600" y="55373"/>
                </a:cubicBezTo>
                <a:cubicBezTo>
                  <a:pt x="143546" y="27007"/>
                  <a:pt x="244775" y="17551"/>
                  <a:pt x="301508" y="8652"/>
                </a:cubicBezTo>
                <a:cubicBezTo>
                  <a:pt x="358241" y="-247"/>
                  <a:pt x="396619" y="-1916"/>
                  <a:pt x="434997" y="1977"/>
                </a:cubicBezTo>
                <a:cubicBezTo>
                  <a:pt x="473375" y="5870"/>
                  <a:pt x="507304" y="10320"/>
                  <a:pt x="531777" y="32012"/>
                </a:cubicBezTo>
                <a:cubicBezTo>
                  <a:pt x="556250" y="53704"/>
                  <a:pt x="573492" y="93751"/>
                  <a:pt x="581835" y="132129"/>
                </a:cubicBezTo>
                <a:cubicBezTo>
                  <a:pt x="590178" y="170507"/>
                  <a:pt x="589066" y="220010"/>
                  <a:pt x="581835" y="262281"/>
                </a:cubicBezTo>
                <a:cubicBezTo>
                  <a:pt x="574604" y="304552"/>
                  <a:pt x="576273" y="351830"/>
                  <a:pt x="538451" y="385758"/>
                </a:cubicBezTo>
                <a:cubicBezTo>
                  <a:pt x="500629" y="419686"/>
                  <a:pt x="424986" y="452503"/>
                  <a:pt x="354904" y="465852"/>
                </a:cubicBezTo>
                <a:cubicBezTo>
                  <a:pt x="284822" y="479201"/>
                  <a:pt x="170800" y="476976"/>
                  <a:pt x="117961" y="465852"/>
                </a:cubicBezTo>
                <a:cubicBezTo>
                  <a:pt x="65122" y="454728"/>
                  <a:pt x="57334" y="430254"/>
                  <a:pt x="37867" y="399107"/>
                </a:cubicBezTo>
                <a:cubicBezTo>
                  <a:pt x="18400" y="367960"/>
                  <a:pt x="3939" y="316789"/>
                  <a:pt x="1158" y="278967"/>
                </a:cubicBezTo>
                <a:cubicBezTo>
                  <a:pt x="-1623" y="241145"/>
                  <a:pt x="601" y="208329"/>
                  <a:pt x="7832" y="178850"/>
                </a:cubicBezTo>
                <a:close/>
              </a:path>
            </a:pathLst>
          </a:custGeom>
          <a:solidFill>
            <a:srgbClr val="048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dirty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14" y="323480"/>
            <a:ext cx="1663545" cy="1517876"/>
          </a:xfrm>
          <a:prstGeom prst="rect">
            <a:avLst/>
          </a:prstGeom>
        </p:spPr>
      </p:pic>
      <p:sp>
        <p:nvSpPr>
          <p:cNvPr id="17" name="任意多边形 8"/>
          <p:cNvSpPr/>
          <p:nvPr/>
        </p:nvSpPr>
        <p:spPr>
          <a:xfrm>
            <a:off x="1346792" y="4777777"/>
            <a:ext cx="549025" cy="460765"/>
          </a:xfrm>
          <a:custGeom>
            <a:avLst/>
            <a:gdLst>
              <a:gd name="connsiteX0" fmla="*/ 4067 w 297229"/>
              <a:gd name="connsiteY0" fmla="*/ 72506 h 245997"/>
              <a:gd name="connsiteX1" fmla="*/ 44917 w 297229"/>
              <a:gd name="connsiteY1" fmla="*/ 31657 h 245997"/>
              <a:gd name="connsiteX2" fmla="*/ 151754 w 297229"/>
              <a:gd name="connsiteY2" fmla="*/ 3376 h 245997"/>
              <a:gd name="connsiteX3" fmla="*/ 268018 w 297229"/>
              <a:gd name="connsiteY3" fmla="*/ 9661 h 245997"/>
              <a:gd name="connsiteX4" fmla="*/ 290014 w 297229"/>
              <a:gd name="connsiteY4" fmla="*/ 85075 h 245997"/>
              <a:gd name="connsiteX5" fmla="*/ 293156 w 297229"/>
              <a:gd name="connsiteY5" fmla="*/ 163632 h 245997"/>
              <a:gd name="connsiteX6" fmla="*/ 236595 w 297229"/>
              <a:gd name="connsiteY6" fmla="*/ 223335 h 245997"/>
              <a:gd name="connsiteX7" fmla="*/ 82624 w 297229"/>
              <a:gd name="connsiteY7" fmla="*/ 245331 h 245997"/>
              <a:gd name="connsiteX8" fmla="*/ 10352 w 297229"/>
              <a:gd name="connsiteY8" fmla="*/ 201339 h 245997"/>
              <a:gd name="connsiteX9" fmla="*/ 4067 w 297229"/>
              <a:gd name="connsiteY9" fmla="*/ 72506 h 245997"/>
              <a:gd name="connsiteX0" fmla="*/ 4067 w 299455"/>
              <a:gd name="connsiteY0" fmla="*/ 72506 h 245997"/>
              <a:gd name="connsiteX1" fmla="*/ 44917 w 299455"/>
              <a:gd name="connsiteY1" fmla="*/ 31657 h 245997"/>
              <a:gd name="connsiteX2" fmla="*/ 151754 w 299455"/>
              <a:gd name="connsiteY2" fmla="*/ 3376 h 245997"/>
              <a:gd name="connsiteX3" fmla="*/ 268018 w 299455"/>
              <a:gd name="connsiteY3" fmla="*/ 9661 h 245997"/>
              <a:gd name="connsiteX4" fmla="*/ 295254 w 299455"/>
              <a:gd name="connsiteY4" fmla="*/ 85075 h 245997"/>
              <a:gd name="connsiteX5" fmla="*/ 293156 w 299455"/>
              <a:gd name="connsiteY5" fmla="*/ 163632 h 245997"/>
              <a:gd name="connsiteX6" fmla="*/ 236595 w 299455"/>
              <a:gd name="connsiteY6" fmla="*/ 223335 h 245997"/>
              <a:gd name="connsiteX7" fmla="*/ 82624 w 299455"/>
              <a:gd name="connsiteY7" fmla="*/ 245331 h 245997"/>
              <a:gd name="connsiteX8" fmla="*/ 10352 w 299455"/>
              <a:gd name="connsiteY8" fmla="*/ 201339 h 245997"/>
              <a:gd name="connsiteX9" fmla="*/ 4067 w 299455"/>
              <a:gd name="connsiteY9" fmla="*/ 72506 h 245997"/>
              <a:gd name="connsiteX0" fmla="*/ 3800 w 299188"/>
              <a:gd name="connsiteY0" fmla="*/ 72506 h 251091"/>
              <a:gd name="connsiteX1" fmla="*/ 44650 w 299188"/>
              <a:gd name="connsiteY1" fmla="*/ 31657 h 251091"/>
              <a:gd name="connsiteX2" fmla="*/ 151487 w 299188"/>
              <a:gd name="connsiteY2" fmla="*/ 3376 h 251091"/>
              <a:gd name="connsiteX3" fmla="*/ 267751 w 299188"/>
              <a:gd name="connsiteY3" fmla="*/ 9661 h 251091"/>
              <a:gd name="connsiteX4" fmla="*/ 294987 w 299188"/>
              <a:gd name="connsiteY4" fmla="*/ 85075 h 251091"/>
              <a:gd name="connsiteX5" fmla="*/ 292889 w 299188"/>
              <a:gd name="connsiteY5" fmla="*/ 163632 h 251091"/>
              <a:gd name="connsiteX6" fmla="*/ 236328 w 299188"/>
              <a:gd name="connsiteY6" fmla="*/ 223335 h 251091"/>
              <a:gd name="connsiteX7" fmla="*/ 77117 w 299188"/>
              <a:gd name="connsiteY7" fmla="*/ 250571 h 251091"/>
              <a:gd name="connsiteX8" fmla="*/ 10085 w 299188"/>
              <a:gd name="connsiteY8" fmla="*/ 201339 h 251091"/>
              <a:gd name="connsiteX9" fmla="*/ 3800 w 299188"/>
              <a:gd name="connsiteY9" fmla="*/ 72506 h 25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9188" h="251091">
                <a:moveTo>
                  <a:pt x="3800" y="72506"/>
                </a:moveTo>
                <a:cubicBezTo>
                  <a:pt x="9561" y="44226"/>
                  <a:pt x="20036" y="43179"/>
                  <a:pt x="44650" y="31657"/>
                </a:cubicBezTo>
                <a:cubicBezTo>
                  <a:pt x="69264" y="20135"/>
                  <a:pt x="114304" y="7042"/>
                  <a:pt x="151487" y="3376"/>
                </a:cubicBezTo>
                <a:cubicBezTo>
                  <a:pt x="188670" y="-290"/>
                  <a:pt x="243834" y="-3955"/>
                  <a:pt x="267751" y="9661"/>
                </a:cubicBezTo>
                <a:cubicBezTo>
                  <a:pt x="291668" y="23277"/>
                  <a:pt x="290797" y="59413"/>
                  <a:pt x="294987" y="85075"/>
                </a:cubicBezTo>
                <a:cubicBezTo>
                  <a:pt x="299177" y="110737"/>
                  <a:pt x="302665" y="140589"/>
                  <a:pt x="292889" y="163632"/>
                </a:cubicBezTo>
                <a:cubicBezTo>
                  <a:pt x="283113" y="186675"/>
                  <a:pt x="272290" y="208845"/>
                  <a:pt x="236328" y="223335"/>
                </a:cubicBezTo>
                <a:cubicBezTo>
                  <a:pt x="200366" y="237825"/>
                  <a:pt x="114824" y="254237"/>
                  <a:pt x="77117" y="250571"/>
                </a:cubicBezTo>
                <a:cubicBezTo>
                  <a:pt x="39410" y="246905"/>
                  <a:pt x="22304" y="231016"/>
                  <a:pt x="10085" y="201339"/>
                </a:cubicBezTo>
                <a:cubicBezTo>
                  <a:pt x="-2134" y="171662"/>
                  <a:pt x="-1961" y="100786"/>
                  <a:pt x="3800" y="72506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50" name="组合 10"/>
          <p:cNvGrpSpPr/>
          <p:nvPr/>
        </p:nvGrpSpPr>
        <p:grpSpPr>
          <a:xfrm>
            <a:off x="2696685" y="418353"/>
            <a:ext cx="8615209" cy="3381060"/>
            <a:chOff x="8162424" y="2111896"/>
            <a:chExt cx="1065222" cy="1220122"/>
          </a:xfrm>
        </p:grpSpPr>
        <p:pic>
          <p:nvPicPr>
            <p:cNvPr id="51" name="图片 1"/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chemeClr val="tx2">
                  <a:lumMod val="60000"/>
                  <a:lumOff val="4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2424" y="2111896"/>
              <a:ext cx="1026921" cy="1220122"/>
            </a:xfrm>
            <a:prstGeom prst="rect">
              <a:avLst/>
            </a:prstGeom>
          </p:spPr>
        </p:pic>
        <p:sp>
          <p:nvSpPr>
            <p:cNvPr id="52" name="文本框 9"/>
            <p:cNvSpPr txBox="1"/>
            <p:nvPr/>
          </p:nvSpPr>
          <p:spPr>
            <a:xfrm>
              <a:off x="8165245" y="2375209"/>
              <a:ext cx="1062401" cy="577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400" b="1">
                  <a:solidFill>
                    <a:srgbClr val="FFFF00"/>
                  </a:solidFill>
                  <a:latin typeface="#9Slide03 SFU Grenoble" panose="00000500000000000000" pitchFamily="2" charset="0"/>
                  <a:ea typeface="华康海报体W12" panose="040B0C09000000000000" pitchFamily="81" charset="-122"/>
                  <a:cs typeface="#9Slide05 Pattaya" panose="00000500000000000000" pitchFamily="2" charset="-34"/>
                </a:rPr>
                <a:t>TRÒ CHƠI </a:t>
              </a:r>
            </a:p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5400" b="1">
                  <a:solidFill>
                    <a:srgbClr val="FF898B"/>
                  </a:solidFill>
                  <a:latin typeface="#9Slide03 SFU AGBuchStencilBQ" panose="00000500000000000000" pitchFamily="2" charset="0"/>
                  <a:ea typeface="华康海报体W12" panose="040B0C09000000000000" pitchFamily="81" charset="-122"/>
                  <a:cs typeface="#9Slide05 Pattaya" panose="00000500000000000000" pitchFamily="2" charset="-34"/>
                </a:rPr>
                <a:t>ĐÈN </a:t>
              </a:r>
              <a:r>
                <a:rPr lang="en-US" altLang="zh-CN" sz="5400" b="1">
                  <a:solidFill>
                    <a:srgbClr val="92D050"/>
                  </a:solidFill>
                  <a:latin typeface="#9Slide03 SFU AGBuchStencilBQ" panose="00000500000000000000" pitchFamily="2" charset="0"/>
                  <a:ea typeface="华康海报体W12" panose="040B0C09000000000000" pitchFamily="81" charset="-122"/>
                  <a:cs typeface="#9Slide05 Pattaya" panose="00000500000000000000" pitchFamily="2" charset="-34"/>
                </a:rPr>
                <a:t>XANH</a:t>
              </a:r>
              <a:r>
                <a:rPr lang="en-US" altLang="zh-CN" sz="5400" b="1">
                  <a:solidFill>
                    <a:srgbClr val="FF898B"/>
                  </a:solidFill>
                  <a:latin typeface="#9Slide03 SFU AGBuchStencilBQ" panose="00000500000000000000" pitchFamily="2" charset="0"/>
                  <a:ea typeface="华康海报体W12" panose="040B0C09000000000000" pitchFamily="81" charset="-122"/>
                  <a:cs typeface="#9Slide05 Pattaya" panose="00000500000000000000" pitchFamily="2" charset="-34"/>
                </a:rPr>
                <a:t> ĐÈN </a:t>
              </a:r>
              <a:r>
                <a:rPr lang="en-US" altLang="zh-CN" sz="5400" b="1">
                  <a:solidFill>
                    <a:srgbClr val="FF0000"/>
                  </a:solidFill>
                  <a:latin typeface="#9Slide03 SFU AGBuchStencilBQ" panose="00000500000000000000" pitchFamily="2" charset="0"/>
                  <a:ea typeface="华康海报体W12" panose="040B0C09000000000000" pitchFamily="81" charset="-122"/>
                  <a:cs typeface="#9Slide05 Pattaya" panose="00000500000000000000" pitchFamily="2" charset="-34"/>
                </a:rPr>
                <a:t>ĐỎ</a:t>
              </a:r>
              <a:endParaRPr lang="zh-CN" altLang="en-US" sz="5400" b="1" dirty="0">
                <a:solidFill>
                  <a:srgbClr val="FF0000"/>
                </a:solidFill>
                <a:latin typeface="#9Slide03 SFU AGBuchStencilBQ" panose="00000500000000000000" pitchFamily="2" charset="0"/>
                <a:ea typeface="华康海报体W12" panose="040B0C09000000000000" pitchFamily="81" charset="-122"/>
                <a:cs typeface="#9Slide05 Pattaya" panose="00000500000000000000" pitchFamily="2" charset="-34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3249265" y="4464186"/>
            <a:ext cx="2286963" cy="3536814"/>
            <a:chOff x="12720316" y="-1718714"/>
            <a:chExt cx="2286963" cy="3536814"/>
          </a:xfrm>
        </p:grpSpPr>
        <p:pic>
          <p:nvPicPr>
            <p:cNvPr id="56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20316" y="-1718714"/>
              <a:ext cx="2286963" cy="3536814"/>
            </a:xfrm>
            <a:prstGeom prst="rect">
              <a:avLst/>
            </a:prstGeom>
          </p:spPr>
        </p:pic>
        <p:pic>
          <p:nvPicPr>
            <p:cNvPr id="57" name="图片 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93097">
              <a:off x="13935979" y="51031"/>
              <a:ext cx="1033502" cy="907572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1050" y="5507202"/>
            <a:ext cx="2181697" cy="322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1325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7" presetClass="emph" presetSubtype="0" repeatCount="3000" fill="remove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4.375E-6 -0.00225 L -0.51159 -0.0022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86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1.25E-6 2.77778E-6 L -0.39258 -0.0071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35" y="-3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4" dur="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159 -2.22222E-6 L -1.203 0.01111 " pathEditMode="relative" rAng="0" ptsTypes="AA">
                                      <p:cBhvr>
                                        <p:cTn id="59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570" y="556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258 -0.00712 L -1.2388 -0.00712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1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6" grpId="0" animBg="1"/>
      <p:bldP spid="17" grpId="0" animBg="1"/>
      <p:bldP spid="1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  <p:sp>
        <p:nvSpPr>
          <p:cNvPr id="34" name="流程图: 过程 33"/>
          <p:cNvSpPr/>
          <p:nvPr/>
        </p:nvSpPr>
        <p:spPr>
          <a:xfrm>
            <a:off x="0" y="5335394"/>
            <a:ext cx="12192000" cy="3273599"/>
          </a:xfrm>
          <a:prstGeom prst="flowChartProcess">
            <a:avLst/>
          </a:prstGeom>
          <a:solidFill>
            <a:srgbClr val="FCF7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zh-CN" altLang="en-US" sz="18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3"/>
          <a:stretch/>
        </p:blipFill>
        <p:spPr>
          <a:xfrm>
            <a:off x="2105162" y="1143000"/>
            <a:ext cx="1409519" cy="19898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61" y="1555955"/>
            <a:ext cx="1169055" cy="3153850"/>
          </a:xfrm>
          <a:prstGeom prst="rect">
            <a:avLst/>
          </a:prstGeom>
        </p:spPr>
      </p:pic>
      <p:sp>
        <p:nvSpPr>
          <p:cNvPr id="9" name="任意多边形 8"/>
          <p:cNvSpPr/>
          <p:nvPr/>
        </p:nvSpPr>
        <p:spPr>
          <a:xfrm>
            <a:off x="1337949" y="2255130"/>
            <a:ext cx="299188" cy="251091"/>
          </a:xfrm>
          <a:custGeom>
            <a:avLst/>
            <a:gdLst>
              <a:gd name="connsiteX0" fmla="*/ 4067 w 297229"/>
              <a:gd name="connsiteY0" fmla="*/ 72506 h 245997"/>
              <a:gd name="connsiteX1" fmla="*/ 44917 w 297229"/>
              <a:gd name="connsiteY1" fmla="*/ 31657 h 245997"/>
              <a:gd name="connsiteX2" fmla="*/ 151754 w 297229"/>
              <a:gd name="connsiteY2" fmla="*/ 3376 h 245997"/>
              <a:gd name="connsiteX3" fmla="*/ 268018 w 297229"/>
              <a:gd name="connsiteY3" fmla="*/ 9661 h 245997"/>
              <a:gd name="connsiteX4" fmla="*/ 290014 w 297229"/>
              <a:gd name="connsiteY4" fmla="*/ 85075 h 245997"/>
              <a:gd name="connsiteX5" fmla="*/ 293156 w 297229"/>
              <a:gd name="connsiteY5" fmla="*/ 163632 h 245997"/>
              <a:gd name="connsiteX6" fmla="*/ 236595 w 297229"/>
              <a:gd name="connsiteY6" fmla="*/ 223335 h 245997"/>
              <a:gd name="connsiteX7" fmla="*/ 82624 w 297229"/>
              <a:gd name="connsiteY7" fmla="*/ 245331 h 245997"/>
              <a:gd name="connsiteX8" fmla="*/ 10352 w 297229"/>
              <a:gd name="connsiteY8" fmla="*/ 201339 h 245997"/>
              <a:gd name="connsiteX9" fmla="*/ 4067 w 297229"/>
              <a:gd name="connsiteY9" fmla="*/ 72506 h 245997"/>
              <a:gd name="connsiteX0" fmla="*/ 4067 w 299455"/>
              <a:gd name="connsiteY0" fmla="*/ 72506 h 245997"/>
              <a:gd name="connsiteX1" fmla="*/ 44917 w 299455"/>
              <a:gd name="connsiteY1" fmla="*/ 31657 h 245997"/>
              <a:gd name="connsiteX2" fmla="*/ 151754 w 299455"/>
              <a:gd name="connsiteY2" fmla="*/ 3376 h 245997"/>
              <a:gd name="connsiteX3" fmla="*/ 268018 w 299455"/>
              <a:gd name="connsiteY3" fmla="*/ 9661 h 245997"/>
              <a:gd name="connsiteX4" fmla="*/ 295254 w 299455"/>
              <a:gd name="connsiteY4" fmla="*/ 85075 h 245997"/>
              <a:gd name="connsiteX5" fmla="*/ 293156 w 299455"/>
              <a:gd name="connsiteY5" fmla="*/ 163632 h 245997"/>
              <a:gd name="connsiteX6" fmla="*/ 236595 w 299455"/>
              <a:gd name="connsiteY6" fmla="*/ 223335 h 245997"/>
              <a:gd name="connsiteX7" fmla="*/ 82624 w 299455"/>
              <a:gd name="connsiteY7" fmla="*/ 245331 h 245997"/>
              <a:gd name="connsiteX8" fmla="*/ 10352 w 299455"/>
              <a:gd name="connsiteY8" fmla="*/ 201339 h 245997"/>
              <a:gd name="connsiteX9" fmla="*/ 4067 w 299455"/>
              <a:gd name="connsiteY9" fmla="*/ 72506 h 245997"/>
              <a:gd name="connsiteX0" fmla="*/ 3800 w 299188"/>
              <a:gd name="connsiteY0" fmla="*/ 72506 h 251091"/>
              <a:gd name="connsiteX1" fmla="*/ 44650 w 299188"/>
              <a:gd name="connsiteY1" fmla="*/ 31657 h 251091"/>
              <a:gd name="connsiteX2" fmla="*/ 151487 w 299188"/>
              <a:gd name="connsiteY2" fmla="*/ 3376 h 251091"/>
              <a:gd name="connsiteX3" fmla="*/ 267751 w 299188"/>
              <a:gd name="connsiteY3" fmla="*/ 9661 h 251091"/>
              <a:gd name="connsiteX4" fmla="*/ 294987 w 299188"/>
              <a:gd name="connsiteY4" fmla="*/ 85075 h 251091"/>
              <a:gd name="connsiteX5" fmla="*/ 292889 w 299188"/>
              <a:gd name="connsiteY5" fmla="*/ 163632 h 251091"/>
              <a:gd name="connsiteX6" fmla="*/ 236328 w 299188"/>
              <a:gd name="connsiteY6" fmla="*/ 223335 h 251091"/>
              <a:gd name="connsiteX7" fmla="*/ 77117 w 299188"/>
              <a:gd name="connsiteY7" fmla="*/ 250571 h 251091"/>
              <a:gd name="connsiteX8" fmla="*/ 10085 w 299188"/>
              <a:gd name="connsiteY8" fmla="*/ 201339 h 251091"/>
              <a:gd name="connsiteX9" fmla="*/ 3800 w 299188"/>
              <a:gd name="connsiteY9" fmla="*/ 72506 h 25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9188" h="251091">
                <a:moveTo>
                  <a:pt x="3800" y="72506"/>
                </a:moveTo>
                <a:cubicBezTo>
                  <a:pt x="9561" y="44226"/>
                  <a:pt x="20036" y="43179"/>
                  <a:pt x="44650" y="31657"/>
                </a:cubicBezTo>
                <a:cubicBezTo>
                  <a:pt x="69264" y="20135"/>
                  <a:pt x="114304" y="7042"/>
                  <a:pt x="151487" y="3376"/>
                </a:cubicBezTo>
                <a:cubicBezTo>
                  <a:pt x="188670" y="-290"/>
                  <a:pt x="243834" y="-3955"/>
                  <a:pt x="267751" y="9661"/>
                </a:cubicBezTo>
                <a:cubicBezTo>
                  <a:pt x="291668" y="23277"/>
                  <a:pt x="290797" y="59413"/>
                  <a:pt x="294987" y="85075"/>
                </a:cubicBezTo>
                <a:cubicBezTo>
                  <a:pt x="299177" y="110737"/>
                  <a:pt x="302665" y="140589"/>
                  <a:pt x="292889" y="163632"/>
                </a:cubicBezTo>
                <a:cubicBezTo>
                  <a:pt x="283113" y="186675"/>
                  <a:pt x="272290" y="208845"/>
                  <a:pt x="236328" y="223335"/>
                </a:cubicBezTo>
                <a:cubicBezTo>
                  <a:pt x="200366" y="237825"/>
                  <a:pt x="114824" y="254237"/>
                  <a:pt x="77117" y="250571"/>
                </a:cubicBezTo>
                <a:cubicBezTo>
                  <a:pt x="39410" y="246905"/>
                  <a:pt x="22304" y="231016"/>
                  <a:pt x="10085" y="201339"/>
                </a:cubicBezTo>
                <a:cubicBezTo>
                  <a:pt x="-2134" y="171662"/>
                  <a:pt x="-1961" y="100786"/>
                  <a:pt x="3800" y="72506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zh-CN" altLang="en-US" sz="18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48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952830"/>
            <a:ext cx="3380393" cy="3242786"/>
          </a:xfrm>
          <a:prstGeom prst="rect">
            <a:avLst/>
          </a:prstGeom>
        </p:spPr>
      </p:pic>
      <p:pic>
        <p:nvPicPr>
          <p:cNvPr id="4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5050421"/>
            <a:ext cx="2275493" cy="3558572"/>
          </a:xfrm>
          <a:prstGeom prst="rect">
            <a:avLst/>
          </a:prstGeom>
        </p:spPr>
      </p:pic>
      <p:sp>
        <p:nvSpPr>
          <p:cNvPr id="50" name="文本框 17"/>
          <p:cNvSpPr txBox="1"/>
          <p:nvPr/>
        </p:nvSpPr>
        <p:spPr>
          <a:xfrm>
            <a:off x="7020119" y="5671916"/>
            <a:ext cx="24465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Câu đố</a:t>
            </a:r>
            <a:endParaRPr lang="zh-CN" altLang="en-US" sz="54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方正稚艺简体" panose="03000509000000000000" pitchFamily="65" charset="-122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8430" y="5737100"/>
            <a:ext cx="6737161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>
                <a:solidFill>
                  <a:srgbClr val="FF0000"/>
                </a:solidFill>
                <a:latin typeface="#9Slide07 SVNUT Triumph Press" panose="00000500000000000000" pitchFamily="2" charset="0"/>
              </a:rPr>
              <a:t>Một con vịt đi trước một con vịt</a:t>
            </a:r>
          </a:p>
          <a:p>
            <a:r>
              <a:rPr lang="en-US" sz="3400">
                <a:solidFill>
                  <a:srgbClr val="FF0000"/>
                </a:solidFill>
                <a:latin typeface="#9Slide07 SVNUT Triumph Press" panose="00000500000000000000" pitchFamily="2" charset="0"/>
              </a:rPr>
              <a:t>Một con vịt đi giữa hai con vịt</a:t>
            </a:r>
          </a:p>
          <a:p>
            <a:r>
              <a:rPr lang="en-US" sz="3400">
                <a:solidFill>
                  <a:srgbClr val="FF0000"/>
                </a:solidFill>
                <a:latin typeface="#9Slide07 SVNUT Triumph Press" panose="00000500000000000000" pitchFamily="2" charset="0"/>
              </a:rPr>
              <a:t>Một con vịt đi sau hai con vịt</a:t>
            </a:r>
          </a:p>
          <a:p>
            <a:r>
              <a:rPr lang="en-US" sz="3400">
                <a:solidFill>
                  <a:srgbClr val="FF0000"/>
                </a:solidFill>
                <a:latin typeface="#9Slide07 SVNUT Triumph Press" panose="00000500000000000000" pitchFamily="2" charset="0"/>
              </a:rPr>
              <a:t>Hỏi có tất cả bao nhiêu con </a:t>
            </a:r>
            <a:r>
              <a:rPr lang="en-US" sz="3400" smtClean="0">
                <a:solidFill>
                  <a:srgbClr val="FF0000"/>
                </a:solidFill>
                <a:latin typeface="#9Slide07 SVNUT Triumph Press" panose="00000500000000000000" pitchFamily="2" charset="0"/>
              </a:rPr>
              <a:t>vịt?</a:t>
            </a:r>
            <a:endParaRPr lang="en-US" sz="3400" dirty="0">
              <a:solidFill>
                <a:srgbClr val="FF0000"/>
              </a:solidFill>
              <a:latin typeface="#9Slide07 SVNUT Triumph Pres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2932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0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0311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0310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227" y="1072692"/>
            <a:ext cx="8075929" cy="55042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8266751" y="2327126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1093019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07" y="3106375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985" y="3533993"/>
            <a:ext cx="1950002" cy="339959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6" y="1308187"/>
            <a:ext cx="916711" cy="114860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5993426"/>
            <a:ext cx="12212988" cy="2018081"/>
            <a:chOff x="-1" y="4850426"/>
            <a:chExt cx="12212988" cy="20180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75" y="4475489"/>
            <a:ext cx="2017147" cy="16516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7"/>
          <a:stretch/>
        </p:blipFill>
        <p:spPr>
          <a:xfrm>
            <a:off x="4042988" y="4837001"/>
            <a:ext cx="4733391" cy="2841112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5242390" y="4602758"/>
            <a:ext cx="5555293" cy="539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64494"/>
            <a:r>
              <a:rPr lang="en-US" altLang="zh-CN" sz="2907" b="1" i="1" dirty="0">
                <a:solidFill>
                  <a:srgbClr val="FFFF00"/>
                </a:solidFill>
                <a:latin typeface="Arial"/>
                <a:ea typeface="微软雅黑" panose="020B0503020204020204" pitchFamily="34" charset="-122"/>
              </a:rPr>
              <a:t>(</a:t>
            </a:r>
            <a:r>
              <a:rPr lang="en-US" altLang="zh-CN" sz="2907" b="1" i="1" err="1">
                <a:solidFill>
                  <a:srgbClr val="FFFF00"/>
                </a:solidFill>
                <a:latin typeface="Arial"/>
                <a:ea typeface="微软雅黑" panose="020B0503020204020204" pitchFamily="34" charset="-122"/>
              </a:rPr>
              <a:t>Trang</a:t>
            </a:r>
            <a:r>
              <a:rPr lang="en-US" altLang="zh-CN" sz="2907" b="1" i="1">
                <a:solidFill>
                  <a:srgbClr val="FFFF00"/>
                </a:solidFill>
                <a:latin typeface="Arial"/>
                <a:ea typeface="微软雅黑" panose="020B0503020204020204" pitchFamily="34" charset="-122"/>
              </a:rPr>
              <a:t> 95)</a:t>
            </a:r>
            <a:endParaRPr lang="zh-CN" altLang="en-US" sz="3197" b="1" i="1" dirty="0">
              <a:solidFill>
                <a:srgbClr val="FFFF00"/>
              </a:solidFill>
              <a:latin typeface="Arial"/>
              <a:ea typeface="微软雅黑" panose="020B0503020204020204" pitchFamily="34" charset="-122"/>
            </a:endParaRPr>
          </a:p>
        </p:txBody>
      </p:sp>
      <p:sp>
        <p:nvSpPr>
          <p:cNvPr id="20" name="文本框 18"/>
          <p:cNvSpPr txBox="1"/>
          <p:nvPr/>
        </p:nvSpPr>
        <p:spPr>
          <a:xfrm>
            <a:off x="4638230" y="1223013"/>
            <a:ext cx="2675923" cy="98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64494"/>
            <a:r>
              <a:rPr lang="en-US" altLang="zh-CN" sz="5814" u="sng" dirty="0" err="1">
                <a:solidFill>
                  <a:srgbClr val="FFFF00"/>
                </a:solidFill>
                <a:latin typeface="UTM Isadora" pitchFamily="18" charset="0"/>
                <a:ea typeface="微软雅黑" panose="020B0503020204020204" pitchFamily="34" charset="-122"/>
              </a:rPr>
              <a:t>Toán</a:t>
            </a:r>
            <a:endParaRPr lang="zh-CN" altLang="en-US" sz="6395" u="sng" dirty="0">
              <a:solidFill>
                <a:srgbClr val="FFFF00"/>
              </a:solidFill>
              <a:latin typeface="UTM Isadora" pitchFamily="18" charset="0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1193712"/>
            <a:ext cx="1626322" cy="1012934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1472233" y="2222260"/>
            <a:ext cx="9325451" cy="2270210"/>
            <a:chOff x="258097" y="1914117"/>
            <a:chExt cx="8458200" cy="1828800"/>
          </a:xfrm>
        </p:grpSpPr>
        <p:sp>
          <p:nvSpPr>
            <p:cNvPr id="23" name="Rounded Rectangle 22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64494"/>
              <a:endParaRPr lang="vi-VN" sz="2180">
                <a:solidFill>
                  <a:srgbClr val="FFFFFF"/>
                </a:solidFill>
                <a:latin typeface="Arial"/>
                <a:ea typeface="宋体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64494"/>
              <a:r>
                <a:rPr lang="en-US" sz="3924" dirty="0">
                  <a:solidFill>
                    <a:srgbClr val="000000"/>
                  </a:solidFill>
                  <a:latin typeface="Times New Roman" panose="02020603050405020304" pitchFamily="18" charset="0"/>
                  <a:ea typeface="宋体"/>
                  <a:cs typeface="Times New Roman" panose="02020603050405020304" pitchFamily="18" charset="0"/>
                </a:rPr>
                <a:t>BÀI 15</a:t>
              </a:r>
            </a:p>
            <a:p>
              <a:pPr algn="ctr" defTabSz="664494"/>
              <a:r>
                <a:rPr lang="en-US" sz="3924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宋体"/>
                  <a:cs typeface="Arial" panose="020B0604020202020204" pitchFamily="34" charset="0"/>
                </a:rPr>
                <a:t>VỊ TRÍ, ĐỊNH HƯỚNG</a:t>
              </a:r>
            </a:p>
            <a:p>
              <a:pPr algn="ctr" defTabSz="664494"/>
              <a:r>
                <a:rPr lang="en-US" sz="3924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宋体"/>
                  <a:cs typeface="Arial" panose="020B0604020202020204" pitchFamily="34" charset="0"/>
                </a:rPr>
                <a:t>TRONG </a:t>
              </a:r>
              <a:r>
                <a:rPr lang="en-US" sz="3924" b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宋体"/>
                  <a:cs typeface="Arial" panose="020B0604020202020204" pitchFamily="34" charset="0"/>
                </a:rPr>
                <a:t>KHÔNG GIAN (TIẾT 1)</a:t>
              </a:r>
              <a:endParaRPr lang="vi-VN" sz="3924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962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400"/>
                            </p:stCondLst>
                            <p:childTnLst>
                              <p:par>
                                <p:cTn id="3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400"/>
                            </p:stCondLst>
                            <p:childTnLst>
                              <p:par>
                                <p:cTn id="5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31016" y="1564007"/>
            <a:ext cx="11811261" cy="684953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39328" y="989760"/>
            <a:ext cx="11454243" cy="215053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-91186" y="782287"/>
            <a:ext cx="12640211" cy="216076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800" b="1" kern="0" spc="67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kern="0" spc="67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Hình dưới đây có tên gọi là gì?</a:t>
            </a:r>
            <a:endParaRPr lang="en-US" sz="4800" b="1" kern="0" spc="67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49867" y="-1050648"/>
            <a:ext cx="812800" cy="812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024" y="15925"/>
            <a:ext cx="3238859" cy="34187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4"/>
          <a:stretch/>
        </p:blipFill>
        <p:spPr>
          <a:xfrm>
            <a:off x="586877" y="4488878"/>
            <a:ext cx="3886200" cy="40668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46572" y="4255238"/>
            <a:ext cx="6068155" cy="830997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4800" b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Hình vuông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873044" y="5194583"/>
            <a:ext cx="6041683" cy="830997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4800" b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Khối lập phương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873044" y="6133929"/>
            <a:ext cx="6041683" cy="830997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4800" b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Khối hộp chữ nhật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2400" y="6798457"/>
            <a:ext cx="2288923" cy="239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72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04090" y="1125322"/>
            <a:ext cx="11811261" cy="7111177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39328" y="989760"/>
            <a:ext cx="11454243" cy="215053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-930810" y="1084721"/>
            <a:ext cx="12640211" cy="216076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kern="0" spc="67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 dưới đây có dạng hình gì?</a:t>
            </a:r>
            <a:endParaRPr lang="en-US" sz="4800" b="1" kern="0" spc="67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49867" y="-1050648"/>
            <a:ext cx="812800" cy="812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4482" y="4196439"/>
            <a:ext cx="6044941" cy="83099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4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Hình vuông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94482" y="5309635"/>
            <a:ext cx="6044941" cy="83099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4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Khối lập phương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94482" y="6422831"/>
            <a:ext cx="6044941" cy="83099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4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Khối hộp chữ nhật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299" y="337182"/>
            <a:ext cx="2794000" cy="2908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533" y="2915275"/>
            <a:ext cx="5169979" cy="56446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58400" y="7276159"/>
            <a:ext cx="2162923" cy="191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47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28849" y="855236"/>
            <a:ext cx="10678116" cy="22739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2843894" y="1067778"/>
            <a:ext cx="8763071" cy="187526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4267" b="1" kern="0" spc="67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Quan sát </a:t>
            </a:r>
            <a:r>
              <a:rPr lang="en-US" sz="3733" b="1" kern="0" spc="67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4267" b="1" kern="0" spc="67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, chọn con thỏ thích hợp điền vào dấu ?</a:t>
            </a:r>
            <a:endParaRPr lang="en-US" sz="4267" b="1" kern="0" spc="67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58800" y="3260912"/>
            <a:ext cx="11353800" cy="56036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037"/>
            <a:ext cx="3470960" cy="286512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6654224" y="4351973"/>
            <a:ext cx="4597977" cy="830997"/>
          </a:xfrm>
          <a:prstGeom prst="rect">
            <a:avLst/>
          </a:prstGeom>
          <a:solidFill>
            <a:srgbClr val="FF33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4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Thỏ Khoang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654224" y="5465170"/>
            <a:ext cx="4597977" cy="830997"/>
          </a:xfrm>
          <a:prstGeom prst="rect">
            <a:avLst/>
          </a:prstGeom>
          <a:solidFill>
            <a:srgbClr val="FF33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4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Thỏ Xám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654224" y="6578366"/>
            <a:ext cx="4597977" cy="830997"/>
          </a:xfrm>
          <a:prstGeom prst="rect">
            <a:avLst/>
          </a:prstGeom>
          <a:solidFill>
            <a:srgbClr val="FF33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4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Thỏ Nâu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58400" y="6883401"/>
            <a:ext cx="2162923" cy="231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75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495" y="3293061"/>
            <a:ext cx="6550245" cy="5785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376" y="2975129"/>
            <a:ext cx="3372701" cy="57518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311482" y="-2741848"/>
            <a:ext cx="1501977" cy="1346417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65393" y="-1863893"/>
            <a:ext cx="812800" cy="8128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477519" y="205731"/>
            <a:ext cx="5781368" cy="3087328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024178" cy="9002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72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  <a:cs typeface="+mn-cs"/>
                </a:rPr>
                <a:t>Sai </a:t>
              </a:r>
              <a:r>
                <a:rPr lang="en-US" sz="72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  <a:cs typeface="+mn-cs"/>
                </a:rPr>
                <a:t>mất</a:t>
              </a:r>
              <a:r>
                <a:rPr lang="en-US" sz="72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  <a:cs typeface="+mn-cs"/>
                </a:rPr>
                <a:t> </a:t>
              </a:r>
              <a:r>
                <a:rPr lang="en-US" sz="72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  <a:cs typeface="+mn-cs"/>
                </a:rPr>
                <a:t>rồi</a:t>
              </a:r>
              <a:r>
                <a:rPr lang="en-US" sz="72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2043674" y="6943561"/>
            <a:ext cx="2336395" cy="220044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8977" y="-206864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5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41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91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8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474818" y="2106962"/>
            <a:ext cx="8020433" cy="6737212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7143224" y="186065"/>
            <a:ext cx="5781368" cy="3087328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946961" cy="9002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72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  <a:cs typeface="+mn-cs"/>
                </a:rPr>
                <a:t>Đúng</a:t>
              </a:r>
              <a:r>
                <a:rPr lang="en-US" sz="72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  <a:cs typeface="+mn-cs"/>
                </a:rPr>
                <a:t> </a:t>
              </a:r>
              <a:r>
                <a:rPr lang="en-US" sz="72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  <a:cs typeface="+mn-cs"/>
                </a:rPr>
                <a:t>rồi</a:t>
              </a:r>
              <a:r>
                <a:rPr lang="en-US" sz="72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294" y="2126328"/>
            <a:ext cx="1279596" cy="1147067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487948" y="-812800"/>
            <a:ext cx="812800" cy="8128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1949903" y="6943561"/>
            <a:ext cx="2336395" cy="220044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465967" y="2106961"/>
            <a:ext cx="7987979" cy="6737212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9272949" y="3596012"/>
            <a:ext cx="3114623" cy="1897892"/>
            <a:chOff x="458511" y="671416"/>
            <a:chExt cx="2335967" cy="1423419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738697" cy="14234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1733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8876" y="-98650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39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31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5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31016" y="1564007"/>
            <a:ext cx="11811261" cy="684953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39328" y="989760"/>
            <a:ext cx="11454243" cy="215053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-91186" y="782287"/>
            <a:ext cx="12640211" cy="216076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800" b="1" kern="0" spc="67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kern="0" spc="67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Hình dưới đây có tên gọi là gì?</a:t>
            </a:r>
            <a:endParaRPr lang="en-US" sz="4800" b="1" kern="0" spc="67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49867" y="-1050648"/>
            <a:ext cx="812800" cy="812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024" y="15925"/>
            <a:ext cx="3238859" cy="34187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4"/>
          <a:stretch/>
        </p:blipFill>
        <p:spPr>
          <a:xfrm>
            <a:off x="586877" y="4488878"/>
            <a:ext cx="3886200" cy="40668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46572" y="4255238"/>
            <a:ext cx="6068155" cy="830997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4800" b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Hình vuông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873044" y="5194583"/>
            <a:ext cx="6041683" cy="830997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4800" b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Khối lập phương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873044" y="6133929"/>
            <a:ext cx="6041683" cy="830997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4800" b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Khối hộp chữ nhật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2400" y="6798457"/>
            <a:ext cx="2288923" cy="239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72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101" y="1637459"/>
            <a:ext cx="7482802" cy="538937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234923" y="5469497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88" y="1131256"/>
            <a:ext cx="8541431" cy="65008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54" y="2041985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891" y="4506410"/>
            <a:ext cx="2660113" cy="463759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672" y="1308187"/>
            <a:ext cx="1743316" cy="218431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1793">
            <a:off x="905431" y="1395467"/>
            <a:ext cx="2733473" cy="170250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4318"/>
            <a:ext cx="3206308" cy="2625374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3000234" y="3547319"/>
            <a:ext cx="5369067" cy="1569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6449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1" b="0" i="0" u="none" strike="noStrike" kern="1200" cap="none" spc="0" normalizeH="0" baseline="0" noProof="0" dirty="0" err="1">
                <a:ln>
                  <a:noFill/>
                </a:ln>
                <a:solidFill>
                  <a:srgbClr val="1E5A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ilk Script" pitchFamily="18" charset="0"/>
                <a:ea typeface="微软雅黑" panose="020B0503020204020204" pitchFamily="34" charset="-122"/>
                <a:cs typeface="Arial" charset="0"/>
              </a:rPr>
              <a:t>Khám</a:t>
            </a:r>
            <a:r>
              <a:rPr kumimoji="0" lang="en-US" altLang="zh-CN" sz="9601" b="0" i="0" u="none" strike="noStrike" kern="1200" cap="none" spc="0" normalizeH="0" baseline="0" noProof="0" dirty="0">
                <a:ln>
                  <a:noFill/>
                </a:ln>
                <a:solidFill>
                  <a:srgbClr val="1E5A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ilk Script" pitchFamily="18" charset="0"/>
                <a:ea typeface="微软雅黑" panose="020B0503020204020204" pitchFamily="34" charset="-122"/>
                <a:cs typeface="Arial" charset="0"/>
              </a:rPr>
              <a:t> </a:t>
            </a:r>
            <a:r>
              <a:rPr kumimoji="0" lang="en-US" altLang="zh-CN" sz="9601" b="0" i="0" u="none" strike="noStrike" kern="1200" cap="none" spc="0" normalizeH="0" baseline="0" noProof="0" dirty="0" err="1">
                <a:ln>
                  <a:noFill/>
                </a:ln>
                <a:solidFill>
                  <a:srgbClr val="1E5A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ilk Script" pitchFamily="18" charset="0"/>
                <a:ea typeface="微软雅黑" panose="020B0503020204020204" pitchFamily="34" charset="-122"/>
                <a:cs typeface="Arial" charset="0"/>
              </a:rPr>
              <a:t>phá</a:t>
            </a:r>
            <a:endParaRPr kumimoji="0" lang="zh-CN" altLang="en-US" sz="9601" b="0" i="0" u="none" strike="noStrike" kern="1200" cap="none" spc="0" normalizeH="0" baseline="0" noProof="0" dirty="0">
              <a:ln>
                <a:noFill/>
              </a:ln>
              <a:solidFill>
                <a:srgbClr val="1E5A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Silk Script" pitchFamily="18" charset="0"/>
              <a:ea typeface="微软雅黑" panose="020B0503020204020204" pitchFamily="34" charset="-122"/>
              <a:cs typeface="Arial" charset="0"/>
            </a:endParaRPr>
          </a:p>
        </p:txBody>
      </p:sp>
      <p:sp>
        <p:nvSpPr>
          <p:cNvPr id="16" name="任意多边形 2"/>
          <p:cNvSpPr/>
          <p:nvPr/>
        </p:nvSpPr>
        <p:spPr>
          <a:xfrm>
            <a:off x="5479228" y="2217337"/>
            <a:ext cx="1158427" cy="1146074"/>
          </a:xfrm>
          <a:custGeom>
            <a:avLst/>
            <a:gdLst>
              <a:gd name="connsiteX0" fmla="*/ 365760 w 1059628"/>
              <a:gd name="connsiteY0" fmla="*/ 5378 h 1108037"/>
              <a:gd name="connsiteX1" fmla="*/ 0 w 1059628"/>
              <a:gd name="connsiteY1" fmla="*/ 301214 h 1108037"/>
              <a:gd name="connsiteX2" fmla="*/ 16137 w 1059628"/>
              <a:gd name="connsiteY2" fmla="*/ 812202 h 1108037"/>
              <a:gd name="connsiteX3" fmla="*/ 392654 w 1059628"/>
              <a:gd name="connsiteY3" fmla="*/ 1108037 h 1108037"/>
              <a:gd name="connsiteX4" fmla="*/ 935915 w 1059628"/>
              <a:gd name="connsiteY4" fmla="*/ 892884 h 1108037"/>
              <a:gd name="connsiteX5" fmla="*/ 1059628 w 1059628"/>
              <a:gd name="connsiteY5" fmla="*/ 398032 h 1108037"/>
              <a:gd name="connsiteX6" fmla="*/ 962810 w 1059628"/>
              <a:gd name="connsiteY6" fmla="*/ 177501 h 1108037"/>
              <a:gd name="connsiteX7" fmla="*/ 650838 w 1059628"/>
              <a:gd name="connsiteY7" fmla="*/ 0 h 1108037"/>
              <a:gd name="connsiteX8" fmla="*/ 365760 w 1059628"/>
              <a:gd name="connsiteY8" fmla="*/ 5378 h 1108037"/>
              <a:gd name="connsiteX0" fmla="*/ 365760 w 1059628"/>
              <a:gd name="connsiteY0" fmla="*/ 5378 h 1108037"/>
              <a:gd name="connsiteX1" fmla="*/ 0 w 1059628"/>
              <a:gd name="connsiteY1" fmla="*/ 301214 h 1108037"/>
              <a:gd name="connsiteX2" fmla="*/ 16137 w 1059628"/>
              <a:gd name="connsiteY2" fmla="*/ 812202 h 1108037"/>
              <a:gd name="connsiteX3" fmla="*/ 392654 w 1059628"/>
              <a:gd name="connsiteY3" fmla="*/ 1108037 h 1108037"/>
              <a:gd name="connsiteX4" fmla="*/ 935915 w 1059628"/>
              <a:gd name="connsiteY4" fmla="*/ 892884 h 1108037"/>
              <a:gd name="connsiteX5" fmla="*/ 1059628 w 1059628"/>
              <a:gd name="connsiteY5" fmla="*/ 398032 h 1108037"/>
              <a:gd name="connsiteX6" fmla="*/ 962810 w 1059628"/>
              <a:gd name="connsiteY6" fmla="*/ 177501 h 1108037"/>
              <a:gd name="connsiteX7" fmla="*/ 650838 w 1059628"/>
              <a:gd name="connsiteY7" fmla="*/ 0 h 1108037"/>
              <a:gd name="connsiteX8" fmla="*/ 365760 w 1059628"/>
              <a:gd name="connsiteY8" fmla="*/ 5378 h 1108037"/>
              <a:gd name="connsiteX0" fmla="*/ 365760 w 1059628"/>
              <a:gd name="connsiteY0" fmla="*/ 17655 h 1120314"/>
              <a:gd name="connsiteX1" fmla="*/ 0 w 1059628"/>
              <a:gd name="connsiteY1" fmla="*/ 313491 h 1120314"/>
              <a:gd name="connsiteX2" fmla="*/ 16137 w 1059628"/>
              <a:gd name="connsiteY2" fmla="*/ 824479 h 1120314"/>
              <a:gd name="connsiteX3" fmla="*/ 392654 w 1059628"/>
              <a:gd name="connsiteY3" fmla="*/ 1120314 h 1120314"/>
              <a:gd name="connsiteX4" fmla="*/ 935915 w 1059628"/>
              <a:gd name="connsiteY4" fmla="*/ 905161 h 1120314"/>
              <a:gd name="connsiteX5" fmla="*/ 1059628 w 1059628"/>
              <a:gd name="connsiteY5" fmla="*/ 410309 h 1120314"/>
              <a:gd name="connsiteX6" fmla="*/ 962810 w 1059628"/>
              <a:gd name="connsiteY6" fmla="*/ 189778 h 1120314"/>
              <a:gd name="connsiteX7" fmla="*/ 650838 w 1059628"/>
              <a:gd name="connsiteY7" fmla="*/ 12277 h 1120314"/>
              <a:gd name="connsiteX8" fmla="*/ 365760 w 1059628"/>
              <a:gd name="connsiteY8" fmla="*/ 17655 h 1120314"/>
              <a:gd name="connsiteX0" fmla="*/ 365760 w 1059628"/>
              <a:gd name="connsiteY0" fmla="*/ 5378 h 1108037"/>
              <a:gd name="connsiteX1" fmla="*/ 0 w 1059628"/>
              <a:gd name="connsiteY1" fmla="*/ 301214 h 1108037"/>
              <a:gd name="connsiteX2" fmla="*/ 16137 w 1059628"/>
              <a:gd name="connsiteY2" fmla="*/ 812202 h 1108037"/>
              <a:gd name="connsiteX3" fmla="*/ 392654 w 1059628"/>
              <a:gd name="connsiteY3" fmla="*/ 1108037 h 1108037"/>
              <a:gd name="connsiteX4" fmla="*/ 935915 w 1059628"/>
              <a:gd name="connsiteY4" fmla="*/ 892884 h 1108037"/>
              <a:gd name="connsiteX5" fmla="*/ 1059628 w 1059628"/>
              <a:gd name="connsiteY5" fmla="*/ 398032 h 1108037"/>
              <a:gd name="connsiteX6" fmla="*/ 962810 w 1059628"/>
              <a:gd name="connsiteY6" fmla="*/ 177501 h 1108037"/>
              <a:gd name="connsiteX7" fmla="*/ 650838 w 1059628"/>
              <a:gd name="connsiteY7" fmla="*/ 0 h 1108037"/>
              <a:gd name="connsiteX8" fmla="*/ 365760 w 1059628"/>
              <a:gd name="connsiteY8" fmla="*/ 5378 h 1108037"/>
              <a:gd name="connsiteX0" fmla="*/ 403412 w 1059628"/>
              <a:gd name="connsiteY0" fmla="*/ 0 h 1124175"/>
              <a:gd name="connsiteX1" fmla="*/ 0 w 1059628"/>
              <a:gd name="connsiteY1" fmla="*/ 317352 h 1124175"/>
              <a:gd name="connsiteX2" fmla="*/ 16137 w 1059628"/>
              <a:gd name="connsiteY2" fmla="*/ 828340 h 1124175"/>
              <a:gd name="connsiteX3" fmla="*/ 392654 w 1059628"/>
              <a:gd name="connsiteY3" fmla="*/ 1124175 h 1124175"/>
              <a:gd name="connsiteX4" fmla="*/ 935915 w 1059628"/>
              <a:gd name="connsiteY4" fmla="*/ 909022 h 1124175"/>
              <a:gd name="connsiteX5" fmla="*/ 1059628 w 1059628"/>
              <a:gd name="connsiteY5" fmla="*/ 414170 h 1124175"/>
              <a:gd name="connsiteX6" fmla="*/ 962810 w 1059628"/>
              <a:gd name="connsiteY6" fmla="*/ 193639 h 1124175"/>
              <a:gd name="connsiteX7" fmla="*/ 650838 w 1059628"/>
              <a:gd name="connsiteY7" fmla="*/ 16138 h 1124175"/>
              <a:gd name="connsiteX8" fmla="*/ 403412 w 1059628"/>
              <a:gd name="connsiteY8" fmla="*/ 0 h 1124175"/>
              <a:gd name="connsiteX0" fmla="*/ 403412 w 1059628"/>
              <a:gd name="connsiteY0" fmla="*/ 10756 h 1134931"/>
              <a:gd name="connsiteX1" fmla="*/ 0 w 1059628"/>
              <a:gd name="connsiteY1" fmla="*/ 328108 h 1134931"/>
              <a:gd name="connsiteX2" fmla="*/ 16137 w 1059628"/>
              <a:gd name="connsiteY2" fmla="*/ 839096 h 1134931"/>
              <a:gd name="connsiteX3" fmla="*/ 392654 w 1059628"/>
              <a:gd name="connsiteY3" fmla="*/ 1134931 h 1134931"/>
              <a:gd name="connsiteX4" fmla="*/ 935915 w 1059628"/>
              <a:gd name="connsiteY4" fmla="*/ 919778 h 1134931"/>
              <a:gd name="connsiteX5" fmla="*/ 1059628 w 1059628"/>
              <a:gd name="connsiteY5" fmla="*/ 424926 h 1134931"/>
              <a:gd name="connsiteX6" fmla="*/ 962810 w 1059628"/>
              <a:gd name="connsiteY6" fmla="*/ 204395 h 1134931"/>
              <a:gd name="connsiteX7" fmla="*/ 731520 w 1059628"/>
              <a:gd name="connsiteY7" fmla="*/ 0 h 1134931"/>
              <a:gd name="connsiteX8" fmla="*/ 403412 w 1059628"/>
              <a:gd name="connsiteY8" fmla="*/ 10756 h 1134931"/>
              <a:gd name="connsiteX0" fmla="*/ 403412 w 1059628"/>
              <a:gd name="connsiteY0" fmla="*/ 10756 h 1134931"/>
              <a:gd name="connsiteX1" fmla="*/ 0 w 1059628"/>
              <a:gd name="connsiteY1" fmla="*/ 328108 h 1134931"/>
              <a:gd name="connsiteX2" fmla="*/ 16137 w 1059628"/>
              <a:gd name="connsiteY2" fmla="*/ 839096 h 1134931"/>
              <a:gd name="connsiteX3" fmla="*/ 392654 w 1059628"/>
              <a:gd name="connsiteY3" fmla="*/ 1134931 h 1134931"/>
              <a:gd name="connsiteX4" fmla="*/ 935915 w 1059628"/>
              <a:gd name="connsiteY4" fmla="*/ 919778 h 1134931"/>
              <a:gd name="connsiteX5" fmla="*/ 1059628 w 1059628"/>
              <a:gd name="connsiteY5" fmla="*/ 424926 h 1134931"/>
              <a:gd name="connsiteX6" fmla="*/ 962810 w 1059628"/>
              <a:gd name="connsiteY6" fmla="*/ 204395 h 1134931"/>
              <a:gd name="connsiteX7" fmla="*/ 731520 w 1059628"/>
              <a:gd name="connsiteY7" fmla="*/ 0 h 1134931"/>
              <a:gd name="connsiteX8" fmla="*/ 403412 w 1059628"/>
              <a:gd name="connsiteY8" fmla="*/ 10756 h 1134931"/>
              <a:gd name="connsiteX0" fmla="*/ 457201 w 1059628"/>
              <a:gd name="connsiteY0" fmla="*/ 10756 h 1134931"/>
              <a:gd name="connsiteX1" fmla="*/ 0 w 1059628"/>
              <a:gd name="connsiteY1" fmla="*/ 328108 h 1134931"/>
              <a:gd name="connsiteX2" fmla="*/ 16137 w 1059628"/>
              <a:gd name="connsiteY2" fmla="*/ 839096 h 1134931"/>
              <a:gd name="connsiteX3" fmla="*/ 392654 w 1059628"/>
              <a:gd name="connsiteY3" fmla="*/ 1134931 h 1134931"/>
              <a:gd name="connsiteX4" fmla="*/ 935915 w 1059628"/>
              <a:gd name="connsiteY4" fmla="*/ 919778 h 1134931"/>
              <a:gd name="connsiteX5" fmla="*/ 1059628 w 1059628"/>
              <a:gd name="connsiteY5" fmla="*/ 424926 h 1134931"/>
              <a:gd name="connsiteX6" fmla="*/ 962810 w 1059628"/>
              <a:gd name="connsiteY6" fmla="*/ 204395 h 1134931"/>
              <a:gd name="connsiteX7" fmla="*/ 731520 w 1059628"/>
              <a:gd name="connsiteY7" fmla="*/ 0 h 1134931"/>
              <a:gd name="connsiteX8" fmla="*/ 457201 w 1059628"/>
              <a:gd name="connsiteY8" fmla="*/ 10756 h 1134931"/>
              <a:gd name="connsiteX0" fmla="*/ 457201 w 1059628"/>
              <a:gd name="connsiteY0" fmla="*/ 10756 h 1134931"/>
              <a:gd name="connsiteX1" fmla="*/ 0 w 1059628"/>
              <a:gd name="connsiteY1" fmla="*/ 328108 h 1134931"/>
              <a:gd name="connsiteX2" fmla="*/ 16137 w 1059628"/>
              <a:gd name="connsiteY2" fmla="*/ 839096 h 1134931"/>
              <a:gd name="connsiteX3" fmla="*/ 392654 w 1059628"/>
              <a:gd name="connsiteY3" fmla="*/ 1134931 h 1134931"/>
              <a:gd name="connsiteX4" fmla="*/ 935915 w 1059628"/>
              <a:gd name="connsiteY4" fmla="*/ 919778 h 1134931"/>
              <a:gd name="connsiteX5" fmla="*/ 1059628 w 1059628"/>
              <a:gd name="connsiteY5" fmla="*/ 424926 h 1134931"/>
              <a:gd name="connsiteX6" fmla="*/ 962810 w 1059628"/>
              <a:gd name="connsiteY6" fmla="*/ 204395 h 1134931"/>
              <a:gd name="connsiteX7" fmla="*/ 731520 w 1059628"/>
              <a:gd name="connsiteY7" fmla="*/ 0 h 1134931"/>
              <a:gd name="connsiteX8" fmla="*/ 457201 w 1059628"/>
              <a:gd name="connsiteY8" fmla="*/ 10756 h 1134931"/>
              <a:gd name="connsiteX0" fmla="*/ 457201 w 1059628"/>
              <a:gd name="connsiteY0" fmla="*/ 10756 h 1134931"/>
              <a:gd name="connsiteX1" fmla="*/ 0 w 1059628"/>
              <a:gd name="connsiteY1" fmla="*/ 328108 h 1134931"/>
              <a:gd name="connsiteX2" fmla="*/ 16137 w 1059628"/>
              <a:gd name="connsiteY2" fmla="*/ 839096 h 1134931"/>
              <a:gd name="connsiteX3" fmla="*/ 392654 w 1059628"/>
              <a:gd name="connsiteY3" fmla="*/ 1134931 h 1134931"/>
              <a:gd name="connsiteX4" fmla="*/ 935915 w 1059628"/>
              <a:gd name="connsiteY4" fmla="*/ 919778 h 1134931"/>
              <a:gd name="connsiteX5" fmla="*/ 1059628 w 1059628"/>
              <a:gd name="connsiteY5" fmla="*/ 424926 h 1134931"/>
              <a:gd name="connsiteX6" fmla="*/ 978947 w 1059628"/>
              <a:gd name="connsiteY6" fmla="*/ 209774 h 1134931"/>
              <a:gd name="connsiteX7" fmla="*/ 731520 w 1059628"/>
              <a:gd name="connsiteY7" fmla="*/ 0 h 1134931"/>
              <a:gd name="connsiteX8" fmla="*/ 457201 w 1059628"/>
              <a:gd name="connsiteY8" fmla="*/ 10756 h 1134931"/>
              <a:gd name="connsiteX0" fmla="*/ 457201 w 1059628"/>
              <a:gd name="connsiteY0" fmla="*/ 10756 h 1134931"/>
              <a:gd name="connsiteX1" fmla="*/ 0 w 1059628"/>
              <a:gd name="connsiteY1" fmla="*/ 328108 h 1134931"/>
              <a:gd name="connsiteX2" fmla="*/ 16137 w 1059628"/>
              <a:gd name="connsiteY2" fmla="*/ 839096 h 1134931"/>
              <a:gd name="connsiteX3" fmla="*/ 392654 w 1059628"/>
              <a:gd name="connsiteY3" fmla="*/ 1134931 h 1134931"/>
              <a:gd name="connsiteX4" fmla="*/ 935915 w 1059628"/>
              <a:gd name="connsiteY4" fmla="*/ 919778 h 1134931"/>
              <a:gd name="connsiteX5" fmla="*/ 1059628 w 1059628"/>
              <a:gd name="connsiteY5" fmla="*/ 424926 h 1134931"/>
              <a:gd name="connsiteX6" fmla="*/ 978947 w 1059628"/>
              <a:gd name="connsiteY6" fmla="*/ 209774 h 1134931"/>
              <a:gd name="connsiteX7" fmla="*/ 731520 w 1059628"/>
              <a:gd name="connsiteY7" fmla="*/ 0 h 1134931"/>
              <a:gd name="connsiteX8" fmla="*/ 457201 w 1059628"/>
              <a:gd name="connsiteY8" fmla="*/ 10756 h 1134931"/>
              <a:gd name="connsiteX0" fmla="*/ 457201 w 1101589"/>
              <a:gd name="connsiteY0" fmla="*/ 10756 h 1134931"/>
              <a:gd name="connsiteX1" fmla="*/ 0 w 1101589"/>
              <a:gd name="connsiteY1" fmla="*/ 328108 h 1134931"/>
              <a:gd name="connsiteX2" fmla="*/ 16137 w 1101589"/>
              <a:gd name="connsiteY2" fmla="*/ 839096 h 1134931"/>
              <a:gd name="connsiteX3" fmla="*/ 392654 w 1101589"/>
              <a:gd name="connsiteY3" fmla="*/ 1134931 h 1134931"/>
              <a:gd name="connsiteX4" fmla="*/ 935915 w 1101589"/>
              <a:gd name="connsiteY4" fmla="*/ 919778 h 1134931"/>
              <a:gd name="connsiteX5" fmla="*/ 1059628 w 1101589"/>
              <a:gd name="connsiteY5" fmla="*/ 424926 h 1134931"/>
              <a:gd name="connsiteX6" fmla="*/ 978947 w 1101589"/>
              <a:gd name="connsiteY6" fmla="*/ 209774 h 1134931"/>
              <a:gd name="connsiteX7" fmla="*/ 731520 w 1101589"/>
              <a:gd name="connsiteY7" fmla="*/ 0 h 1134931"/>
              <a:gd name="connsiteX8" fmla="*/ 457201 w 1101589"/>
              <a:gd name="connsiteY8" fmla="*/ 10756 h 1134931"/>
              <a:gd name="connsiteX0" fmla="*/ 457201 w 1135732"/>
              <a:gd name="connsiteY0" fmla="*/ 10756 h 1134931"/>
              <a:gd name="connsiteX1" fmla="*/ 0 w 1135732"/>
              <a:gd name="connsiteY1" fmla="*/ 328108 h 1134931"/>
              <a:gd name="connsiteX2" fmla="*/ 16137 w 1135732"/>
              <a:gd name="connsiteY2" fmla="*/ 839096 h 1134931"/>
              <a:gd name="connsiteX3" fmla="*/ 392654 w 1135732"/>
              <a:gd name="connsiteY3" fmla="*/ 1134931 h 1134931"/>
              <a:gd name="connsiteX4" fmla="*/ 935915 w 1135732"/>
              <a:gd name="connsiteY4" fmla="*/ 919778 h 1134931"/>
              <a:gd name="connsiteX5" fmla="*/ 1059628 w 1135732"/>
              <a:gd name="connsiteY5" fmla="*/ 424926 h 1134931"/>
              <a:gd name="connsiteX6" fmla="*/ 978947 w 1135732"/>
              <a:gd name="connsiteY6" fmla="*/ 209774 h 1134931"/>
              <a:gd name="connsiteX7" fmla="*/ 731520 w 1135732"/>
              <a:gd name="connsiteY7" fmla="*/ 0 h 1134931"/>
              <a:gd name="connsiteX8" fmla="*/ 457201 w 1135732"/>
              <a:gd name="connsiteY8" fmla="*/ 10756 h 1134931"/>
              <a:gd name="connsiteX0" fmla="*/ 457201 w 1135732"/>
              <a:gd name="connsiteY0" fmla="*/ 10756 h 1134931"/>
              <a:gd name="connsiteX1" fmla="*/ 0 w 1135732"/>
              <a:gd name="connsiteY1" fmla="*/ 328108 h 1134931"/>
              <a:gd name="connsiteX2" fmla="*/ 16137 w 1135732"/>
              <a:gd name="connsiteY2" fmla="*/ 839096 h 1134931"/>
              <a:gd name="connsiteX3" fmla="*/ 392654 w 1135732"/>
              <a:gd name="connsiteY3" fmla="*/ 1134931 h 1134931"/>
              <a:gd name="connsiteX4" fmla="*/ 935915 w 1135732"/>
              <a:gd name="connsiteY4" fmla="*/ 919778 h 1134931"/>
              <a:gd name="connsiteX5" fmla="*/ 1059628 w 1135732"/>
              <a:gd name="connsiteY5" fmla="*/ 424926 h 1134931"/>
              <a:gd name="connsiteX6" fmla="*/ 978947 w 1135732"/>
              <a:gd name="connsiteY6" fmla="*/ 209774 h 1134931"/>
              <a:gd name="connsiteX7" fmla="*/ 731520 w 1135732"/>
              <a:gd name="connsiteY7" fmla="*/ 0 h 1134931"/>
              <a:gd name="connsiteX8" fmla="*/ 457201 w 1135732"/>
              <a:gd name="connsiteY8" fmla="*/ 10756 h 1134931"/>
              <a:gd name="connsiteX0" fmla="*/ 457201 w 1135732"/>
              <a:gd name="connsiteY0" fmla="*/ 10756 h 1134931"/>
              <a:gd name="connsiteX1" fmla="*/ 0 w 1135732"/>
              <a:gd name="connsiteY1" fmla="*/ 328108 h 1134931"/>
              <a:gd name="connsiteX2" fmla="*/ 16137 w 1135732"/>
              <a:gd name="connsiteY2" fmla="*/ 839096 h 1134931"/>
              <a:gd name="connsiteX3" fmla="*/ 392654 w 1135732"/>
              <a:gd name="connsiteY3" fmla="*/ 1134931 h 1134931"/>
              <a:gd name="connsiteX4" fmla="*/ 935915 w 1135732"/>
              <a:gd name="connsiteY4" fmla="*/ 919778 h 1134931"/>
              <a:gd name="connsiteX5" fmla="*/ 1059628 w 1135732"/>
              <a:gd name="connsiteY5" fmla="*/ 424926 h 1134931"/>
              <a:gd name="connsiteX6" fmla="*/ 978947 w 1135732"/>
              <a:gd name="connsiteY6" fmla="*/ 209774 h 1134931"/>
              <a:gd name="connsiteX7" fmla="*/ 731520 w 1135732"/>
              <a:gd name="connsiteY7" fmla="*/ 0 h 1134931"/>
              <a:gd name="connsiteX8" fmla="*/ 457201 w 1135732"/>
              <a:gd name="connsiteY8" fmla="*/ 10756 h 1134931"/>
              <a:gd name="connsiteX0" fmla="*/ 457201 w 1118920"/>
              <a:gd name="connsiteY0" fmla="*/ 10756 h 1134931"/>
              <a:gd name="connsiteX1" fmla="*/ 0 w 1118920"/>
              <a:gd name="connsiteY1" fmla="*/ 328108 h 1134931"/>
              <a:gd name="connsiteX2" fmla="*/ 16137 w 1118920"/>
              <a:gd name="connsiteY2" fmla="*/ 839096 h 1134931"/>
              <a:gd name="connsiteX3" fmla="*/ 392654 w 1118920"/>
              <a:gd name="connsiteY3" fmla="*/ 1134931 h 1134931"/>
              <a:gd name="connsiteX4" fmla="*/ 935915 w 1118920"/>
              <a:gd name="connsiteY4" fmla="*/ 919778 h 1134931"/>
              <a:gd name="connsiteX5" fmla="*/ 1059628 w 1118920"/>
              <a:gd name="connsiteY5" fmla="*/ 424926 h 1134931"/>
              <a:gd name="connsiteX6" fmla="*/ 978947 w 1118920"/>
              <a:gd name="connsiteY6" fmla="*/ 209774 h 1134931"/>
              <a:gd name="connsiteX7" fmla="*/ 731520 w 1118920"/>
              <a:gd name="connsiteY7" fmla="*/ 0 h 1134931"/>
              <a:gd name="connsiteX8" fmla="*/ 457201 w 1118920"/>
              <a:gd name="connsiteY8" fmla="*/ 10756 h 1134931"/>
              <a:gd name="connsiteX0" fmla="*/ 457201 w 1118920"/>
              <a:gd name="connsiteY0" fmla="*/ 10756 h 1140790"/>
              <a:gd name="connsiteX1" fmla="*/ 0 w 1118920"/>
              <a:gd name="connsiteY1" fmla="*/ 328108 h 1140790"/>
              <a:gd name="connsiteX2" fmla="*/ 16137 w 1118920"/>
              <a:gd name="connsiteY2" fmla="*/ 839096 h 1140790"/>
              <a:gd name="connsiteX3" fmla="*/ 392654 w 1118920"/>
              <a:gd name="connsiteY3" fmla="*/ 1134931 h 1140790"/>
              <a:gd name="connsiteX4" fmla="*/ 935915 w 1118920"/>
              <a:gd name="connsiteY4" fmla="*/ 919778 h 1140790"/>
              <a:gd name="connsiteX5" fmla="*/ 1059628 w 1118920"/>
              <a:gd name="connsiteY5" fmla="*/ 424926 h 1140790"/>
              <a:gd name="connsiteX6" fmla="*/ 978947 w 1118920"/>
              <a:gd name="connsiteY6" fmla="*/ 209774 h 1140790"/>
              <a:gd name="connsiteX7" fmla="*/ 731520 w 1118920"/>
              <a:gd name="connsiteY7" fmla="*/ 0 h 1140790"/>
              <a:gd name="connsiteX8" fmla="*/ 457201 w 1118920"/>
              <a:gd name="connsiteY8" fmla="*/ 10756 h 1140790"/>
              <a:gd name="connsiteX0" fmla="*/ 457201 w 1118920"/>
              <a:gd name="connsiteY0" fmla="*/ 10756 h 1140581"/>
              <a:gd name="connsiteX1" fmla="*/ 0 w 1118920"/>
              <a:gd name="connsiteY1" fmla="*/ 328108 h 1140581"/>
              <a:gd name="connsiteX2" fmla="*/ 16137 w 1118920"/>
              <a:gd name="connsiteY2" fmla="*/ 839096 h 1140581"/>
              <a:gd name="connsiteX3" fmla="*/ 392654 w 1118920"/>
              <a:gd name="connsiteY3" fmla="*/ 1134931 h 1140581"/>
              <a:gd name="connsiteX4" fmla="*/ 935915 w 1118920"/>
              <a:gd name="connsiteY4" fmla="*/ 919778 h 1140581"/>
              <a:gd name="connsiteX5" fmla="*/ 1059628 w 1118920"/>
              <a:gd name="connsiteY5" fmla="*/ 424926 h 1140581"/>
              <a:gd name="connsiteX6" fmla="*/ 978947 w 1118920"/>
              <a:gd name="connsiteY6" fmla="*/ 209774 h 1140581"/>
              <a:gd name="connsiteX7" fmla="*/ 731520 w 1118920"/>
              <a:gd name="connsiteY7" fmla="*/ 0 h 1140581"/>
              <a:gd name="connsiteX8" fmla="*/ 457201 w 1118920"/>
              <a:gd name="connsiteY8" fmla="*/ 10756 h 1140581"/>
              <a:gd name="connsiteX0" fmla="*/ 469096 w 1130815"/>
              <a:gd name="connsiteY0" fmla="*/ 10756 h 1140581"/>
              <a:gd name="connsiteX1" fmla="*/ 11895 w 1130815"/>
              <a:gd name="connsiteY1" fmla="*/ 328108 h 1140581"/>
              <a:gd name="connsiteX2" fmla="*/ 28032 w 1130815"/>
              <a:gd name="connsiteY2" fmla="*/ 839096 h 1140581"/>
              <a:gd name="connsiteX3" fmla="*/ 404549 w 1130815"/>
              <a:gd name="connsiteY3" fmla="*/ 1134931 h 1140581"/>
              <a:gd name="connsiteX4" fmla="*/ 947810 w 1130815"/>
              <a:gd name="connsiteY4" fmla="*/ 919778 h 1140581"/>
              <a:gd name="connsiteX5" fmla="*/ 1071523 w 1130815"/>
              <a:gd name="connsiteY5" fmla="*/ 424926 h 1140581"/>
              <a:gd name="connsiteX6" fmla="*/ 990842 w 1130815"/>
              <a:gd name="connsiteY6" fmla="*/ 209774 h 1140581"/>
              <a:gd name="connsiteX7" fmla="*/ 743415 w 1130815"/>
              <a:gd name="connsiteY7" fmla="*/ 0 h 1140581"/>
              <a:gd name="connsiteX8" fmla="*/ 469096 w 1130815"/>
              <a:gd name="connsiteY8" fmla="*/ 10756 h 1140581"/>
              <a:gd name="connsiteX0" fmla="*/ 469096 w 1130815"/>
              <a:gd name="connsiteY0" fmla="*/ 10756 h 1140581"/>
              <a:gd name="connsiteX1" fmla="*/ 11895 w 1130815"/>
              <a:gd name="connsiteY1" fmla="*/ 328108 h 1140581"/>
              <a:gd name="connsiteX2" fmla="*/ 28032 w 1130815"/>
              <a:gd name="connsiteY2" fmla="*/ 839096 h 1140581"/>
              <a:gd name="connsiteX3" fmla="*/ 404549 w 1130815"/>
              <a:gd name="connsiteY3" fmla="*/ 1134931 h 1140581"/>
              <a:gd name="connsiteX4" fmla="*/ 947810 w 1130815"/>
              <a:gd name="connsiteY4" fmla="*/ 919778 h 1140581"/>
              <a:gd name="connsiteX5" fmla="*/ 1071523 w 1130815"/>
              <a:gd name="connsiteY5" fmla="*/ 424926 h 1140581"/>
              <a:gd name="connsiteX6" fmla="*/ 990842 w 1130815"/>
              <a:gd name="connsiteY6" fmla="*/ 209774 h 1140581"/>
              <a:gd name="connsiteX7" fmla="*/ 743415 w 1130815"/>
              <a:gd name="connsiteY7" fmla="*/ 0 h 1140581"/>
              <a:gd name="connsiteX8" fmla="*/ 469096 w 1130815"/>
              <a:gd name="connsiteY8" fmla="*/ 10756 h 1140581"/>
              <a:gd name="connsiteX0" fmla="*/ 449875 w 1111594"/>
              <a:gd name="connsiteY0" fmla="*/ 10756 h 1140581"/>
              <a:gd name="connsiteX1" fmla="*/ 19568 w 1111594"/>
              <a:gd name="connsiteY1" fmla="*/ 274320 h 1140581"/>
              <a:gd name="connsiteX2" fmla="*/ 8811 w 1111594"/>
              <a:gd name="connsiteY2" fmla="*/ 839096 h 1140581"/>
              <a:gd name="connsiteX3" fmla="*/ 385328 w 1111594"/>
              <a:gd name="connsiteY3" fmla="*/ 1134931 h 1140581"/>
              <a:gd name="connsiteX4" fmla="*/ 928589 w 1111594"/>
              <a:gd name="connsiteY4" fmla="*/ 919778 h 1140581"/>
              <a:gd name="connsiteX5" fmla="*/ 1052302 w 1111594"/>
              <a:gd name="connsiteY5" fmla="*/ 424926 h 1140581"/>
              <a:gd name="connsiteX6" fmla="*/ 971621 w 1111594"/>
              <a:gd name="connsiteY6" fmla="*/ 209774 h 1140581"/>
              <a:gd name="connsiteX7" fmla="*/ 724194 w 1111594"/>
              <a:gd name="connsiteY7" fmla="*/ 0 h 1140581"/>
              <a:gd name="connsiteX8" fmla="*/ 449875 w 1111594"/>
              <a:gd name="connsiteY8" fmla="*/ 10756 h 1140581"/>
              <a:gd name="connsiteX0" fmla="*/ 460595 w 1122314"/>
              <a:gd name="connsiteY0" fmla="*/ 10756 h 1140581"/>
              <a:gd name="connsiteX1" fmla="*/ 14151 w 1122314"/>
              <a:gd name="connsiteY1" fmla="*/ 317351 h 1140581"/>
              <a:gd name="connsiteX2" fmla="*/ 19531 w 1122314"/>
              <a:gd name="connsiteY2" fmla="*/ 839096 h 1140581"/>
              <a:gd name="connsiteX3" fmla="*/ 396048 w 1122314"/>
              <a:gd name="connsiteY3" fmla="*/ 1134931 h 1140581"/>
              <a:gd name="connsiteX4" fmla="*/ 939309 w 1122314"/>
              <a:gd name="connsiteY4" fmla="*/ 919778 h 1140581"/>
              <a:gd name="connsiteX5" fmla="*/ 1063022 w 1122314"/>
              <a:gd name="connsiteY5" fmla="*/ 424926 h 1140581"/>
              <a:gd name="connsiteX6" fmla="*/ 982341 w 1122314"/>
              <a:gd name="connsiteY6" fmla="*/ 209774 h 1140581"/>
              <a:gd name="connsiteX7" fmla="*/ 734914 w 1122314"/>
              <a:gd name="connsiteY7" fmla="*/ 0 h 1140581"/>
              <a:gd name="connsiteX8" fmla="*/ 460595 w 1122314"/>
              <a:gd name="connsiteY8" fmla="*/ 10756 h 1140581"/>
              <a:gd name="connsiteX0" fmla="*/ 460595 w 1122314"/>
              <a:gd name="connsiteY0" fmla="*/ 10756 h 1140581"/>
              <a:gd name="connsiteX1" fmla="*/ 14151 w 1122314"/>
              <a:gd name="connsiteY1" fmla="*/ 317351 h 1140581"/>
              <a:gd name="connsiteX2" fmla="*/ 19531 w 1122314"/>
              <a:gd name="connsiteY2" fmla="*/ 839096 h 1140581"/>
              <a:gd name="connsiteX3" fmla="*/ 396048 w 1122314"/>
              <a:gd name="connsiteY3" fmla="*/ 1134931 h 1140581"/>
              <a:gd name="connsiteX4" fmla="*/ 939309 w 1122314"/>
              <a:gd name="connsiteY4" fmla="*/ 919778 h 1140581"/>
              <a:gd name="connsiteX5" fmla="*/ 1063022 w 1122314"/>
              <a:gd name="connsiteY5" fmla="*/ 424926 h 1140581"/>
              <a:gd name="connsiteX6" fmla="*/ 982341 w 1122314"/>
              <a:gd name="connsiteY6" fmla="*/ 209774 h 1140581"/>
              <a:gd name="connsiteX7" fmla="*/ 734914 w 1122314"/>
              <a:gd name="connsiteY7" fmla="*/ 0 h 1140581"/>
              <a:gd name="connsiteX8" fmla="*/ 460595 w 1122314"/>
              <a:gd name="connsiteY8" fmla="*/ 10756 h 1140581"/>
              <a:gd name="connsiteX0" fmla="*/ 468125 w 1129844"/>
              <a:gd name="connsiteY0" fmla="*/ 10756 h 1140581"/>
              <a:gd name="connsiteX1" fmla="*/ 21681 w 1129844"/>
              <a:gd name="connsiteY1" fmla="*/ 317351 h 1140581"/>
              <a:gd name="connsiteX2" fmla="*/ 27061 w 1129844"/>
              <a:gd name="connsiteY2" fmla="*/ 839096 h 1140581"/>
              <a:gd name="connsiteX3" fmla="*/ 403578 w 1129844"/>
              <a:gd name="connsiteY3" fmla="*/ 1134931 h 1140581"/>
              <a:gd name="connsiteX4" fmla="*/ 946839 w 1129844"/>
              <a:gd name="connsiteY4" fmla="*/ 919778 h 1140581"/>
              <a:gd name="connsiteX5" fmla="*/ 1070552 w 1129844"/>
              <a:gd name="connsiteY5" fmla="*/ 424926 h 1140581"/>
              <a:gd name="connsiteX6" fmla="*/ 989871 w 1129844"/>
              <a:gd name="connsiteY6" fmla="*/ 209774 h 1140581"/>
              <a:gd name="connsiteX7" fmla="*/ 742444 w 1129844"/>
              <a:gd name="connsiteY7" fmla="*/ 0 h 1140581"/>
              <a:gd name="connsiteX8" fmla="*/ 468125 w 1129844"/>
              <a:gd name="connsiteY8" fmla="*/ 10756 h 1140581"/>
              <a:gd name="connsiteX0" fmla="*/ 468125 w 1129844"/>
              <a:gd name="connsiteY0" fmla="*/ 10756 h 1140790"/>
              <a:gd name="connsiteX1" fmla="*/ 21681 w 1129844"/>
              <a:gd name="connsiteY1" fmla="*/ 317351 h 1140790"/>
              <a:gd name="connsiteX2" fmla="*/ 27061 w 1129844"/>
              <a:gd name="connsiteY2" fmla="*/ 839096 h 1140790"/>
              <a:gd name="connsiteX3" fmla="*/ 403578 w 1129844"/>
              <a:gd name="connsiteY3" fmla="*/ 1134931 h 1140790"/>
              <a:gd name="connsiteX4" fmla="*/ 946839 w 1129844"/>
              <a:gd name="connsiteY4" fmla="*/ 919778 h 1140790"/>
              <a:gd name="connsiteX5" fmla="*/ 1070552 w 1129844"/>
              <a:gd name="connsiteY5" fmla="*/ 424926 h 1140790"/>
              <a:gd name="connsiteX6" fmla="*/ 989871 w 1129844"/>
              <a:gd name="connsiteY6" fmla="*/ 209774 h 1140790"/>
              <a:gd name="connsiteX7" fmla="*/ 742444 w 1129844"/>
              <a:gd name="connsiteY7" fmla="*/ 0 h 1140790"/>
              <a:gd name="connsiteX8" fmla="*/ 468125 w 1129844"/>
              <a:gd name="connsiteY8" fmla="*/ 10756 h 1140790"/>
              <a:gd name="connsiteX0" fmla="*/ 468125 w 1129844"/>
              <a:gd name="connsiteY0" fmla="*/ 10756 h 1140901"/>
              <a:gd name="connsiteX1" fmla="*/ 21681 w 1129844"/>
              <a:gd name="connsiteY1" fmla="*/ 317351 h 1140901"/>
              <a:gd name="connsiteX2" fmla="*/ 27061 w 1129844"/>
              <a:gd name="connsiteY2" fmla="*/ 839096 h 1140901"/>
              <a:gd name="connsiteX3" fmla="*/ 403578 w 1129844"/>
              <a:gd name="connsiteY3" fmla="*/ 1134931 h 1140901"/>
              <a:gd name="connsiteX4" fmla="*/ 946839 w 1129844"/>
              <a:gd name="connsiteY4" fmla="*/ 919778 h 1140901"/>
              <a:gd name="connsiteX5" fmla="*/ 1070552 w 1129844"/>
              <a:gd name="connsiteY5" fmla="*/ 424926 h 1140901"/>
              <a:gd name="connsiteX6" fmla="*/ 989871 w 1129844"/>
              <a:gd name="connsiteY6" fmla="*/ 209774 h 1140901"/>
              <a:gd name="connsiteX7" fmla="*/ 742444 w 1129844"/>
              <a:gd name="connsiteY7" fmla="*/ 0 h 1140901"/>
              <a:gd name="connsiteX8" fmla="*/ 468125 w 1129844"/>
              <a:gd name="connsiteY8" fmla="*/ 10756 h 1140901"/>
              <a:gd name="connsiteX0" fmla="*/ 468125 w 1129844"/>
              <a:gd name="connsiteY0" fmla="*/ 10756 h 1140901"/>
              <a:gd name="connsiteX1" fmla="*/ 21681 w 1129844"/>
              <a:gd name="connsiteY1" fmla="*/ 317351 h 1140901"/>
              <a:gd name="connsiteX2" fmla="*/ 27061 w 1129844"/>
              <a:gd name="connsiteY2" fmla="*/ 839096 h 1140901"/>
              <a:gd name="connsiteX3" fmla="*/ 403578 w 1129844"/>
              <a:gd name="connsiteY3" fmla="*/ 1134931 h 1140901"/>
              <a:gd name="connsiteX4" fmla="*/ 946839 w 1129844"/>
              <a:gd name="connsiteY4" fmla="*/ 919778 h 1140901"/>
              <a:gd name="connsiteX5" fmla="*/ 1070552 w 1129844"/>
              <a:gd name="connsiteY5" fmla="*/ 424926 h 1140901"/>
              <a:gd name="connsiteX6" fmla="*/ 989871 w 1129844"/>
              <a:gd name="connsiteY6" fmla="*/ 209774 h 1140901"/>
              <a:gd name="connsiteX7" fmla="*/ 742444 w 1129844"/>
              <a:gd name="connsiteY7" fmla="*/ 0 h 1140901"/>
              <a:gd name="connsiteX8" fmla="*/ 468125 w 1129844"/>
              <a:gd name="connsiteY8" fmla="*/ 10756 h 1140901"/>
              <a:gd name="connsiteX0" fmla="*/ 468125 w 1142327"/>
              <a:gd name="connsiteY0" fmla="*/ 10756 h 1140901"/>
              <a:gd name="connsiteX1" fmla="*/ 21681 w 1142327"/>
              <a:gd name="connsiteY1" fmla="*/ 317351 h 1140901"/>
              <a:gd name="connsiteX2" fmla="*/ 27061 w 1142327"/>
              <a:gd name="connsiteY2" fmla="*/ 839096 h 1140901"/>
              <a:gd name="connsiteX3" fmla="*/ 403578 w 1142327"/>
              <a:gd name="connsiteY3" fmla="*/ 1134931 h 1140901"/>
              <a:gd name="connsiteX4" fmla="*/ 946839 w 1142327"/>
              <a:gd name="connsiteY4" fmla="*/ 919778 h 1140901"/>
              <a:gd name="connsiteX5" fmla="*/ 1086689 w 1142327"/>
              <a:gd name="connsiteY5" fmla="*/ 435684 h 1140901"/>
              <a:gd name="connsiteX6" fmla="*/ 989871 w 1142327"/>
              <a:gd name="connsiteY6" fmla="*/ 209774 h 1140901"/>
              <a:gd name="connsiteX7" fmla="*/ 742444 w 1142327"/>
              <a:gd name="connsiteY7" fmla="*/ 0 h 1140901"/>
              <a:gd name="connsiteX8" fmla="*/ 468125 w 1142327"/>
              <a:gd name="connsiteY8" fmla="*/ 10756 h 1140901"/>
              <a:gd name="connsiteX0" fmla="*/ 468125 w 1142327"/>
              <a:gd name="connsiteY0" fmla="*/ 10756 h 1140901"/>
              <a:gd name="connsiteX1" fmla="*/ 21681 w 1142327"/>
              <a:gd name="connsiteY1" fmla="*/ 317351 h 1140901"/>
              <a:gd name="connsiteX2" fmla="*/ 27061 w 1142327"/>
              <a:gd name="connsiteY2" fmla="*/ 839096 h 1140901"/>
              <a:gd name="connsiteX3" fmla="*/ 403578 w 1142327"/>
              <a:gd name="connsiteY3" fmla="*/ 1134931 h 1140901"/>
              <a:gd name="connsiteX4" fmla="*/ 946839 w 1142327"/>
              <a:gd name="connsiteY4" fmla="*/ 919778 h 1140901"/>
              <a:gd name="connsiteX5" fmla="*/ 1086689 w 1142327"/>
              <a:gd name="connsiteY5" fmla="*/ 435684 h 1140901"/>
              <a:gd name="connsiteX6" fmla="*/ 989871 w 1142327"/>
              <a:gd name="connsiteY6" fmla="*/ 209774 h 1140901"/>
              <a:gd name="connsiteX7" fmla="*/ 742444 w 1142327"/>
              <a:gd name="connsiteY7" fmla="*/ 0 h 1140901"/>
              <a:gd name="connsiteX8" fmla="*/ 468125 w 1142327"/>
              <a:gd name="connsiteY8" fmla="*/ 10756 h 1140901"/>
              <a:gd name="connsiteX0" fmla="*/ 468125 w 1142327"/>
              <a:gd name="connsiteY0" fmla="*/ 21514 h 1151659"/>
              <a:gd name="connsiteX1" fmla="*/ 21681 w 1142327"/>
              <a:gd name="connsiteY1" fmla="*/ 328109 h 1151659"/>
              <a:gd name="connsiteX2" fmla="*/ 27061 w 1142327"/>
              <a:gd name="connsiteY2" fmla="*/ 849854 h 1151659"/>
              <a:gd name="connsiteX3" fmla="*/ 403578 w 1142327"/>
              <a:gd name="connsiteY3" fmla="*/ 1145689 h 1151659"/>
              <a:gd name="connsiteX4" fmla="*/ 946839 w 1142327"/>
              <a:gd name="connsiteY4" fmla="*/ 930536 h 1151659"/>
              <a:gd name="connsiteX5" fmla="*/ 1086689 w 1142327"/>
              <a:gd name="connsiteY5" fmla="*/ 446442 h 1151659"/>
              <a:gd name="connsiteX6" fmla="*/ 989871 w 1142327"/>
              <a:gd name="connsiteY6" fmla="*/ 220532 h 1151659"/>
              <a:gd name="connsiteX7" fmla="*/ 710171 w 1142327"/>
              <a:gd name="connsiteY7" fmla="*/ 0 h 1151659"/>
              <a:gd name="connsiteX8" fmla="*/ 468125 w 1142327"/>
              <a:gd name="connsiteY8" fmla="*/ 21514 h 1151659"/>
              <a:gd name="connsiteX0" fmla="*/ 468125 w 1142327"/>
              <a:gd name="connsiteY0" fmla="*/ 21514 h 1151659"/>
              <a:gd name="connsiteX1" fmla="*/ 21681 w 1142327"/>
              <a:gd name="connsiteY1" fmla="*/ 328109 h 1151659"/>
              <a:gd name="connsiteX2" fmla="*/ 27061 w 1142327"/>
              <a:gd name="connsiteY2" fmla="*/ 849854 h 1151659"/>
              <a:gd name="connsiteX3" fmla="*/ 403578 w 1142327"/>
              <a:gd name="connsiteY3" fmla="*/ 1145689 h 1151659"/>
              <a:gd name="connsiteX4" fmla="*/ 946839 w 1142327"/>
              <a:gd name="connsiteY4" fmla="*/ 930536 h 1151659"/>
              <a:gd name="connsiteX5" fmla="*/ 1086689 w 1142327"/>
              <a:gd name="connsiteY5" fmla="*/ 446442 h 1151659"/>
              <a:gd name="connsiteX6" fmla="*/ 989871 w 1142327"/>
              <a:gd name="connsiteY6" fmla="*/ 220532 h 1151659"/>
              <a:gd name="connsiteX7" fmla="*/ 710171 w 1142327"/>
              <a:gd name="connsiteY7" fmla="*/ 0 h 1151659"/>
              <a:gd name="connsiteX8" fmla="*/ 468125 w 1142327"/>
              <a:gd name="connsiteY8" fmla="*/ 21514 h 1151659"/>
              <a:gd name="connsiteX0" fmla="*/ 468125 w 1142327"/>
              <a:gd name="connsiteY0" fmla="*/ 0 h 1130145"/>
              <a:gd name="connsiteX1" fmla="*/ 21681 w 1142327"/>
              <a:gd name="connsiteY1" fmla="*/ 306595 h 1130145"/>
              <a:gd name="connsiteX2" fmla="*/ 27061 w 1142327"/>
              <a:gd name="connsiteY2" fmla="*/ 828340 h 1130145"/>
              <a:gd name="connsiteX3" fmla="*/ 403578 w 1142327"/>
              <a:gd name="connsiteY3" fmla="*/ 1124175 h 1130145"/>
              <a:gd name="connsiteX4" fmla="*/ 946839 w 1142327"/>
              <a:gd name="connsiteY4" fmla="*/ 909022 h 1130145"/>
              <a:gd name="connsiteX5" fmla="*/ 1086689 w 1142327"/>
              <a:gd name="connsiteY5" fmla="*/ 424928 h 1130145"/>
              <a:gd name="connsiteX6" fmla="*/ 989871 w 1142327"/>
              <a:gd name="connsiteY6" fmla="*/ 199018 h 1130145"/>
              <a:gd name="connsiteX7" fmla="*/ 720928 w 1142327"/>
              <a:gd name="connsiteY7" fmla="*/ 5380 h 1130145"/>
              <a:gd name="connsiteX8" fmla="*/ 468125 w 1142327"/>
              <a:gd name="connsiteY8" fmla="*/ 0 h 1130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327" h="1130145">
                <a:moveTo>
                  <a:pt x="468125" y="0"/>
                </a:moveTo>
                <a:cubicBezTo>
                  <a:pt x="211735" y="17929"/>
                  <a:pt x="73676" y="-7170"/>
                  <a:pt x="21681" y="306595"/>
                </a:cubicBezTo>
                <a:cubicBezTo>
                  <a:pt x="-10591" y="541470"/>
                  <a:pt x="-5212" y="631117"/>
                  <a:pt x="27061" y="828340"/>
                </a:cubicBezTo>
                <a:cubicBezTo>
                  <a:pt x="55748" y="932331"/>
                  <a:pt x="84435" y="1170792"/>
                  <a:pt x="403578" y="1124175"/>
                </a:cubicBezTo>
                <a:cubicBezTo>
                  <a:pt x="665347" y="1084730"/>
                  <a:pt x="765752" y="1013013"/>
                  <a:pt x="946839" y="909022"/>
                </a:cubicBezTo>
                <a:cubicBezTo>
                  <a:pt x="1095653" y="803238"/>
                  <a:pt x="1217573" y="756623"/>
                  <a:pt x="1086689" y="424928"/>
                </a:cubicBezTo>
                <a:lnTo>
                  <a:pt x="989871" y="199018"/>
                </a:lnTo>
                <a:cubicBezTo>
                  <a:pt x="928910" y="93234"/>
                  <a:pt x="900223" y="14345"/>
                  <a:pt x="720928" y="5380"/>
                </a:cubicBezTo>
                <a:lnTo>
                  <a:pt x="468125" y="0"/>
                </a:lnTo>
                <a:close/>
              </a:path>
            </a:pathLst>
          </a:custGeom>
          <a:solidFill>
            <a:srgbClr val="DB49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6449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17" name="文本框 39"/>
          <p:cNvSpPr txBox="1"/>
          <p:nvPr/>
        </p:nvSpPr>
        <p:spPr>
          <a:xfrm>
            <a:off x="5567681" y="2129532"/>
            <a:ext cx="856325" cy="1200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6449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1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ngo BT" panose="04040704021002020703" pitchFamily="82" charset="0"/>
                <a:ea typeface="造字工房朗宋（非商用）常规体" pitchFamily="50" charset="-122"/>
                <a:cs typeface="Arial" charset="0"/>
              </a:rPr>
              <a:t>02</a:t>
            </a:r>
            <a:endParaRPr kumimoji="0" lang="zh-CN" altLang="en-US" sz="7201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ngo BT" panose="04040704021002020703" pitchFamily="82" charset="0"/>
              <a:ea typeface="造字工房朗宋（非商用）常规体" pitchFamily="50" charset="-122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5925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6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xmlns="" id="{1D6055FF-8C49-406E-A62C-230215AF60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2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85369" y="1215407"/>
            <a:ext cx="812800" cy="812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220908" y="3635032"/>
            <a:ext cx="1969296" cy="196929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1148614" y="629903"/>
            <a:ext cx="10439399" cy="198380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733" b="1" kern="0" spc="67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#9Slide03 Aturdida" pitchFamily="2" charset="0"/>
                <a:ea typeface="Tahoma" panose="020B0604030504040204" pitchFamily="34" charset="0"/>
                <a:cs typeface="Tahoma" panose="020B0604030504040204" pitchFamily="34" charset="0"/>
              </a:rPr>
              <a:t>ĐẾN THĂM NHÀ THỎ</a:t>
            </a:r>
            <a:endParaRPr lang="en-US" sz="11733" b="1" kern="0" spc="67" dirty="0">
              <a:ln w="28575" cmpd="sng">
                <a:solidFill>
                  <a:prstClr val="black">
                    <a:lumMod val="95000"/>
                    <a:lumOff val="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latin typeface="#9Slide03 Aturdida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67"/>
          <a:stretch/>
        </p:blipFill>
        <p:spPr>
          <a:xfrm>
            <a:off x="5994401" y="3292027"/>
            <a:ext cx="5593612" cy="585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3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9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9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1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1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101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1310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  <p:bldP spid="1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20" t="-14706" r="1220" b="42157"/>
          <a:stretch/>
        </p:blipFill>
        <p:spPr bwMode="auto">
          <a:xfrm>
            <a:off x="632640" y="1207615"/>
            <a:ext cx="11545100" cy="618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6" t="25409" r="25342" b="8804"/>
          <a:stretch/>
        </p:blipFill>
        <p:spPr>
          <a:xfrm>
            <a:off x="-339670" y="-33868"/>
            <a:ext cx="4549771" cy="94541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0909" y="76678"/>
            <a:ext cx="663964" cy="1186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r>
              <a:rPr lang="en-US" sz="7111" b="1" dirty="0">
                <a:solidFill>
                  <a:prstClr val="white"/>
                </a:solidFill>
                <a:latin typeface="UTM Gille Classic" pitchFamily="18" charset="0"/>
                <a:cs typeface="Times New Roman" pitchFamily="18" charset="0"/>
              </a:rPr>
              <a:t>1</a:t>
            </a:r>
            <a:endParaRPr lang="en-US" sz="1600" b="1" dirty="0">
              <a:solidFill>
                <a:prstClr val="white"/>
              </a:solidFill>
              <a:latin typeface="UTM Gille Classic" pitchFamily="18" charset="0"/>
              <a:cs typeface="Times New Roman" pitchFamily="18" charset="0"/>
            </a:endParaRPr>
          </a:p>
        </p:txBody>
      </p:sp>
      <p:pic>
        <p:nvPicPr>
          <p:cNvPr id="21" name="Picture 20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6" t="25409" r="25342" b="8804"/>
          <a:stretch/>
        </p:blipFill>
        <p:spPr>
          <a:xfrm>
            <a:off x="3635001" y="-71300"/>
            <a:ext cx="4696198" cy="945414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470695" y="8911"/>
            <a:ext cx="849913" cy="1186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r>
              <a:rPr lang="en-US" sz="7111" b="1" dirty="0">
                <a:solidFill>
                  <a:prstClr val="white"/>
                </a:solidFill>
                <a:latin typeface="UTM Gille Classic" pitchFamily="18" charset="0"/>
                <a:cs typeface="Times New Roman" pitchFamily="18" charset="0"/>
              </a:rPr>
              <a:t>2</a:t>
            </a:r>
            <a:endParaRPr lang="en-US" sz="1600" b="1" dirty="0">
              <a:solidFill>
                <a:prstClr val="white"/>
              </a:solidFill>
              <a:latin typeface="UTM Gille Classic" pitchFamily="18" charset="0"/>
              <a:cs typeface="Times New Roman" pitchFamily="18" charset="0"/>
            </a:endParaRPr>
          </a:p>
        </p:txBody>
      </p:sp>
      <p:pic>
        <p:nvPicPr>
          <p:cNvPr id="24" name="Picture 2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6" t="25409" r="25342" b="8804"/>
          <a:stretch/>
        </p:blipFill>
        <p:spPr>
          <a:xfrm>
            <a:off x="7653867" y="-71300"/>
            <a:ext cx="4857664" cy="945414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9591793" y="53951"/>
            <a:ext cx="846707" cy="1186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r>
              <a:rPr lang="en-US" sz="7111" b="1" dirty="0">
                <a:solidFill>
                  <a:prstClr val="white"/>
                </a:solidFill>
                <a:latin typeface="UTM Gille Classic" pitchFamily="18" charset="0"/>
                <a:cs typeface="Times New Roman" pitchFamily="18" charset="0"/>
              </a:rPr>
              <a:t>3</a:t>
            </a:r>
            <a:endParaRPr lang="en-US" sz="1600" b="1" dirty="0">
              <a:solidFill>
                <a:prstClr val="white"/>
              </a:solidFill>
              <a:latin typeface="UTM Gille Classic" pitchFamily="18" charset="0"/>
              <a:cs typeface="Times New Roman" pitchFamily="18" charset="0"/>
            </a:endParaRPr>
          </a:p>
        </p:txBody>
      </p:sp>
      <p:pic>
        <p:nvPicPr>
          <p:cNvPr id="28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849243" y="8064031"/>
            <a:ext cx="968634" cy="96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52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6399" y="2540000"/>
            <a:ext cx="11514668" cy="6031320"/>
            <a:chOff x="0" y="0"/>
            <a:chExt cx="6290592" cy="32912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90592" cy="3291278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800000">
            <a:off x="0" y="-105293"/>
            <a:ext cx="3554572" cy="314741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50836"/>
          <a:stretch>
            <a:fillRect/>
          </a:stretch>
        </p:blipFill>
        <p:spPr>
          <a:xfrm>
            <a:off x="-171755" y="2104599"/>
            <a:ext cx="1535836" cy="294217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011007" y="7002043"/>
            <a:ext cx="2942145" cy="187561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542711" y="1322503"/>
            <a:ext cx="10475985" cy="656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r>
              <a:rPr lang="en-US" sz="4267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 1: Hình dưới đây có tên gọi là gì?</a:t>
            </a:r>
            <a:endParaRPr lang="en-US" sz="4267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l="65670"/>
          <a:stretch>
            <a:fillRect/>
          </a:stretch>
        </p:blipFill>
        <p:spPr>
          <a:xfrm rot="-10800000">
            <a:off x="10577466" y="5864602"/>
            <a:ext cx="1544873" cy="250370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6163" y="5642577"/>
            <a:ext cx="3119166" cy="334218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632526" y="481599"/>
            <a:ext cx="4383586" cy="3354789"/>
            <a:chOff x="8966911" y="-7130936"/>
            <a:chExt cx="12581594" cy="13379227"/>
          </a:xfrm>
        </p:grpSpPr>
        <p:pic>
          <p:nvPicPr>
            <p:cNvPr id="14" name="Picture 13">
              <a:hlinkClick r:id="rId13" action="ppaction://hlinksldjump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56" t="25409" r="25342" b="8804"/>
            <a:stretch/>
          </p:blipFill>
          <p:spPr>
            <a:xfrm rot="886225">
              <a:off x="14461904" y="-7130936"/>
              <a:ext cx="7086601" cy="108966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8966911" y="1515986"/>
              <a:ext cx="2439386" cy="47323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1281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7111" b="1" dirty="0">
                  <a:solidFill>
                    <a:prstClr val="white"/>
                  </a:solidFill>
                  <a:latin typeface="UTM Gille Classic" pitchFamily="18" charset="0"/>
                  <a:cs typeface="Times New Roman" pitchFamily="18" charset="0"/>
                </a:rPr>
                <a:t>2</a:t>
              </a:r>
              <a:endParaRPr lang="en-US" sz="1600" b="1" dirty="0">
                <a:solidFill>
                  <a:prstClr val="white"/>
                </a:solidFill>
                <a:latin typeface="UTM Gille Classic" pitchFamily="18" charset="0"/>
                <a:cs typeface="Times New Roman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757580" y="3479670"/>
            <a:ext cx="5258566" cy="74898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r>
              <a:rPr lang="en-US" sz="4267" b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Hình vuông</a:t>
            </a:r>
          </a:p>
        </p:txBody>
      </p:sp>
      <p:sp>
        <p:nvSpPr>
          <p:cNvPr id="17" name="TextBox 16">
            <a:hlinkClick r:id="rId15" action="ppaction://hlinksldjump"/>
          </p:cNvPr>
          <p:cNvSpPr txBox="1"/>
          <p:nvPr/>
        </p:nvSpPr>
        <p:spPr>
          <a:xfrm>
            <a:off x="5757580" y="4672136"/>
            <a:ext cx="5235626" cy="74898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r>
              <a:rPr lang="en-US" sz="4267" b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Khối lập phương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80703" y="5855289"/>
            <a:ext cx="5235626" cy="74898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r>
              <a:rPr lang="en-US" sz="4267" b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Khối hộp chữ nhật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4"/>
          <a:stretch/>
        </p:blipFill>
        <p:spPr>
          <a:xfrm>
            <a:off x="1244707" y="3290133"/>
            <a:ext cx="3934718" cy="411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1591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6401" y="2404533"/>
            <a:ext cx="11514667" cy="5825067"/>
            <a:chOff x="0" y="0"/>
            <a:chExt cx="6290592" cy="32912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90592" cy="3291278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800000">
            <a:off x="0" y="1"/>
            <a:ext cx="3554572" cy="314741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50836"/>
          <a:stretch>
            <a:fillRect/>
          </a:stretch>
        </p:blipFill>
        <p:spPr>
          <a:xfrm>
            <a:off x="-149950" y="1995653"/>
            <a:ext cx="1535836" cy="294217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009141" y="7283698"/>
            <a:ext cx="2942145" cy="187561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l="65670"/>
          <a:stretch>
            <a:fillRect/>
          </a:stretch>
        </p:blipFill>
        <p:spPr>
          <a:xfrm rot="-10800000">
            <a:off x="10647127" y="5161547"/>
            <a:ext cx="1544873" cy="25037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6163" y="5810536"/>
            <a:ext cx="3439726" cy="3630822"/>
          </a:xfrm>
          <a:prstGeom prst="rect">
            <a:avLst/>
          </a:prstGeom>
        </p:spPr>
      </p:pic>
      <p:sp>
        <p:nvSpPr>
          <p:cNvPr id="14" name="TextBox 10"/>
          <p:cNvSpPr txBox="1"/>
          <p:nvPr/>
        </p:nvSpPr>
        <p:spPr>
          <a:xfrm>
            <a:off x="632071" y="1512469"/>
            <a:ext cx="11531410" cy="656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r>
              <a:rPr lang="en-US" sz="4267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 2: Hình dưới đây có dạng hình gì?</a:t>
            </a:r>
            <a:endParaRPr lang="en-US" sz="4267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6" t="25409" r="25342" b="8804"/>
          <a:stretch/>
        </p:blipFill>
        <p:spPr>
          <a:xfrm rot="886225">
            <a:off x="9879352" y="192907"/>
            <a:ext cx="2312648" cy="253879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938989" y="3533096"/>
            <a:ext cx="5300472" cy="74898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r>
              <a:rPr lang="en-US" sz="4267" b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Hình vuông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38989" y="4725562"/>
            <a:ext cx="5277348" cy="74898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r>
              <a:rPr lang="en-US" sz="4267" b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Khối lập phương</a:t>
            </a:r>
          </a:p>
        </p:txBody>
      </p:sp>
      <p:sp>
        <p:nvSpPr>
          <p:cNvPr id="21" name="TextBox 20">
            <a:hlinkClick r:id="rId15" action="ppaction://hlinksldjump"/>
          </p:cNvPr>
          <p:cNvSpPr txBox="1"/>
          <p:nvPr/>
        </p:nvSpPr>
        <p:spPr>
          <a:xfrm>
            <a:off x="5962113" y="5908715"/>
            <a:ext cx="5277348" cy="74898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r>
              <a:rPr lang="en-US" sz="4267" b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Khối hộp chữ nhật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44" y="2095769"/>
            <a:ext cx="5028699" cy="549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82605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3201" y="2748498"/>
            <a:ext cx="11785599" cy="5481102"/>
            <a:chOff x="0" y="0"/>
            <a:chExt cx="6290592" cy="32912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90592" cy="3291278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800000">
            <a:off x="0" y="-30459"/>
            <a:ext cx="3554572" cy="314741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50836"/>
          <a:stretch>
            <a:fillRect/>
          </a:stretch>
        </p:blipFill>
        <p:spPr>
          <a:xfrm>
            <a:off x="-5864" y="2056420"/>
            <a:ext cx="1535836" cy="294217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189078" y="7007391"/>
            <a:ext cx="2942145" cy="187561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-67733" y="914401"/>
            <a:ext cx="10475985" cy="1313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812810" fontAlgn="auto">
              <a:spcAft>
                <a:spcPts val="0"/>
              </a:spcAft>
            </a:pPr>
            <a:r>
              <a:rPr lang="en-US" sz="4267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 3: Quan sát tranh, chọn con thỏ </a:t>
            </a:r>
          </a:p>
          <a:p>
            <a:pPr algn="ctr" defTabSz="812810" fontAlgn="auto">
              <a:spcAft>
                <a:spcPts val="0"/>
              </a:spcAft>
            </a:pPr>
            <a:r>
              <a:rPr lang="en-US" sz="4267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thích hợp điền vào dấu?</a:t>
            </a:r>
            <a:endParaRPr lang="en-US" sz="3556" b="1" dirty="0">
              <a:solidFill>
                <a:srgbClr val="2E256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l="65670"/>
          <a:stretch>
            <a:fillRect/>
          </a:stretch>
        </p:blipFill>
        <p:spPr>
          <a:xfrm rot="-10800000">
            <a:off x="10618434" y="5575405"/>
            <a:ext cx="1544873" cy="25037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4888" flipH="1">
            <a:off x="-192152" y="6077564"/>
            <a:ext cx="2830894" cy="2946704"/>
          </a:xfrm>
          <a:prstGeom prst="rect">
            <a:avLst/>
          </a:prstGeom>
        </p:spPr>
      </p:pic>
      <p:pic>
        <p:nvPicPr>
          <p:cNvPr id="15" name="Picture 14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6" t="25409" r="25342" b="8804"/>
          <a:stretch/>
        </p:blipFill>
        <p:spPr>
          <a:xfrm rot="886225">
            <a:off x="9763326" y="721066"/>
            <a:ext cx="2428674" cy="253879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279041" y="3887760"/>
            <a:ext cx="5300472" cy="748988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r>
              <a:rPr lang="en-US" sz="4267" b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Thỏ Khoang</a:t>
            </a:r>
          </a:p>
        </p:txBody>
      </p:sp>
      <p:sp>
        <p:nvSpPr>
          <p:cNvPr id="19" name="TextBox 18">
            <a:hlinkClick r:id="rId15" action="ppaction://hlinksldjump"/>
          </p:cNvPr>
          <p:cNvSpPr txBox="1"/>
          <p:nvPr/>
        </p:nvSpPr>
        <p:spPr>
          <a:xfrm>
            <a:off x="6279042" y="5080226"/>
            <a:ext cx="5277348" cy="748988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r>
              <a:rPr lang="en-US" sz="4267" b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Thỏ Xám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302165" y="6263379"/>
            <a:ext cx="5277348" cy="748988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812810" fontAlgn="auto">
              <a:spcBef>
                <a:spcPts val="0"/>
              </a:spcBef>
              <a:spcAft>
                <a:spcPts val="0"/>
              </a:spcAft>
            </a:pPr>
            <a:r>
              <a:rPr lang="en-US" sz="4267" b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Thỏ Nâu</a:t>
            </a:r>
          </a:p>
        </p:txBody>
      </p:sp>
    </p:spTree>
    <p:extLst>
      <p:ext uri="{BB962C8B-B14F-4D97-AF65-F5344CB8AC3E}">
        <p14:creationId xmlns:p14="http://schemas.microsoft.com/office/powerpoint/2010/main" val="383969684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3532" r="3001" b="64850"/>
          <a:stretch>
            <a:fillRect/>
          </a:stretch>
        </p:blipFill>
        <p:spPr>
          <a:xfrm>
            <a:off x="534981" y="7334998"/>
            <a:ext cx="11122042" cy="1809004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827213" y="1044393"/>
            <a:ext cx="9321908" cy="6161926"/>
            <a:chOff x="0" y="0"/>
            <a:chExt cx="7981950" cy="4578350"/>
          </a:xfrm>
        </p:grpSpPr>
        <p:sp>
          <p:nvSpPr>
            <p:cNvPr id="6" name="Freeform 6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93A4D8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2E2562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E2562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657776" y="-430351"/>
            <a:ext cx="3302143" cy="31989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2767918" y="-430351"/>
            <a:ext cx="3302143" cy="31989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 l="65670"/>
          <a:stretch>
            <a:fillRect/>
          </a:stretch>
        </p:blipFill>
        <p:spPr>
          <a:xfrm>
            <a:off x="-2032000" y="1799156"/>
            <a:ext cx="1451649" cy="235262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082043" y="239722"/>
            <a:ext cx="741515" cy="77534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 r="50836"/>
          <a:stretch>
            <a:fillRect/>
          </a:stretch>
        </p:blipFill>
        <p:spPr>
          <a:xfrm>
            <a:off x="12842039" y="1444900"/>
            <a:ext cx="1381961" cy="264740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9486071" y="5556133"/>
            <a:ext cx="1094180" cy="107428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8809597">
            <a:off x="245865" y="95298"/>
            <a:ext cx="1658806" cy="3227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379" t="2518"/>
          <a:stretch>
            <a:fillRect/>
          </a:stretch>
        </p:blipFill>
        <p:spPr>
          <a:xfrm>
            <a:off x="36320" y="4617167"/>
            <a:ext cx="3457535" cy="45720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341346" y="4477011"/>
            <a:ext cx="1654233" cy="4572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346" y="1334705"/>
            <a:ext cx="4814887" cy="5467350"/>
          </a:xfrm>
          <a:prstGeom prst="rect">
            <a:avLst/>
          </a:prstGeom>
        </p:spPr>
      </p:pic>
      <p:pic>
        <p:nvPicPr>
          <p:cNvPr id="22" name="Picture 21">
            <a:hlinkClick r:id="rId24" action="ppaction://hlinksldjump"/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6" t="25409" r="25342" b="8804"/>
          <a:stretch/>
        </p:blipFill>
        <p:spPr>
          <a:xfrm rot="9459">
            <a:off x="10309997" y="361252"/>
            <a:ext cx="1670992" cy="214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6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8172346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2289</TotalTime>
  <Words>405</Words>
  <Application>Microsoft Office PowerPoint</Application>
  <PresentationFormat>Custom</PresentationFormat>
  <Paragraphs>86</Paragraphs>
  <Slides>25</Slides>
  <Notes>11</Notes>
  <HiddenSlides>1</HiddenSlides>
  <MMClips>11</MMClips>
  <ScaleCrop>false</ScaleCrop>
  <HeadingPairs>
    <vt:vector size="4" baseType="variant">
      <vt:variant>
        <vt:lpstr>Theme</vt:lpstr>
      </vt:variant>
      <vt:variant>
        <vt:i4>13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Office Theme</vt:lpstr>
      <vt:lpstr>2_Office Theme</vt:lpstr>
      <vt:lpstr>3_Office Theme</vt:lpstr>
      <vt:lpstr>默认设计模板</vt:lpstr>
      <vt:lpstr>1_默认设计模板</vt:lpstr>
      <vt:lpstr>3_默认设计模板</vt:lpstr>
      <vt:lpstr>4_默认设计模板</vt:lpstr>
      <vt:lpstr>6_默认设计模板</vt:lpstr>
      <vt:lpstr>7_默认设计模板</vt:lpstr>
      <vt:lpstr>Office 主题</vt:lpstr>
      <vt:lpstr>1_Office 主题</vt:lpstr>
      <vt:lpstr>4_Office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LAPTOP68</cp:lastModifiedBy>
  <cp:revision>191</cp:revision>
  <dcterms:created xsi:type="dcterms:W3CDTF">2019-08-17T02:39:46Z</dcterms:created>
  <dcterms:modified xsi:type="dcterms:W3CDTF">2023-03-21T02:32:17Z</dcterms:modified>
</cp:coreProperties>
</file>