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4" r:id="rId7"/>
    <p:sldId id="290" r:id="rId8"/>
    <p:sldId id="289" r:id="rId9"/>
    <p:sldId id="291" r:id="rId10"/>
    <p:sldId id="295" r:id="rId11"/>
    <p:sldId id="29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17" grpId="0" animBg="1"/>
      <p:bldP spid="117" grpId="1" animBg="1"/>
      <p:bldP spid="118" grpId="0" animBg="1"/>
      <p:bldP spid="118" grpId="1" animBg="1"/>
      <p:bldP spid="235" grpId="0"/>
      <p:bldP spid="235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95" grpId="0" animBg="1"/>
      <p:bldP spid="295" grpId="1" animBg="1"/>
      <p:bldP spid="296" grpId="0" animBg="1"/>
      <p:bldP spid="296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63D49A-CFDA-CC99-7E2E-30D60723A2F1}"/>
              </a:ext>
            </a:extLst>
          </p:cNvPr>
          <p:cNvCxnSpPr/>
          <p:nvPr/>
        </p:nvCxnSpPr>
        <p:spPr>
          <a:xfrm>
            <a:off x="3793367" y="1192305"/>
            <a:ext cx="758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E93DA94-E81F-F221-87FD-CC34945E01D6}"/>
              </a:ext>
            </a:extLst>
          </p:cNvPr>
          <p:cNvCxnSpPr>
            <a:cxnSpLocks/>
          </p:cNvCxnSpPr>
          <p:nvPr/>
        </p:nvCxnSpPr>
        <p:spPr>
          <a:xfrm>
            <a:off x="5716809" y="1633088"/>
            <a:ext cx="2251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923D30-CD5A-C416-DAE0-4D95EA10D64D}"/>
              </a:ext>
            </a:extLst>
          </p:cNvPr>
          <p:cNvCxnSpPr>
            <a:cxnSpLocks/>
          </p:cNvCxnSpPr>
          <p:nvPr/>
        </p:nvCxnSpPr>
        <p:spPr>
          <a:xfrm>
            <a:off x="4528091" y="1357855"/>
            <a:ext cx="14078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293513-4AA7-EEB5-EB95-35ADFCCE0815}"/>
              </a:ext>
            </a:extLst>
          </p:cNvPr>
          <p:cNvCxnSpPr>
            <a:endCxn id="28" idx="2"/>
          </p:cNvCxnSpPr>
          <p:nvPr/>
        </p:nvCxnSpPr>
        <p:spPr>
          <a:xfrm>
            <a:off x="3793367" y="1192305"/>
            <a:ext cx="758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0CBADA-EC74-670E-EB72-E765AD463966}"/>
              </a:ext>
            </a:extLst>
          </p:cNvPr>
          <p:cNvCxnSpPr/>
          <p:nvPr/>
        </p:nvCxnSpPr>
        <p:spPr>
          <a:xfrm>
            <a:off x="4156225" y="1086407"/>
            <a:ext cx="758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BBE1F9-6671-BF3F-AA59-0A1FD827972F}"/>
              </a:ext>
            </a:extLst>
          </p:cNvPr>
          <p:cNvCxnSpPr>
            <a:cxnSpLocks/>
          </p:cNvCxnSpPr>
          <p:nvPr/>
        </p:nvCxnSpPr>
        <p:spPr>
          <a:xfrm>
            <a:off x="6072189" y="1086407"/>
            <a:ext cx="12430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455</Words>
  <Application>Microsoft Office PowerPoint</Application>
  <PresentationFormat>Widescreen</PresentationFormat>
  <Paragraphs>179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163</cp:revision>
  <dcterms:created xsi:type="dcterms:W3CDTF">2021-06-02T01:34:28Z</dcterms:created>
  <dcterms:modified xsi:type="dcterms:W3CDTF">2023-03-15T03:29:33Z</dcterms:modified>
</cp:coreProperties>
</file>