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9" r:id="rId10"/>
    <p:sldId id="280" r:id="rId11"/>
    <p:sldId id="281" r:id="rId12"/>
    <p:sldId id="290" r:id="rId13"/>
    <p:sldId id="282" r:id="rId14"/>
    <p:sldId id="283" r:id="rId15"/>
    <p:sldId id="288" r:id="rId16"/>
    <p:sldId id="284" r:id="rId17"/>
    <p:sldId id="287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AB9"/>
    <a:srgbClr val="FFFF99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5719252" y="1433015"/>
            <a:ext cx="1282049" cy="736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14" tIns="56007" rIns="112014" bIns="56007" anchor="ctr"/>
          <a:lstStyle/>
          <a:p>
            <a:pPr algn="ctr" defTabSz="112014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8"/>
            <a:ext cx="12192000" cy="68865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035" y="-5715"/>
            <a:ext cx="15240" cy="6891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-40943" y="506110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59808" y="2148256"/>
            <a:ext cx="943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Đàn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lợn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nhà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bác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An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còn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lại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số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con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là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: 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3700818" y="1351129"/>
            <a:ext cx="309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Bài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giải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643898" y="3025760"/>
            <a:ext cx="55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15 – 5 = 10( con)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3662150" y="3919186"/>
            <a:ext cx="443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Đáp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số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: 10 con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lợn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8"/>
            <a:ext cx="12192000" cy="68865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035" y="-5715"/>
            <a:ext cx="15240" cy="6891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-40943" y="506110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1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81239" y="2188444"/>
            <a:ext cx="677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Có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tất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cả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số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thuyền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là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: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3700818" y="1351129"/>
            <a:ext cx="309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Bài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giải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643897" y="3025760"/>
            <a:ext cx="486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5 hàng" panose="020B0603050302020204" charset="0"/>
                <a:cs typeface="HP001 5 hàng" panose="020B0603050302020204" charset="0"/>
              </a:rPr>
              <a:t>9 + 4 = 13 ( thuyền)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3662151" y="3919186"/>
            <a:ext cx="389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cs typeface="HP001 5 hàng" panose="020B0603050302020204" charset="0"/>
              </a:rPr>
              <a:t>Đáp số: 13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8"/>
            <a:ext cx="12192000" cy="68865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035" y="-5715"/>
            <a:ext cx="15240" cy="6891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-40943" y="506110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cs typeface="HP001 5 hàng" panose="020B0603050302020204" charset="0"/>
              </a:rPr>
              <a:t>2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658984" y="2177325"/>
            <a:ext cx="677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5 hàng" panose="020B0603050302020204" charset="0"/>
                <a:cs typeface="HP001 5 hàng" panose="020B0603050302020204" charset="0"/>
              </a:rPr>
              <a:t>Trên xe còn lại số bạn là: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3700818" y="1351129"/>
            <a:ext cx="309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Bài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giải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643898" y="3025760"/>
            <a:ext cx="431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5 hàng" panose="020B0603050302020204" charset="0"/>
                <a:cs typeface="HP001 5 hàng" panose="020B0603050302020204" charset="0"/>
              </a:rPr>
              <a:t>14 – 3 = 11 ( bạn)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3662151" y="3919186"/>
            <a:ext cx="389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cs typeface="HP001 5 hàng" panose="020B0603050302020204" charset="0"/>
              </a:rPr>
              <a:t>Đáp số: 11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799" y="3580951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2955133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5291512" y="3049330"/>
            <a:ext cx="5648838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6387993" y="1542198"/>
            <a:ext cx="1609595" cy="736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14" tIns="56007" rIns="112014" bIns="56007" anchor="ctr"/>
          <a:lstStyle/>
          <a:p>
            <a:pPr algn="ctr" defTabSz="112014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595DF-DCCF-76A7-9289-FEB2D1AE2C83}"/>
              </a:ext>
            </a:extLst>
          </p:cNvPr>
          <p:cNvSpPr txBox="1"/>
          <p:nvPr/>
        </p:nvSpPr>
        <p:spPr>
          <a:xfrm>
            <a:off x="822568" y="3049330"/>
            <a:ext cx="15201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0C281-3B33-665D-F966-A0421C52CF44}"/>
              </a:ext>
            </a:extLst>
          </p:cNvPr>
          <p:cNvSpPr txBox="1"/>
          <p:nvPr/>
        </p:nvSpPr>
        <p:spPr>
          <a:xfrm>
            <a:off x="751232" y="3498273"/>
            <a:ext cx="43761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         : 8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999C8-64B2-D01A-4921-AB04BA3545CB}"/>
              </a:ext>
            </a:extLst>
          </p:cNvPr>
          <p:cNvSpPr txBox="1"/>
          <p:nvPr/>
        </p:nvSpPr>
        <p:spPr>
          <a:xfrm>
            <a:off x="743798" y="3996696"/>
            <a:ext cx="43761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Thêm</a:t>
            </a:r>
            <a:r>
              <a:rPr lang="en-US" sz="2800" dirty="0"/>
              <a:t>     : 2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CF532-66E5-23E2-3D0E-1A95830DED37}"/>
              </a:ext>
            </a:extLst>
          </p:cNvPr>
          <p:cNvSpPr txBox="1"/>
          <p:nvPr/>
        </p:nvSpPr>
        <p:spPr>
          <a:xfrm>
            <a:off x="786712" y="4572853"/>
            <a:ext cx="43761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…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319755" y="3429000"/>
            <a:ext cx="4775430" cy="2793842"/>
            <a:chOff x="6423561" y="3547071"/>
            <a:chExt cx="4161311" cy="27938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793842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Lọ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6319754" y="1241946"/>
            <a:ext cx="1718777" cy="736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14" tIns="56007" rIns="112014" bIns="56007" anchor="ctr"/>
          <a:lstStyle/>
          <a:p>
            <a:pPr algn="ctr" defTabSz="112014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103010" y="3495307"/>
            <a:ext cx="5650545" cy="2239844"/>
            <a:chOff x="4965096" y="2305376"/>
            <a:chExt cx="5650545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4965096" y="2305376"/>
              <a:ext cx="5650545" cy="2239844"/>
              <a:chOff x="4934328" y="3547071"/>
              <a:chExt cx="5650545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4934328" y="3547071"/>
                <a:ext cx="5650545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Lúc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7789924" y="406366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483526" y="3370707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2975490" y="400036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2975490" y="459884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7751634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8"/>
            <a:ext cx="12192000" cy="68865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035" y="-5715"/>
            <a:ext cx="15240" cy="6891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-40943" y="506110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cs typeface="HP001 5 hàng" panose="020B0603050302020204" charset="0"/>
              </a:rPr>
              <a:t>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59809" y="2148256"/>
            <a:ext cx="738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Trên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cành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còn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lại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số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con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chim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  </a:t>
            </a:r>
            <a:r>
              <a:rPr lang="en-US" sz="3600" b="1" dirty="0" err="1">
                <a:latin typeface="HP001 5 hàng" panose="020B0603050302020204" charset="0"/>
                <a:cs typeface="HP001 5 hàng" panose="020B0603050302020204" charset="0"/>
              </a:rPr>
              <a:t>là</a:t>
            </a:r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: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3700818" y="1351129"/>
            <a:ext cx="309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Bài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giải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643898" y="3025760"/>
            <a:ext cx="55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 hàng" panose="020B0603050302020204" charset="0"/>
                <a:cs typeface="HP001 5 hàng" panose="020B0603050302020204" charset="0"/>
              </a:rPr>
              <a:t>10 – 3 = 7 ( con )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3662150" y="3919186"/>
            <a:ext cx="443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Đáp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số</a:t>
            </a:r>
            <a:r>
              <a:rPr lang="en-US" sz="3600" b="1" dirty="0">
                <a:latin typeface="HP001 4 hàng" pitchFamily="34" charset="0"/>
                <a:cs typeface="HP001 5 hàng" panose="020B0603050302020204" charset="0"/>
              </a:rPr>
              <a:t>: 7 con </a:t>
            </a:r>
            <a:r>
              <a:rPr lang="en-US" sz="3600" b="1" dirty="0" err="1">
                <a:latin typeface="HP001 4 hàng" pitchFamily="34" charset="0"/>
                <a:cs typeface="HP001 5 hàng" panose="020B0603050302020204" charset="0"/>
              </a:rPr>
              <a:t>chim</a:t>
            </a:r>
            <a:endParaRPr lang="en-US" sz="3600" b="1" dirty="0">
              <a:latin typeface="HP001 4 hàng" pitchFamily="34" charset="0"/>
              <a:cs typeface="HP001 5 hàng" panose="020B060305030202020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4716" y="1050878"/>
            <a:ext cx="655093" cy="6414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66047" y="1940257"/>
            <a:ext cx="655093" cy="6414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06991" y="2868304"/>
            <a:ext cx="655093" cy="6414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206991" y="3687171"/>
            <a:ext cx="655093" cy="6414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547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HP001 4 hàng</vt:lpstr>
      <vt:lpstr>HP001 5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100</cp:revision>
  <dcterms:created xsi:type="dcterms:W3CDTF">2021-06-02T01:34:28Z</dcterms:created>
  <dcterms:modified xsi:type="dcterms:W3CDTF">2023-03-15T03:28:46Z</dcterms:modified>
</cp:coreProperties>
</file>