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39" r:id="rId2"/>
    <p:sldId id="257" r:id="rId3"/>
    <p:sldId id="284" r:id="rId4"/>
    <p:sldId id="307" r:id="rId5"/>
    <p:sldId id="345" r:id="rId6"/>
    <p:sldId id="333" r:id="rId7"/>
    <p:sldId id="312" r:id="rId8"/>
    <p:sldId id="330" r:id="rId9"/>
    <p:sldId id="340" r:id="rId10"/>
    <p:sldId id="341" r:id="rId11"/>
    <p:sldId id="297" r:id="rId12"/>
    <p:sldId id="342" r:id="rId13"/>
    <p:sldId id="343" r:id="rId14"/>
    <p:sldId id="344" r:id="rId15"/>
    <p:sldId id="300" r:id="rId16"/>
  </p:sldIdLst>
  <p:sldSz cx="9144000" cy="5143500" type="screen16x9"/>
  <p:notesSz cx="6858000" cy="9144000"/>
  <p:embeddedFontLst>
    <p:embeddedFont>
      <p:font typeface=".VnArial" panose="020B7200000000000000" pitchFamily="34" charset="0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an_NongAor" panose="020B0604020202020204" charset="0"/>
      <p:regular r:id="rId25"/>
    </p:embeddedFont>
    <p:embeddedFont>
      <p:font typeface="Comfortaa" pitchFamily="2" charset="0"/>
      <p:regular r:id="rId26"/>
      <p:bold r:id="rId27"/>
    </p:embeddedFont>
    <p:embeddedFont>
      <p:font typeface="Cordia New" panose="020B0304020202020204" pitchFamily="34" charset="-34"/>
      <p:regular r:id="rId28"/>
      <p:bold r:id="rId29"/>
      <p:italic r:id="rId30"/>
      <p:boldItalic r:id="rId31"/>
    </p:embeddedFont>
    <p:embeddedFont>
      <p:font typeface="FC Onigiri Outline" panose="020B0604020202020204" charset="-34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3D"/>
    <a:srgbClr val="FFE2E2"/>
    <a:srgbClr val="DBEEF4"/>
    <a:srgbClr val="F0952E"/>
    <a:srgbClr val="B6636D"/>
    <a:srgbClr val="7876C6"/>
    <a:srgbClr val="AEE0FF"/>
    <a:srgbClr val="F2AFAC"/>
    <a:srgbClr val="EE847F"/>
    <a:srgbClr val="EA6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8757" autoAdjust="0"/>
  </p:normalViewPr>
  <p:slideViewPr>
    <p:cSldViewPr>
      <p:cViewPr>
        <p:scale>
          <a:sx n="90" d="100"/>
          <a:sy n="90" d="100"/>
        </p:scale>
        <p:origin x="318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0T09:07:51.21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4F09-6C5A-4EA1-BB9A-A12F0D52B988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0A88-42D7-47B3-9EDC-99BC3ACFC9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7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55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3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2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441109" y="3939902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250470" y="-989413"/>
            <a:ext cx="3243089" cy="2400978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7650111" y="4284591"/>
            <a:ext cx="3003978" cy="2175586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89144" y="2528846"/>
            <a:ext cx="2270933" cy="2634499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523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0347" y="6345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19103" y="1418311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6423330" y="45992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879281" y="1418311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449834" y="1204288"/>
            <a:ext cx="2099732" cy="470704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063573" y="1620387"/>
            <a:ext cx="2880320" cy="260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085994" y="-1159289"/>
            <a:ext cx="3003978" cy="2175586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7569120" y="3773128"/>
            <a:ext cx="3003978" cy="2716850"/>
            <a:chOff x="7569120" y="3773128"/>
            <a:chExt cx="3003978" cy="2716850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36510" y="3728240"/>
              <a:ext cx="1336905" cy="1426682"/>
              <a:chOff x="7829880" y="188621"/>
              <a:chExt cx="1086240" cy="1225802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7994741" y="132523"/>
                <a:ext cx="312922" cy="42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284" y="1620386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4519618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513896" y="2925549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4533717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836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2599" y="-92546"/>
            <a:ext cx="8387874" cy="1392181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6776" y="1418311"/>
            <a:ext cx="2938484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1567290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1561568" y="2925549"/>
            <a:ext cx="2943691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1581389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324703" y="42494"/>
            <a:ext cx="2261782" cy="45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4924490" y="1260674"/>
            <a:ext cx="3238030" cy="3072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1536299" y="3946425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44543" y="3580048"/>
            <a:ext cx="1356677" cy="132578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7477437" y="-1329528"/>
            <a:ext cx="2723101" cy="3003978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7824094" y="4043896"/>
            <a:ext cx="1288651" cy="108459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39190" y="1461394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10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89027"/>
            <a:ext cx="8229600" cy="85725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4910365" y="1395882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5480918" y="1181859"/>
            <a:ext cx="2099732" cy="470704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110496" y="1410147"/>
            <a:ext cx="3240838" cy="299267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681049" y="1196124"/>
            <a:ext cx="2099732" cy="470704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981504" y="-1318504"/>
            <a:ext cx="2175586" cy="3003978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8001622" y="35337"/>
            <a:ext cx="1811009" cy="167622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10364" y="1779662"/>
            <a:ext cx="3240839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87059" y="1779662"/>
            <a:ext cx="3264276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467544" y="393938"/>
            <a:ext cx="7992888" cy="4266044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384722" y="4941399"/>
            <a:ext cx="67712" cy="677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วงรี 92"/>
          <p:cNvSpPr/>
          <p:nvPr userDrawn="1"/>
        </p:nvSpPr>
        <p:spPr>
          <a:xfrm>
            <a:off x="496531" y="4578363"/>
            <a:ext cx="101569" cy="10156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วงรี 93"/>
          <p:cNvSpPr/>
          <p:nvPr userDrawn="1"/>
        </p:nvSpPr>
        <p:spPr>
          <a:xfrm>
            <a:off x="523721" y="4805959"/>
            <a:ext cx="115111" cy="117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347522" y="4711343"/>
            <a:ext cx="101569" cy="101569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599550" y="4456908"/>
            <a:ext cx="50785" cy="50785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981504" y="3521205"/>
            <a:ext cx="2175586" cy="3003978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1" y="4695949"/>
            <a:ext cx="373985" cy="3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289276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359" y="1627330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7423677" y="-976090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415995" y="94416"/>
            <a:ext cx="2261782" cy="45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15" y="2845352"/>
            <a:ext cx="1616165" cy="228034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36834" y="-2654"/>
            <a:ext cx="1088830" cy="109414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8695026" y="982966"/>
            <a:ext cx="250890" cy="269338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454211" y="3787027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 userDrawn="1"/>
        </p:nvSpPr>
        <p:spPr>
          <a:xfrm>
            <a:off x="526219" y="3626610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 userDrawn="1"/>
        </p:nvSpPr>
        <p:spPr>
          <a:xfrm>
            <a:off x="410447" y="3459277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773818" y="4127022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701810" y="3966605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817582" y="3799272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085994" y="3939902"/>
            <a:ext cx="3003978" cy="2550076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7995395" y="62779"/>
            <a:ext cx="204517" cy="2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9680" y="658060"/>
            <a:ext cx="8229600" cy="85725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6440613" y="72194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405164" y="4491545"/>
            <a:ext cx="9778964" cy="240668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426585" y="-1199208"/>
            <a:ext cx="3003978" cy="2538015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05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00619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7613466" y="-1221842"/>
            <a:ext cx="3003978" cy="222153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23528" y="39027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405164" y="4549817"/>
            <a:ext cx="9778964" cy="2348417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560007" y="1302654"/>
            <a:ext cx="4041775" cy="3036888"/>
          </a:xfr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69" y="264027"/>
            <a:ext cx="1183404" cy="897097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164308" y="1418311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A2B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5164308" y="2487630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164308" y="3091277"/>
            <a:ext cx="3275154" cy="344569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5167905" y="3507854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5167905" y="4111501"/>
            <a:ext cx="3275154" cy="335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484307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89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104648" y="-1501991"/>
            <a:ext cx="2175586" cy="3003978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8388424" y="3573914"/>
            <a:ext cx="2175586" cy="3003978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7431403" y="-1128323"/>
            <a:ext cx="3003978" cy="2255288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553429" y="196789"/>
            <a:ext cx="4155055" cy="4136443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454211" y="1064723"/>
            <a:ext cx="3871876" cy="3739275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053502" y="-1332951"/>
            <a:ext cx="2426460" cy="3003978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6700" y="299474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825888" y="1460500"/>
            <a:ext cx="3063376" cy="2903538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58136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02684" y="1181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21233" y="-998795"/>
            <a:ext cx="3003978" cy="2175586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0459" y="492494"/>
            <a:ext cx="7609368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15246" y="42494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232699" y="4214445"/>
            <a:ext cx="3003978" cy="2175586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8644064" y="4004295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วงรี 66"/>
          <p:cNvSpPr/>
          <p:nvPr userDrawn="1"/>
        </p:nvSpPr>
        <p:spPr>
          <a:xfrm>
            <a:off x="8716072" y="3843878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วงรี 67"/>
          <p:cNvSpPr/>
          <p:nvPr userDrawn="1"/>
        </p:nvSpPr>
        <p:spPr>
          <a:xfrm>
            <a:off x="8600300" y="3676545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8388424" y="4411033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8316416" y="4250616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8432188" y="4083283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7698691" y="4133899"/>
            <a:ext cx="3003978" cy="2325774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7646242" y="-1173366"/>
            <a:ext cx="3003978" cy="2493879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323914" y="-1087794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3802601" y="592901"/>
            <a:ext cx="4753699" cy="3845364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4994787" y="4167034"/>
            <a:ext cx="2261782" cy="45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7725976" y="162981"/>
            <a:ext cx="1247789" cy="1215983"/>
            <a:chOff x="7725976" y="162981"/>
            <a:chExt cx="1247789" cy="1215983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25976" y="162981"/>
              <a:ext cx="1145241" cy="1215983"/>
              <a:chOff x="7725976" y="162981"/>
              <a:chExt cx="1145241" cy="121598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25976" y="410811"/>
                <a:ext cx="1145241" cy="968153"/>
                <a:chOff x="1335567" y="1329063"/>
                <a:chExt cx="1145241" cy="968153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16606" y="1640466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4168" y="141807"/>
            <a:ext cx="1132092" cy="91070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7453634" y="4082899"/>
            <a:ext cx="3003978" cy="2175586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15249"/>
            <a:ext cx="3345401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5936" y="1200151"/>
            <a:ext cx="4690864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059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9476" y="46180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4777848" y="1332724"/>
            <a:ext cx="3601265" cy="2667882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824334" y="1431451"/>
            <a:ext cx="3268893" cy="259404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7684981" y="4186025"/>
            <a:ext cx="3003978" cy="2175586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1501989" y="-1021241"/>
            <a:ext cx="3003978" cy="2175586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7275031" y="-1099924"/>
            <a:ext cx="3003978" cy="2428552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413486" y="645485"/>
            <a:ext cx="8314144" cy="3748057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996950" y="1573213"/>
            <a:ext cx="2924175" cy="1662112"/>
          </a:xfr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062596" y="1867622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077294" y="2972248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400619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7666851" y="-1055204"/>
            <a:ext cx="3003978" cy="2175586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397084" y="-1234496"/>
            <a:ext cx="2175586" cy="3003978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" y="4363811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5970201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3158323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346446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55161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464078" y="58747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292601" y="-1294507"/>
            <a:ext cx="3003978" cy="2402200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97" y="4397550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846793" y="4202190"/>
            <a:ext cx="202448" cy="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2644433" y="1406446"/>
            <a:ext cx="3855134" cy="1689053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8F77AD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  <a:endParaRPr lang="en-US" sz="7200" dirty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D44B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6274952" y="-3034282"/>
            <a:ext cx="854894" cy="2601174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370106" y="-3402358"/>
            <a:ext cx="854894" cy="2796953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304207" y="42494"/>
            <a:ext cx="2261782" cy="45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2" y="1800522"/>
            <a:ext cx="1318171" cy="2917135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7695741" y="3818231"/>
            <a:ext cx="1517950" cy="15253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1693873" y="2451607"/>
            <a:ext cx="2261953" cy="104998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7896532" y="-2952289"/>
            <a:ext cx="854894" cy="2601174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709440" y="-2937619"/>
            <a:ext cx="854894" cy="2601174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3160658" y="44631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5046069" y="119803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5438196" y="651276"/>
            <a:ext cx="237304" cy="180261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3550151" y="1792774"/>
            <a:ext cx="173012" cy="14276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วงรี 137"/>
          <p:cNvSpPr/>
          <p:nvPr userDrawn="1"/>
        </p:nvSpPr>
        <p:spPr>
          <a:xfrm>
            <a:off x="2560417" y="1105157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9" name="วงรี 138"/>
          <p:cNvSpPr/>
          <p:nvPr userDrawn="1"/>
        </p:nvSpPr>
        <p:spPr>
          <a:xfrm>
            <a:off x="4248174" y="723621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0" name="วงรี 139"/>
          <p:cNvSpPr/>
          <p:nvPr userDrawn="1"/>
        </p:nvSpPr>
        <p:spPr>
          <a:xfrm>
            <a:off x="5744967" y="1939723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วงรี 140"/>
          <p:cNvSpPr/>
          <p:nvPr userDrawn="1"/>
        </p:nvSpPr>
        <p:spPr>
          <a:xfrm>
            <a:off x="6676523" y="1128309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6829165" y="1787154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7646242" y="-1173366"/>
            <a:ext cx="3003978" cy="2175586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836855" y="2655442"/>
            <a:ext cx="1689348" cy="6036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5273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6444208" y="98381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812897"/>
            <a:ext cx="414494" cy="444971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4" y="1586343"/>
            <a:ext cx="566881" cy="60345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2655551"/>
            <a:ext cx="414494" cy="444971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7300650" y="3524095"/>
            <a:ext cx="3003978" cy="2792952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250470" y="-989413"/>
            <a:ext cx="3003978" cy="242577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8077530" y="2900222"/>
            <a:ext cx="311884" cy="346626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381629" y="431208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5" y="3936083"/>
            <a:ext cx="566881" cy="60345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3900" y="461924"/>
            <a:ext cx="7772400" cy="1021556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174373" y="1041521"/>
            <a:ext cx="480553" cy="5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7300650" y="-100770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285658" y="1904716"/>
            <a:ext cx="325391" cy="361638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351913" y="138257"/>
            <a:ext cx="2261782" cy="45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264420" y="2026709"/>
            <a:ext cx="6763964" cy="1841185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41" y="818280"/>
            <a:ext cx="414494" cy="444971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3564391"/>
            <a:ext cx="414494" cy="444971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76" y="4280350"/>
            <a:ext cx="566881" cy="603454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0" y="1086494"/>
            <a:ext cx="646123" cy="725364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250470" y="4123168"/>
            <a:ext cx="3003978" cy="2175586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7791382" y="3775793"/>
            <a:ext cx="1456524" cy="1343170"/>
            <a:chOff x="7791382" y="3775793"/>
            <a:chExt cx="1456524" cy="1343170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51191" y="3715984"/>
              <a:ext cx="1336905" cy="1456524"/>
              <a:chOff x="7829880" y="162981"/>
              <a:chExt cx="1086240" cy="1251442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9150" y="548804"/>
            <a:ext cx="7772400" cy="1021556"/>
          </a:xfrm>
        </p:spPr>
        <p:txBody>
          <a:bodyPr anchor="t"/>
          <a:lstStyle>
            <a:lvl1pPr algn="ctr">
              <a:defRPr sz="4000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75655" y="2180035"/>
            <a:ext cx="62704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76" y="138257"/>
            <a:ext cx="1162356" cy="10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250470" y="-989413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" y="267107"/>
            <a:ext cx="1229027" cy="1075398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375914" y="3957148"/>
            <a:ext cx="3003978" cy="2175586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3418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293994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442007" y="1361178"/>
            <a:ext cx="1825737" cy="2966516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2573909" y="1361178"/>
            <a:ext cx="1819242" cy="2966516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4705811" y="1361178"/>
            <a:ext cx="1812747" cy="2966516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6837713" y="1361178"/>
            <a:ext cx="1806251" cy="2972054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183671" y="-1748730"/>
            <a:ext cx="9778964" cy="225974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291734" y="-245444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3" y="4366818"/>
            <a:ext cx="1288651" cy="79722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007" y="383088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23528" y="1020418"/>
            <a:ext cx="8409754" cy="3619896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2359681" y="2516289"/>
            <a:ext cx="161272" cy="165229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37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6464078" y="51470"/>
            <a:ext cx="2261782" cy="45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7206564" y="3029932"/>
            <a:ext cx="3003978" cy="3475185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375914" y="3804533"/>
            <a:ext cx="3003978" cy="2451668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085994" y="-1087793"/>
            <a:ext cx="3399844" cy="2175586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1560325" y="2564077"/>
            <a:ext cx="5675971" cy="1102519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109684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867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312765" y="42494"/>
            <a:ext cx="2261782" cy="45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7481179" y="377286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313" y="3930467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7642010" y="-1124178"/>
            <a:ext cx="3003978" cy="2175586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8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18497"/>
            <a:ext cx="9144000" cy="5161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7474451" y="-1280294"/>
            <a:ext cx="3003978" cy="2175586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085994" y="3810406"/>
            <a:ext cx="3003978" cy="2679572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250470" y="-1172980"/>
            <a:ext cx="3003978" cy="253281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2219" y="355183"/>
            <a:ext cx="6718253" cy="1004648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1491631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3598841" y="2310366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80992" y="2310366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3618196" y="3164493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00347" y="3164493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968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42DE-F0EE-4C77-B9C6-2A34B17B2D30}" type="datetimeFigureOut">
              <a:rPr lang="th-TH" smtClean="0"/>
              <a:t>10/12/64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9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4" r:id="rId6"/>
    <p:sldLayoutId id="2147483655" r:id="rId7"/>
    <p:sldLayoutId id="2147483653" r:id="rId8"/>
    <p:sldLayoutId id="2147483656" r:id="rId9"/>
    <p:sldLayoutId id="2147483657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5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90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microsoft.com/office/2007/relationships/hdphoto" Target="../media/hdphoto10.wdp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6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comments" Target="../comments/comment1.xml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3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รูปภาพ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53">
            <a:off x="6150359" y="1147308"/>
            <a:ext cx="370145" cy="437615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pic>
        <p:nvPicPr>
          <p:cNvPr id="94" name="รูปภาพ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316" flipH="1">
            <a:off x="4181253" y="1675359"/>
            <a:ext cx="185073" cy="218808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87" name="เมฆ 86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8" name="รูปภาพ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89" name="รูปภาพ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sp>
        <p:nvSpPr>
          <p:cNvPr id="42" name="รูปแบบอิสระ 41"/>
          <p:cNvSpPr/>
          <p:nvPr/>
        </p:nvSpPr>
        <p:spPr>
          <a:xfrm>
            <a:off x="4633953" y="2864866"/>
            <a:ext cx="2205432" cy="271391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6" name="กลุ่ม 45"/>
          <p:cNvGrpSpPr/>
          <p:nvPr/>
        </p:nvGrpSpPr>
        <p:grpSpPr>
          <a:xfrm>
            <a:off x="-1250470" y="-989413"/>
            <a:ext cx="3243089" cy="2400978"/>
            <a:chOff x="-1250470" y="-989413"/>
            <a:chExt cx="3243089" cy="2400978"/>
          </a:xfrm>
        </p:grpSpPr>
        <p:sp>
          <p:nvSpPr>
            <p:cNvPr id="86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97" name="รูปภาพ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pic>
        <p:nvPicPr>
          <p:cNvPr id="98" name="รูปภาพ 9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84"/>
          <a:stretch/>
        </p:blipFill>
        <p:spPr>
          <a:xfrm>
            <a:off x="6739028" y="2566878"/>
            <a:ext cx="2223299" cy="2401090"/>
          </a:xfrm>
          <a:prstGeom prst="rect">
            <a:avLst/>
          </a:prstGeo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spPr>
      </p:pic>
      <p:grpSp>
        <p:nvGrpSpPr>
          <p:cNvPr id="108" name="กลุ่ม 107"/>
          <p:cNvGrpSpPr/>
          <p:nvPr/>
        </p:nvGrpSpPr>
        <p:grpSpPr>
          <a:xfrm flipH="1">
            <a:off x="7650111" y="4284591"/>
            <a:ext cx="3003978" cy="2175586"/>
            <a:chOff x="-1567217" y="4100635"/>
            <a:chExt cx="3003978" cy="2175586"/>
          </a:xfrm>
        </p:grpSpPr>
        <p:grpSp>
          <p:nvGrpSpPr>
            <p:cNvPr id="109" name="กลุ่ม 108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111" name="เมฆ 110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12" name="รูปภาพ 1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 flipH="1">
            <a:off x="89144" y="2528846"/>
            <a:ext cx="2270933" cy="2634499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92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1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74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65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68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2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0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6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13" name="วงรี 112"/>
          <p:cNvSpPr/>
          <p:nvPr/>
        </p:nvSpPr>
        <p:spPr>
          <a:xfrm>
            <a:off x="7209587" y="3596398"/>
            <a:ext cx="88610" cy="842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วงรี 113"/>
          <p:cNvSpPr/>
          <p:nvPr/>
        </p:nvSpPr>
        <p:spPr>
          <a:xfrm>
            <a:off x="7219694" y="3371211"/>
            <a:ext cx="88610" cy="8427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วงรี 114"/>
          <p:cNvSpPr/>
          <p:nvPr/>
        </p:nvSpPr>
        <p:spPr>
          <a:xfrm>
            <a:off x="7156497" y="3269359"/>
            <a:ext cx="88610" cy="84271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วงรี 115"/>
          <p:cNvSpPr/>
          <p:nvPr/>
        </p:nvSpPr>
        <p:spPr>
          <a:xfrm>
            <a:off x="7178987" y="3488874"/>
            <a:ext cx="88610" cy="842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วงรี 116"/>
          <p:cNvSpPr/>
          <p:nvPr/>
        </p:nvSpPr>
        <p:spPr>
          <a:xfrm>
            <a:off x="8603392" y="3639607"/>
            <a:ext cx="88610" cy="842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8" name="วงรี 117"/>
          <p:cNvSpPr/>
          <p:nvPr/>
        </p:nvSpPr>
        <p:spPr>
          <a:xfrm>
            <a:off x="8598369" y="3421136"/>
            <a:ext cx="88610" cy="842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9" name="วงรี 118"/>
          <p:cNvSpPr/>
          <p:nvPr/>
        </p:nvSpPr>
        <p:spPr>
          <a:xfrm>
            <a:off x="8642731" y="3312568"/>
            <a:ext cx="88610" cy="84271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0" name="วงรี 119"/>
          <p:cNvSpPr/>
          <p:nvPr/>
        </p:nvSpPr>
        <p:spPr>
          <a:xfrm>
            <a:off x="8659854" y="3536217"/>
            <a:ext cx="88610" cy="842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9" name="กลุ่ม 69">
            <a:extLst>
              <a:ext uri="{FF2B5EF4-FFF2-40B4-BE49-F238E27FC236}">
                <a16:creationId xmlns:a16="http://schemas.microsoft.com/office/drawing/2014/main" id="{8D3C2FFF-64FA-4581-8C30-472724B8153F}"/>
              </a:ext>
            </a:extLst>
          </p:cNvPr>
          <p:cNvGrpSpPr/>
          <p:nvPr/>
        </p:nvGrpSpPr>
        <p:grpSpPr>
          <a:xfrm rot="20815759">
            <a:off x="984778" y="1114286"/>
            <a:ext cx="1976751" cy="649841"/>
            <a:chOff x="5915782" y="1489861"/>
            <a:chExt cx="1976751" cy="6498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0" name="วงรี 70">
              <a:extLst>
                <a:ext uri="{FF2B5EF4-FFF2-40B4-BE49-F238E27FC236}">
                  <a16:creationId xmlns:a16="http://schemas.microsoft.com/office/drawing/2014/main" id="{E44686CE-6254-49EC-BF10-39CC04035E2A}"/>
                </a:ext>
              </a:extLst>
            </p:cNvPr>
            <p:cNvSpPr/>
            <p:nvPr/>
          </p:nvSpPr>
          <p:spPr>
            <a:xfrm>
              <a:off x="6458277" y="1489861"/>
              <a:ext cx="882716" cy="6498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71">
              <a:extLst>
                <a:ext uri="{FF2B5EF4-FFF2-40B4-BE49-F238E27FC236}">
                  <a16:creationId xmlns:a16="http://schemas.microsoft.com/office/drawing/2014/main" id="{05C8D111-3C48-48A7-86C7-FC618249F729}"/>
                </a:ext>
              </a:extLst>
            </p:cNvPr>
            <p:cNvSpPr/>
            <p:nvPr/>
          </p:nvSpPr>
          <p:spPr>
            <a:xfrm>
              <a:off x="5915782" y="1565030"/>
              <a:ext cx="990123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2" name="วงรี 75">
              <a:extLst>
                <a:ext uri="{FF2B5EF4-FFF2-40B4-BE49-F238E27FC236}">
                  <a16:creationId xmlns:a16="http://schemas.microsoft.com/office/drawing/2014/main" id="{E9BB55C2-7CA1-4B75-A304-19472473D190}"/>
                </a:ext>
              </a:extLst>
            </p:cNvPr>
            <p:cNvSpPr/>
            <p:nvPr/>
          </p:nvSpPr>
          <p:spPr>
            <a:xfrm>
              <a:off x="6935889" y="1568671"/>
              <a:ext cx="956644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3" name="กลุ่ม 69">
            <a:extLst>
              <a:ext uri="{FF2B5EF4-FFF2-40B4-BE49-F238E27FC236}">
                <a16:creationId xmlns:a16="http://schemas.microsoft.com/office/drawing/2014/main" id="{7DBEAA3B-76ED-4FF1-A01E-08002826AA42}"/>
              </a:ext>
            </a:extLst>
          </p:cNvPr>
          <p:cNvGrpSpPr/>
          <p:nvPr/>
        </p:nvGrpSpPr>
        <p:grpSpPr>
          <a:xfrm rot="663887">
            <a:off x="6687738" y="1292307"/>
            <a:ext cx="1976751" cy="649841"/>
            <a:chOff x="5915782" y="1489861"/>
            <a:chExt cx="1976751" cy="649841"/>
          </a:xfrm>
          <a:solidFill>
            <a:srgbClr val="DBEEF4"/>
          </a:solidFill>
        </p:grpSpPr>
        <p:sp>
          <p:nvSpPr>
            <p:cNvPr id="104" name="วงรี 70">
              <a:extLst>
                <a:ext uri="{FF2B5EF4-FFF2-40B4-BE49-F238E27FC236}">
                  <a16:creationId xmlns:a16="http://schemas.microsoft.com/office/drawing/2014/main" id="{C46682C1-7AE9-4B73-A577-0952C6C42FA4}"/>
                </a:ext>
              </a:extLst>
            </p:cNvPr>
            <p:cNvSpPr/>
            <p:nvPr/>
          </p:nvSpPr>
          <p:spPr>
            <a:xfrm>
              <a:off x="6458277" y="1489861"/>
              <a:ext cx="882716" cy="6498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5" name="วงรี 71">
              <a:extLst>
                <a:ext uri="{FF2B5EF4-FFF2-40B4-BE49-F238E27FC236}">
                  <a16:creationId xmlns:a16="http://schemas.microsoft.com/office/drawing/2014/main" id="{3B58FAD9-4571-4715-9A3E-13A9CD29DB2D}"/>
                </a:ext>
              </a:extLst>
            </p:cNvPr>
            <p:cNvSpPr/>
            <p:nvPr/>
          </p:nvSpPr>
          <p:spPr>
            <a:xfrm>
              <a:off x="5915782" y="1565030"/>
              <a:ext cx="990123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6" name="วงรี 75">
              <a:extLst>
                <a:ext uri="{FF2B5EF4-FFF2-40B4-BE49-F238E27FC236}">
                  <a16:creationId xmlns:a16="http://schemas.microsoft.com/office/drawing/2014/main" id="{27A67C90-9BF5-4B27-82A7-16931AA9D915}"/>
                </a:ext>
              </a:extLst>
            </p:cNvPr>
            <p:cNvSpPr/>
            <p:nvPr/>
          </p:nvSpPr>
          <p:spPr>
            <a:xfrm>
              <a:off x="6935889" y="1568671"/>
              <a:ext cx="956644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52D628-5C9A-4437-B3EC-38780E706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808" y="464047"/>
            <a:ext cx="3462828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EF8EC-2597-4B09-98A7-53BC96FFBE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610" y="1484737"/>
            <a:ext cx="6846401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FDC05-4A59-4A70-9630-6E82319BB3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6463" y="2627457"/>
            <a:ext cx="161558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3CFFDCF-B229-4F02-9285-886042C70A2F}"/>
              </a:ext>
            </a:extLst>
          </p:cNvPr>
          <p:cNvSpPr txBox="1"/>
          <p:nvPr/>
        </p:nvSpPr>
        <p:spPr>
          <a:xfrm>
            <a:off x="6947815" y="1431556"/>
            <a:ext cx="1737888" cy="830997"/>
          </a:xfrm>
          <a:prstGeom prst="rect">
            <a:avLst/>
          </a:prstGeom>
          <a:solidFill>
            <a:srgbClr val="DBEEF4"/>
          </a:solidFill>
          <a:ln>
            <a:solidFill>
              <a:srgbClr val="EE847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mfortaa" pitchFamily="2" charset="0"/>
              </a:rPr>
              <a:t>Số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tiền</a:t>
            </a:r>
            <a:endParaRPr lang="en-US" sz="2400" dirty="0">
              <a:latin typeface="Comfortaa" pitchFamily="2" charset="0"/>
            </a:endParaRPr>
          </a:p>
          <a:p>
            <a:pPr algn="ctr"/>
            <a:r>
              <a:rPr lang="en-US" sz="2400" dirty="0" err="1">
                <a:latin typeface="Comfortaa" pitchFamily="2" charset="0"/>
              </a:rPr>
              <a:t>trả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ít</a:t>
            </a:r>
            <a:r>
              <a:rPr lang="en-US" sz="2400" dirty="0">
                <a:latin typeface="Comfortaa" pitchFamily="2" charset="0"/>
              </a:rPr>
              <a:t> h</a:t>
            </a:r>
            <a:r>
              <a:rPr lang="vi-VN" sz="2400" dirty="0">
                <a:latin typeface="Comfortaa" pitchFamily="2" charset="0"/>
              </a:rPr>
              <a:t>ơ</a:t>
            </a:r>
            <a:r>
              <a:rPr lang="en-US" sz="2400" dirty="0">
                <a:latin typeface="Comfortaa" pitchFamily="2" charset="0"/>
              </a:rPr>
              <a:t>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E5D06C-4B9E-4C80-A3A8-26507AB7EE2B}"/>
              </a:ext>
            </a:extLst>
          </p:cNvPr>
          <p:cNvSpPr/>
          <p:nvPr/>
        </p:nvSpPr>
        <p:spPr>
          <a:xfrm>
            <a:off x="395536" y="1420430"/>
            <a:ext cx="1992853" cy="830997"/>
          </a:xfrm>
          <a:prstGeom prst="rect">
            <a:avLst/>
          </a:prstGeom>
          <a:solidFill>
            <a:srgbClr val="DBEEF4"/>
          </a:solidFill>
          <a:ln>
            <a:solidFill>
              <a:srgbClr val="EE847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Comfortaa" pitchFamily="2" charset="0"/>
              </a:rPr>
              <a:t>Giá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tiền</a:t>
            </a:r>
            <a:r>
              <a:rPr lang="en-US" sz="2400" dirty="0">
                <a:latin typeface="Comfortaa" pitchFamily="2" charset="0"/>
              </a:rPr>
              <a:t> </a:t>
            </a:r>
          </a:p>
          <a:p>
            <a:pPr algn="ctr"/>
            <a:r>
              <a:rPr lang="en-US" sz="2400" dirty="0">
                <a:latin typeface="Comfortaa" pitchFamily="2" charset="0"/>
              </a:rPr>
              <a:t>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 dirty="0">
                <a:latin typeface="Comfortaa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B0F50B-BDFE-4CE0-BEA8-E6392C5D0571}"/>
              </a:ext>
            </a:extLst>
          </p:cNvPr>
          <p:cNvSpPr/>
          <p:nvPr/>
        </p:nvSpPr>
        <p:spPr>
          <a:xfrm>
            <a:off x="3550568" y="1420430"/>
            <a:ext cx="2235068" cy="830997"/>
          </a:xfrm>
          <a:prstGeom prst="rect">
            <a:avLst/>
          </a:prstGeom>
          <a:solidFill>
            <a:srgbClr val="DBEEF4"/>
          </a:solidFill>
          <a:ln>
            <a:solidFill>
              <a:srgbClr val="EE847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mfortaa" pitchFamily="2" charset="0"/>
              </a:rPr>
              <a:t>Giá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tiền</a:t>
            </a:r>
            <a:endParaRPr lang="en-US" sz="2400" dirty="0">
              <a:latin typeface="Comfortaa" pitchFamily="2" charset="0"/>
            </a:endParaRPr>
          </a:p>
          <a:p>
            <a:pPr algn="ctr"/>
            <a:r>
              <a:rPr lang="en-US" sz="2400" dirty="0">
                <a:latin typeface="Comfortaa" pitchFamily="2" charset="0"/>
              </a:rPr>
              <a:t>3,5kg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endParaRPr lang="en-US" sz="2400" dirty="0">
              <a:latin typeface="Comforta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9AB48A-5915-4F5E-8E13-55BF9DB2AAC7}"/>
                  </a:ext>
                </a:extLst>
              </p:cNvPr>
              <p:cNvSpPr txBox="1"/>
              <p:nvPr/>
            </p:nvSpPr>
            <p:spPr>
              <a:xfrm>
                <a:off x="6187275" y="1620484"/>
                <a:ext cx="3638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9AB48A-5915-4F5E-8E13-55BF9DB2A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75" y="1620484"/>
                <a:ext cx="36388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366B1-8AF1-458F-9EE3-6F3246353896}"/>
                  </a:ext>
                </a:extLst>
              </p:cNvPr>
              <p:cNvSpPr txBox="1"/>
              <p:nvPr/>
            </p:nvSpPr>
            <p:spPr>
              <a:xfrm>
                <a:off x="2787538" y="1631612"/>
                <a:ext cx="3638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366B1-8AF1-458F-9EE3-6F324635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38" y="1631612"/>
                <a:ext cx="36388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A014D87-24EA-4198-88AF-06E60AA2BF5C}"/>
              </a:ext>
            </a:extLst>
          </p:cNvPr>
          <p:cNvSpPr txBox="1"/>
          <p:nvPr/>
        </p:nvSpPr>
        <p:spPr>
          <a:xfrm>
            <a:off x="6977966" y="3234889"/>
            <a:ext cx="17378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EE0F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fortaa" pitchFamily="2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F795DD-7F1C-4FB4-AF5A-F3037425EC6A}"/>
              </a:ext>
            </a:extLst>
          </p:cNvPr>
          <p:cNvSpPr/>
          <p:nvPr/>
        </p:nvSpPr>
        <p:spPr>
          <a:xfrm>
            <a:off x="395536" y="3250279"/>
            <a:ext cx="211468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EE0F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omfortaa" pitchFamily="2" charset="0"/>
              </a:rPr>
              <a:t>38 500 </a:t>
            </a:r>
            <a:r>
              <a:rPr lang="en-US" sz="2400" dirty="0" err="1">
                <a:latin typeface="Comfortaa" pitchFamily="2" charset="0"/>
              </a:rPr>
              <a:t>đồng</a:t>
            </a:r>
            <a:endParaRPr lang="en-US" sz="2400" dirty="0">
              <a:latin typeface="Comforta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4830C2-8D54-4D48-A0E8-50C7192D4442}"/>
              </a:ext>
            </a:extLst>
          </p:cNvPr>
          <p:cNvSpPr/>
          <p:nvPr/>
        </p:nvSpPr>
        <p:spPr>
          <a:xfrm>
            <a:off x="3575401" y="2880948"/>
            <a:ext cx="223506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EE0F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omfortaa" pitchFamily="2" charset="0"/>
              </a:rPr>
              <a:t>Giá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tiền</a:t>
            </a:r>
            <a:endParaRPr lang="en-US" sz="2400" dirty="0">
              <a:latin typeface="Comfortaa" pitchFamily="2" charset="0"/>
            </a:endParaRPr>
          </a:p>
          <a:p>
            <a:pPr algn="ctr"/>
            <a:r>
              <a:rPr lang="en-US" sz="2400" dirty="0">
                <a:latin typeface="Comfortaa" pitchFamily="2" charset="0"/>
              </a:rPr>
              <a:t>1kg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 dirty="0">
                <a:latin typeface="Comfortaa" pitchFamily="2" charset="0"/>
              </a:rPr>
              <a:t> </a:t>
            </a:r>
          </a:p>
          <a:p>
            <a:pPr algn="ctr"/>
            <a:r>
              <a:rPr lang="en-US" sz="2400" dirty="0">
                <a:latin typeface="Comfortaa" pitchFamily="2" charset="0"/>
              </a:rPr>
              <a:t>x 3,5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DC47B0-0E17-4262-9A71-9CEE9C07597B}"/>
                  </a:ext>
                </a:extLst>
              </p:cNvPr>
              <p:cNvSpPr txBox="1"/>
              <p:nvPr/>
            </p:nvSpPr>
            <p:spPr>
              <a:xfrm>
                <a:off x="6209618" y="3265667"/>
                <a:ext cx="36388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DC47B0-0E17-4262-9A71-9CEE9C075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18" y="3265667"/>
                <a:ext cx="36388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1D331D-06E4-4EA9-9CEF-64FE334AE1BA}"/>
                  </a:ext>
                </a:extLst>
              </p:cNvPr>
              <p:cNvSpPr txBox="1"/>
              <p:nvPr/>
            </p:nvSpPr>
            <p:spPr>
              <a:xfrm>
                <a:off x="2812371" y="3271980"/>
                <a:ext cx="363881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1D331D-06E4-4EA9-9CEF-64FE334AE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71" y="3271980"/>
                <a:ext cx="36388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2565;p59">
            <a:extLst>
              <a:ext uri="{FF2B5EF4-FFF2-40B4-BE49-F238E27FC236}">
                <a16:creationId xmlns:a16="http://schemas.microsoft.com/office/drawing/2014/main" id="{BD549F2D-5AE0-4835-A602-823F4C7D1563}"/>
              </a:ext>
            </a:extLst>
          </p:cNvPr>
          <p:cNvSpPr/>
          <p:nvPr/>
        </p:nvSpPr>
        <p:spPr>
          <a:xfrm rot="10800000">
            <a:off x="4387484" y="2352222"/>
            <a:ext cx="369032" cy="450006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565;p59">
            <a:extLst>
              <a:ext uri="{FF2B5EF4-FFF2-40B4-BE49-F238E27FC236}">
                <a16:creationId xmlns:a16="http://schemas.microsoft.com/office/drawing/2014/main" id="{4ED5471A-F0E3-49FA-A666-3A2EFC4D2A21}"/>
              </a:ext>
            </a:extLst>
          </p:cNvPr>
          <p:cNvSpPr/>
          <p:nvPr/>
        </p:nvSpPr>
        <p:spPr>
          <a:xfrm rot="10800000">
            <a:off x="7632243" y="2577226"/>
            <a:ext cx="369032" cy="450006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8A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565;p59">
            <a:extLst>
              <a:ext uri="{FF2B5EF4-FFF2-40B4-BE49-F238E27FC236}">
                <a16:creationId xmlns:a16="http://schemas.microsoft.com/office/drawing/2014/main" id="{838B1B9A-2F68-459F-AAA3-D4499472C607}"/>
              </a:ext>
            </a:extLst>
          </p:cNvPr>
          <p:cNvSpPr/>
          <p:nvPr/>
        </p:nvSpPr>
        <p:spPr>
          <a:xfrm rot="11049183">
            <a:off x="1101085" y="2525849"/>
            <a:ext cx="369032" cy="450006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CF8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E3EB6A-815B-4C2C-A2AF-968F67329A37}"/>
              </a:ext>
            </a:extLst>
          </p:cNvPr>
          <p:cNvGrpSpPr/>
          <p:nvPr/>
        </p:nvGrpSpPr>
        <p:grpSpPr>
          <a:xfrm>
            <a:off x="4211960" y="485007"/>
            <a:ext cx="762352" cy="685800"/>
            <a:chOff x="2873544" y="536575"/>
            <a:chExt cx="762352" cy="685800"/>
          </a:xfrm>
        </p:grpSpPr>
        <p:sp>
          <p:nvSpPr>
            <p:cNvPr id="16" name="วงรี 109">
              <a:extLst>
                <a:ext uri="{FF2B5EF4-FFF2-40B4-BE49-F238E27FC236}">
                  <a16:creationId xmlns:a16="http://schemas.microsoft.com/office/drawing/2014/main" id="{84612C4C-3E19-42CC-9256-63AEB7F0800F}"/>
                </a:ext>
              </a:extLst>
            </p:cNvPr>
            <p:cNvSpPr/>
            <p:nvPr/>
          </p:nvSpPr>
          <p:spPr>
            <a:xfrm>
              <a:off x="2893137" y="536575"/>
              <a:ext cx="742759" cy="6858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วงรี 47">
              <a:extLst>
                <a:ext uri="{FF2B5EF4-FFF2-40B4-BE49-F238E27FC236}">
                  <a16:creationId xmlns:a16="http://schemas.microsoft.com/office/drawing/2014/main" id="{15BA8DBE-B58C-4C87-BE48-DBF6837CFA04}"/>
                </a:ext>
              </a:extLst>
            </p:cNvPr>
            <p:cNvSpPr/>
            <p:nvPr/>
          </p:nvSpPr>
          <p:spPr>
            <a:xfrm>
              <a:off x="2884664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Google Shape;1661;p41">
              <a:extLst>
                <a:ext uri="{FF2B5EF4-FFF2-40B4-BE49-F238E27FC236}">
                  <a16:creationId xmlns:a16="http://schemas.microsoft.com/office/drawing/2014/main" id="{ED4358E7-73B4-442B-9F2B-4E73CCD6A28E}"/>
                </a:ext>
              </a:extLst>
            </p:cNvPr>
            <p:cNvSpPr txBox="1"/>
            <p:nvPr/>
          </p:nvSpPr>
          <p:spPr>
            <a:xfrm>
              <a:off x="2873544" y="549649"/>
              <a:ext cx="692993" cy="618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B663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omfortaa" pitchFamily="2" charset="0"/>
                  <a:ea typeface="Poppins"/>
                  <a:cs typeface="FC Onigiri Outline" pitchFamily="34" charset="-34"/>
                  <a:sym typeface="Poppins"/>
                </a:rPr>
                <a:t>3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0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 rot="18039324">
            <a:off x="8070765" y="2047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" name="วงรี 80"/>
          <p:cNvSpPr/>
          <p:nvPr/>
        </p:nvSpPr>
        <p:spPr>
          <a:xfrm rot="20099029">
            <a:off x="8037417" y="2436191"/>
            <a:ext cx="54000" cy="54699"/>
          </a:xfrm>
          <a:prstGeom prst="ellipse">
            <a:avLst/>
          </a:prstGeom>
          <a:solidFill>
            <a:srgbClr val="FFE79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สามเหลี่ยมหน้าจั่ว 88"/>
          <p:cNvSpPr/>
          <p:nvPr/>
        </p:nvSpPr>
        <p:spPr>
          <a:xfrm rot="18588587">
            <a:off x="7941133" y="1885488"/>
            <a:ext cx="98304" cy="74674"/>
          </a:xfrm>
          <a:prstGeom prst="triangle">
            <a:avLst/>
          </a:prstGeom>
          <a:solidFill>
            <a:srgbClr val="FFE79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95">
            <a:extLst>
              <a:ext uri="{FF2B5EF4-FFF2-40B4-BE49-F238E27FC236}">
                <a16:creationId xmlns:a16="http://schemas.microsoft.com/office/drawing/2014/main" id="{65585148-91E7-4F8F-98A5-6B3C7199BA34}"/>
              </a:ext>
            </a:extLst>
          </p:cNvPr>
          <p:cNvSpPr/>
          <p:nvPr/>
        </p:nvSpPr>
        <p:spPr>
          <a:xfrm>
            <a:off x="271517" y="2072308"/>
            <a:ext cx="3900813" cy="1315462"/>
          </a:xfrm>
          <a:prstGeom prst="rect">
            <a:avLst/>
          </a:prstGeom>
          <a:solidFill>
            <a:schemeClr val="bg1"/>
          </a:solidFill>
          <a:ln w="28575">
            <a:solidFill>
              <a:srgbClr val="C36B8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95">
            <a:extLst>
              <a:ext uri="{FF2B5EF4-FFF2-40B4-BE49-F238E27FC236}">
                <a16:creationId xmlns:a16="http://schemas.microsoft.com/office/drawing/2014/main" id="{7816D223-50C8-49C7-844A-E28ED3542166}"/>
              </a:ext>
            </a:extLst>
          </p:cNvPr>
          <p:cNvSpPr/>
          <p:nvPr/>
        </p:nvSpPr>
        <p:spPr>
          <a:xfrm>
            <a:off x="4244338" y="1523046"/>
            <a:ext cx="4504126" cy="2808544"/>
          </a:xfrm>
          <a:prstGeom prst="rect">
            <a:avLst/>
          </a:prstGeom>
          <a:solidFill>
            <a:schemeClr val="bg1"/>
          </a:solidFill>
          <a:ln w="28575">
            <a:solidFill>
              <a:srgbClr val="C36B8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AA1E-5446-4759-9AE6-5E50EEC23745}"/>
              </a:ext>
            </a:extLst>
          </p:cNvPr>
          <p:cNvSpPr txBox="1"/>
          <p:nvPr/>
        </p:nvSpPr>
        <p:spPr>
          <a:xfrm>
            <a:off x="4283968" y="170765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DCC77B-D488-4282-9BA1-CCA5D9C4244C}"/>
              </a:ext>
            </a:extLst>
          </p:cNvPr>
          <p:cNvSpPr txBox="1"/>
          <p:nvPr/>
        </p:nvSpPr>
        <p:spPr>
          <a:xfrm>
            <a:off x="4418206" y="20782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38 500 : 5 = 7 700 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CBEDB4-8118-470D-8B19-09089F7598E1}"/>
              </a:ext>
            </a:extLst>
          </p:cNvPr>
          <p:cNvSpPr txBox="1"/>
          <p:nvPr/>
        </p:nvSpPr>
        <p:spPr>
          <a:xfrm>
            <a:off x="4283968" y="2448930"/>
            <a:ext cx="492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3,5kg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6BD3B7-3326-42C6-8747-EFA272E0317A}"/>
              </a:ext>
            </a:extLst>
          </p:cNvPr>
          <p:cNvSpPr txBox="1"/>
          <p:nvPr/>
        </p:nvSpPr>
        <p:spPr>
          <a:xfrm>
            <a:off x="4418206" y="2819568"/>
            <a:ext cx="360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7 700 x 3,5 = 26 950 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EFC0FA-C5A9-4508-B4CD-3FAA4D0C95B5}"/>
              </a:ext>
            </a:extLst>
          </p:cNvPr>
          <p:cNvSpPr txBox="1"/>
          <p:nvPr/>
        </p:nvSpPr>
        <p:spPr>
          <a:xfrm>
            <a:off x="4283968" y="3190206"/>
            <a:ext cx="360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B8BF3E-55CD-4256-AB1F-9A53EB3CCD04}"/>
              </a:ext>
            </a:extLst>
          </p:cNvPr>
          <p:cNvSpPr txBox="1"/>
          <p:nvPr/>
        </p:nvSpPr>
        <p:spPr>
          <a:xfrm>
            <a:off x="4418206" y="3560844"/>
            <a:ext cx="410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38 500 - 26 950 = 11 550 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6EAEEE-14DA-47CA-A685-BF8C33A662AA}"/>
              </a:ext>
            </a:extLst>
          </p:cNvPr>
          <p:cNvSpPr txBox="1"/>
          <p:nvPr/>
        </p:nvSpPr>
        <p:spPr>
          <a:xfrm>
            <a:off x="4813394" y="3931480"/>
            <a:ext cx="360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11 550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C85EAF-FC42-435E-A9AE-C4401EB974B4}"/>
              </a:ext>
            </a:extLst>
          </p:cNvPr>
          <p:cNvSpPr txBox="1"/>
          <p:nvPr/>
        </p:nvSpPr>
        <p:spPr>
          <a:xfrm>
            <a:off x="239802" y="2337932"/>
            <a:ext cx="404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38 500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A081B0-4429-439C-ADBE-063BE00D390C}"/>
              </a:ext>
            </a:extLst>
          </p:cNvPr>
          <p:cNvSpPr txBox="1"/>
          <p:nvPr/>
        </p:nvSpPr>
        <p:spPr>
          <a:xfrm>
            <a:off x="246909" y="2728583"/>
            <a:ext cx="38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n: …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" name="รูปแบบอิสระ 41">
            <a:extLst>
              <a:ext uri="{FF2B5EF4-FFF2-40B4-BE49-F238E27FC236}">
                <a16:creationId xmlns:a16="http://schemas.microsoft.com/office/drawing/2014/main" id="{9679165D-7F52-467D-BB9E-99399162347A}"/>
              </a:ext>
            </a:extLst>
          </p:cNvPr>
          <p:cNvSpPr/>
          <p:nvPr/>
        </p:nvSpPr>
        <p:spPr>
          <a:xfrm>
            <a:off x="1156201" y="1673703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แบบอิสระ 41">
            <a:extLst>
              <a:ext uri="{FF2B5EF4-FFF2-40B4-BE49-F238E27FC236}">
                <a16:creationId xmlns:a16="http://schemas.microsoft.com/office/drawing/2014/main" id="{A9E86B87-C613-4425-AEC7-ED48A19EDD92}"/>
              </a:ext>
            </a:extLst>
          </p:cNvPr>
          <p:cNvSpPr/>
          <p:nvPr/>
        </p:nvSpPr>
        <p:spPr>
          <a:xfrm>
            <a:off x="5380166" y="1146591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69547B-F9F6-4DD0-B4A6-9899B6FD31A5}"/>
              </a:ext>
            </a:extLst>
          </p:cNvPr>
          <p:cNvGrpSpPr/>
          <p:nvPr/>
        </p:nvGrpSpPr>
        <p:grpSpPr>
          <a:xfrm>
            <a:off x="4211960" y="485007"/>
            <a:ext cx="762352" cy="685800"/>
            <a:chOff x="2873544" y="536575"/>
            <a:chExt cx="762352" cy="685800"/>
          </a:xfrm>
        </p:grpSpPr>
        <p:sp>
          <p:nvSpPr>
            <p:cNvPr id="39" name="วงรี 109">
              <a:extLst>
                <a:ext uri="{FF2B5EF4-FFF2-40B4-BE49-F238E27FC236}">
                  <a16:creationId xmlns:a16="http://schemas.microsoft.com/office/drawing/2014/main" id="{1E8D675F-24A2-433E-AC7B-98EF4A543B12}"/>
                </a:ext>
              </a:extLst>
            </p:cNvPr>
            <p:cNvSpPr/>
            <p:nvPr/>
          </p:nvSpPr>
          <p:spPr>
            <a:xfrm>
              <a:off x="2893137" y="536575"/>
              <a:ext cx="742759" cy="6858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47">
              <a:extLst>
                <a:ext uri="{FF2B5EF4-FFF2-40B4-BE49-F238E27FC236}">
                  <a16:creationId xmlns:a16="http://schemas.microsoft.com/office/drawing/2014/main" id="{AF06E4FC-3F00-457B-83D7-04491AEA0723}"/>
                </a:ext>
              </a:extLst>
            </p:cNvPr>
            <p:cNvSpPr/>
            <p:nvPr/>
          </p:nvSpPr>
          <p:spPr>
            <a:xfrm>
              <a:off x="2884664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Google Shape;1661;p41">
              <a:extLst>
                <a:ext uri="{FF2B5EF4-FFF2-40B4-BE49-F238E27FC236}">
                  <a16:creationId xmlns:a16="http://schemas.microsoft.com/office/drawing/2014/main" id="{D8EF90E4-0AF2-4EC6-896C-AE1417DF5838}"/>
                </a:ext>
              </a:extLst>
            </p:cNvPr>
            <p:cNvSpPr txBox="1"/>
            <p:nvPr/>
          </p:nvSpPr>
          <p:spPr>
            <a:xfrm>
              <a:off x="2873544" y="549649"/>
              <a:ext cx="692993" cy="618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B663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omfortaa" pitchFamily="2" charset="0"/>
                  <a:ea typeface="Poppins"/>
                  <a:cs typeface="FC Onigiri Outline" pitchFamily="34" charset="-34"/>
                  <a:sym typeface="Poppins"/>
                </a:rPr>
                <a:t>3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FD7EB9-8844-42BF-9455-6C6B866E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65" y="1691540"/>
            <a:ext cx="1969179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137DB-E69D-4494-A6FB-1322A648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23" y="1149734"/>
            <a:ext cx="158509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44" grpId="0"/>
      <p:bldP spid="45" grpId="0"/>
      <p:bldP spid="48" grpId="0"/>
      <p:bldP spid="49" grpId="0"/>
      <p:bldP spid="5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4FD57BF-0869-4373-BE6F-12B4511B5BB4}"/>
              </a:ext>
            </a:extLst>
          </p:cNvPr>
          <p:cNvGrpSpPr/>
          <p:nvPr/>
        </p:nvGrpSpPr>
        <p:grpSpPr>
          <a:xfrm>
            <a:off x="1108572" y="809065"/>
            <a:ext cx="6847804" cy="1192790"/>
            <a:chOff x="672998" y="979499"/>
            <a:chExt cx="7931449" cy="1202807"/>
          </a:xfrm>
        </p:grpSpPr>
        <p:sp>
          <p:nvSpPr>
            <p:cNvPr id="7" name="สี่เหลี่ยมผืนผ้ามุมมน 108">
              <a:extLst>
                <a:ext uri="{FF2B5EF4-FFF2-40B4-BE49-F238E27FC236}">
                  <a16:creationId xmlns:a16="http://schemas.microsoft.com/office/drawing/2014/main" id="{E03C8797-9DC5-441F-B06D-FEB9762B5DF2}"/>
                </a:ext>
              </a:extLst>
            </p:cNvPr>
            <p:cNvSpPr/>
            <p:nvPr/>
          </p:nvSpPr>
          <p:spPr>
            <a:xfrm>
              <a:off x="1221130" y="979499"/>
              <a:ext cx="7383317" cy="1202807"/>
            </a:xfrm>
            <a:prstGeom prst="roundRect">
              <a:avLst>
                <a:gd name="adj" fmla="val 50000"/>
              </a:avLst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วงรี 109">
              <a:extLst>
                <a:ext uri="{FF2B5EF4-FFF2-40B4-BE49-F238E27FC236}">
                  <a16:creationId xmlns:a16="http://schemas.microsoft.com/office/drawing/2014/main" id="{609C1AA7-5D1B-4D9B-9241-B519EBE8DA91}"/>
                </a:ext>
              </a:extLst>
            </p:cNvPr>
            <p:cNvSpPr/>
            <p:nvPr/>
          </p:nvSpPr>
          <p:spPr>
            <a:xfrm>
              <a:off x="672998" y="1222143"/>
              <a:ext cx="802657" cy="651539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67E7C3-3438-45BD-867A-68270E9CDE9C}"/>
              </a:ext>
            </a:extLst>
          </p:cNvPr>
          <p:cNvGrpSpPr/>
          <p:nvPr/>
        </p:nvGrpSpPr>
        <p:grpSpPr>
          <a:xfrm>
            <a:off x="1115616" y="771550"/>
            <a:ext cx="6735455" cy="1156685"/>
            <a:chOff x="713008" y="915566"/>
            <a:chExt cx="7820608" cy="1280619"/>
          </a:xfrm>
        </p:grpSpPr>
        <p:sp>
          <p:nvSpPr>
            <p:cNvPr id="5" name="สี่เหลี่ยมผืนผ้ามุมมน 50">
              <a:extLst>
                <a:ext uri="{FF2B5EF4-FFF2-40B4-BE49-F238E27FC236}">
                  <a16:creationId xmlns:a16="http://schemas.microsoft.com/office/drawing/2014/main" id="{C5AF3A02-074C-4668-844E-254F5A3401D5}"/>
                </a:ext>
              </a:extLst>
            </p:cNvPr>
            <p:cNvSpPr/>
            <p:nvPr/>
          </p:nvSpPr>
          <p:spPr>
            <a:xfrm>
              <a:off x="1221129" y="915566"/>
              <a:ext cx="7312487" cy="1280619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" name="วงรี 47">
              <a:extLst>
                <a:ext uri="{FF2B5EF4-FFF2-40B4-BE49-F238E27FC236}">
                  <a16:creationId xmlns:a16="http://schemas.microsoft.com/office/drawing/2014/main" id="{D5789E38-8D5A-48BA-BE74-CB23C8CC4C8A}"/>
                </a:ext>
              </a:extLst>
            </p:cNvPr>
            <p:cNvSpPr/>
            <p:nvPr/>
          </p:nvSpPr>
          <p:spPr>
            <a:xfrm>
              <a:off x="713008" y="1222143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9" name="Google Shape;1661;p41">
            <a:extLst>
              <a:ext uri="{FF2B5EF4-FFF2-40B4-BE49-F238E27FC236}">
                <a16:creationId xmlns:a16="http://schemas.microsoft.com/office/drawing/2014/main" id="{67127FA2-248B-4658-949E-6BD32C03FF70}"/>
              </a:ext>
            </a:extLst>
          </p:cNvPr>
          <p:cNvSpPr txBox="1"/>
          <p:nvPr/>
        </p:nvSpPr>
        <p:spPr>
          <a:xfrm>
            <a:off x="1043608" y="94538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rial" panose="020B7200000000000000" pitchFamily="34" charset="0"/>
                <a:ea typeface="Poppins"/>
                <a:cs typeface="FC Onigiri Outline" pitchFamily="34" charset="-34"/>
                <a:sym typeface="Poppins"/>
              </a:rPr>
              <a:t>a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rial" panose="020B7200000000000000" pitchFamily="34" charset="0"/>
              <a:ea typeface="Poppins"/>
              <a:cs typeface="FC Onigiri Outline" pitchFamily="34" charset="-34"/>
              <a:sym typeface="Poppin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78EF5-0562-4C16-9DBE-B5ED301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45" y="771550"/>
            <a:ext cx="5844107" cy="104562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rồi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so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sánh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giá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trị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của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(a + b) x c </a:t>
            </a:r>
            <a:b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</a:b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và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a x c + b x 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8F76CA-9D8B-4F71-A88D-C81A9E458797}"/>
              </a:ext>
            </a:extLst>
          </p:cNvPr>
          <p:cNvGrpSpPr/>
          <p:nvPr/>
        </p:nvGrpSpPr>
        <p:grpSpPr>
          <a:xfrm>
            <a:off x="250328" y="1010001"/>
            <a:ext cx="751858" cy="685800"/>
            <a:chOff x="4180182" y="411510"/>
            <a:chExt cx="751858" cy="685800"/>
          </a:xfrm>
        </p:grpSpPr>
        <p:sp>
          <p:nvSpPr>
            <p:cNvPr id="13" name="วงรี 109">
              <a:extLst>
                <a:ext uri="{FF2B5EF4-FFF2-40B4-BE49-F238E27FC236}">
                  <a16:creationId xmlns:a16="http://schemas.microsoft.com/office/drawing/2014/main" id="{5A45F4D3-8130-4717-A442-D6B57B1556B3}"/>
                </a:ext>
              </a:extLst>
            </p:cNvPr>
            <p:cNvSpPr/>
            <p:nvPr/>
          </p:nvSpPr>
          <p:spPr>
            <a:xfrm>
              <a:off x="4291960" y="411510"/>
              <a:ext cx="640080" cy="6858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วงรี 47">
              <a:extLst>
                <a:ext uri="{FF2B5EF4-FFF2-40B4-BE49-F238E27FC236}">
                  <a16:creationId xmlns:a16="http://schemas.microsoft.com/office/drawing/2014/main" id="{996ACA53-DA90-4BA9-8E11-A6C7384AFA73}"/>
                </a:ext>
              </a:extLst>
            </p:cNvPr>
            <p:cNvSpPr/>
            <p:nvPr/>
          </p:nvSpPr>
          <p:spPr>
            <a:xfrm>
              <a:off x="4211960" y="41151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Google Shape;1661;p41">
              <a:extLst>
                <a:ext uri="{FF2B5EF4-FFF2-40B4-BE49-F238E27FC236}">
                  <a16:creationId xmlns:a16="http://schemas.microsoft.com/office/drawing/2014/main" id="{E38A3EF9-0B86-4D91-9052-D30D91867844}"/>
                </a:ext>
              </a:extLst>
            </p:cNvPr>
            <p:cNvSpPr txBox="1"/>
            <p:nvPr/>
          </p:nvSpPr>
          <p:spPr>
            <a:xfrm>
              <a:off x="4180182" y="451461"/>
              <a:ext cx="692993" cy="618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B663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omfortaa" pitchFamily="2" charset="0"/>
                  <a:ea typeface="Poppins"/>
                  <a:cs typeface="FC Onigiri Outline" pitchFamily="34" charset="-34"/>
                  <a:sym typeface="Poppins"/>
                </a:rPr>
                <a:t>4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26787"/>
                  </p:ext>
                </p:extLst>
              </p:nvPr>
            </p:nvGraphicFramePr>
            <p:xfrm>
              <a:off x="318943" y="2114969"/>
              <a:ext cx="8429767" cy="2895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07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1066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116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26787"/>
                  </p:ext>
                </p:extLst>
              </p:nvPr>
            </p:nvGraphicFramePr>
            <p:xfrm>
              <a:off x="318943" y="2114969"/>
              <a:ext cx="8429767" cy="2895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48469" r="-835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B33B-7263-42A5-ABE5-514AFBA5D899}"/>
                  </a:ext>
                </a:extLst>
              </p:cNvPr>
              <p:cNvSpPr txBox="1"/>
              <p:nvPr/>
            </p:nvSpPr>
            <p:spPr>
              <a:xfrm>
                <a:off x="2839567" y="2980751"/>
                <a:ext cx="1559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6,2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B33B-7263-42A5-ABE5-514AFBA5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2980751"/>
                <a:ext cx="1559209" cy="369332"/>
              </a:xfrm>
              <a:prstGeom prst="rect">
                <a:avLst/>
              </a:prstGeom>
              <a:blipFill>
                <a:blip r:embed="rId3"/>
                <a:stretch>
                  <a:fillRect l="-1172" r="-3516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0041A-E814-47FD-80D2-A1BE51F0E4A9}"/>
                  </a:ext>
                </a:extLst>
              </p:cNvPr>
              <p:cNvSpPr txBox="1"/>
              <p:nvPr/>
            </p:nvSpPr>
            <p:spPr>
              <a:xfrm>
                <a:off x="2839567" y="3360286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0041A-E814-47FD-80D2-A1BE51F0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3360286"/>
                <a:ext cx="970330" cy="369332"/>
              </a:xfrm>
              <a:prstGeom prst="rect">
                <a:avLst/>
              </a:prstGeom>
              <a:blipFill>
                <a:blip r:embed="rId4"/>
                <a:stretch>
                  <a:fillRect l="-1887" r="-6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B0BD6B-4372-4A59-A64E-70EEDDF140EE}"/>
                  </a:ext>
                </a:extLst>
              </p:cNvPr>
              <p:cNvSpPr txBox="1"/>
              <p:nvPr/>
            </p:nvSpPr>
            <p:spPr>
              <a:xfrm>
                <a:off x="6057330" y="2980751"/>
                <a:ext cx="1899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2,88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B0BD6B-4372-4A59-A64E-70EEDDF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30" y="2980751"/>
                <a:ext cx="1899046" cy="369332"/>
              </a:xfrm>
              <a:prstGeom prst="rect">
                <a:avLst/>
              </a:prstGeom>
              <a:blipFill>
                <a:blip r:embed="rId5"/>
                <a:stretch>
                  <a:fillRect l="-965" r="-353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8E7A3-2CDA-4485-960A-54CD44C96BA5}"/>
                  </a:ext>
                </a:extLst>
              </p:cNvPr>
              <p:cNvSpPr txBox="1"/>
              <p:nvPr/>
            </p:nvSpPr>
            <p:spPr>
              <a:xfrm>
                <a:off x="6067220" y="3360286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8E7A3-2CDA-4485-960A-54CD44C9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20" y="3360286"/>
                <a:ext cx="970330" cy="369332"/>
              </a:xfrm>
              <a:prstGeom prst="rect">
                <a:avLst/>
              </a:prstGeom>
              <a:blipFill>
                <a:blip r:embed="rId6"/>
                <a:stretch>
                  <a:fillRect l="-1887" r="-754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41804-CD3A-47E3-A131-EF3D0747D6D1}"/>
                  </a:ext>
                </a:extLst>
              </p:cNvPr>
              <p:cNvSpPr txBox="1"/>
              <p:nvPr/>
            </p:nvSpPr>
            <p:spPr>
              <a:xfrm>
                <a:off x="2839567" y="4227934"/>
                <a:ext cx="1559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41804-CD3A-47E3-A131-EF3D0747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4227934"/>
                <a:ext cx="1559209" cy="369332"/>
              </a:xfrm>
              <a:prstGeom prst="rect">
                <a:avLst/>
              </a:prstGeom>
              <a:blipFill>
                <a:blip r:embed="rId7"/>
                <a:stretch>
                  <a:fillRect l="-1172" r="-351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6C7F6-B99D-4616-9C68-35A056B65250}"/>
                  </a:ext>
                </a:extLst>
              </p:cNvPr>
              <p:cNvSpPr txBox="1"/>
              <p:nvPr/>
            </p:nvSpPr>
            <p:spPr>
              <a:xfrm>
                <a:off x="2839567" y="4598055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6C7F6-B99D-4616-9C68-35A056B65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4598055"/>
                <a:ext cx="970330" cy="369332"/>
              </a:xfrm>
              <a:prstGeom prst="rect">
                <a:avLst/>
              </a:prstGeom>
              <a:blipFill>
                <a:blip r:embed="rId8"/>
                <a:stretch>
                  <a:fillRect l="-1887" r="-6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F03C55-35AC-4625-BFE3-1A8E6A04EDD1}"/>
                  </a:ext>
                </a:extLst>
              </p:cNvPr>
              <p:cNvSpPr txBox="1"/>
              <p:nvPr/>
            </p:nvSpPr>
            <p:spPr>
              <a:xfrm>
                <a:off x="6057330" y="4227934"/>
                <a:ext cx="1738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5,2+2,16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F03C55-35AC-4625-BFE3-1A8E6A04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30" y="4227934"/>
                <a:ext cx="1738746" cy="369332"/>
              </a:xfrm>
              <a:prstGeom prst="rect">
                <a:avLst/>
              </a:prstGeom>
              <a:blipFill>
                <a:blip r:embed="rId9"/>
                <a:stretch>
                  <a:fillRect l="-1053"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E950A-2CB0-4689-852F-8A7AA3191F8D}"/>
                  </a:ext>
                </a:extLst>
              </p:cNvPr>
              <p:cNvSpPr txBox="1"/>
              <p:nvPr/>
            </p:nvSpPr>
            <p:spPr>
              <a:xfrm>
                <a:off x="6067220" y="4583257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E950A-2CB0-4689-852F-8A7AA3191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20" y="4583257"/>
                <a:ext cx="970330" cy="369332"/>
              </a:xfrm>
              <a:prstGeom prst="rect">
                <a:avLst/>
              </a:prstGeom>
              <a:blipFill>
                <a:blip r:embed="rId10"/>
                <a:stretch>
                  <a:fillRect l="-1887" r="-754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DEF0F-6BB5-4361-B8B4-6FFB21E9F65F}"/>
                  </a:ext>
                </a:extLst>
              </p:cNvPr>
              <p:cNvSpPr txBox="1"/>
              <p:nvPr/>
            </p:nvSpPr>
            <p:spPr>
              <a:xfrm>
                <a:off x="2676342" y="2608986"/>
                <a:ext cx="2487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(2,4+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3,8)×1,2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DEF0F-6BB5-4361-B8B4-6FFB21E9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42" y="2608986"/>
                <a:ext cx="2487853" cy="461665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296AB2-0117-42A8-88AE-F06853102A89}"/>
                  </a:ext>
                </a:extLst>
              </p:cNvPr>
              <p:cNvSpPr/>
              <p:nvPr/>
            </p:nvSpPr>
            <p:spPr>
              <a:xfrm>
                <a:off x="5861346" y="2608986"/>
                <a:ext cx="2956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2,4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+3,8×1,2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296AB2-0117-42A8-88AE-F06853102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46" y="2608986"/>
                <a:ext cx="295638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EC1E3B-813D-43D6-B9E3-140ED8AAA666}"/>
                  </a:ext>
                </a:extLst>
              </p:cNvPr>
              <p:cNvSpPr/>
              <p:nvPr/>
            </p:nvSpPr>
            <p:spPr>
              <a:xfrm>
                <a:off x="2708974" y="3838277"/>
                <a:ext cx="2454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(6,5+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2,7)×0,8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EC1E3B-813D-43D6-B9E3-140ED8AAA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74" y="3838277"/>
                <a:ext cx="2454069" cy="461665"/>
              </a:xfrm>
              <a:prstGeom prst="rect">
                <a:avLst/>
              </a:prstGeom>
              <a:blipFill>
                <a:blip r:embed="rId1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EFE8BE-1B32-4C61-B65C-C74E64611847}"/>
                  </a:ext>
                </a:extLst>
              </p:cNvPr>
              <p:cNvSpPr/>
              <p:nvPr/>
            </p:nvSpPr>
            <p:spPr>
              <a:xfrm>
                <a:off x="5878400" y="3838277"/>
                <a:ext cx="2956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6,5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×0,8+2,7×0,8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EFE8BE-1B32-4C61-B65C-C74E64611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00" y="3838277"/>
                <a:ext cx="29563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6" grpId="0"/>
      <p:bldP spid="17" grpId="0"/>
      <p:bldP spid="21" grpId="0"/>
      <p:bldP spid="25" grpId="0"/>
      <p:bldP spid="4" grpId="0"/>
      <p:bldP spid="1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469395"/>
                  </p:ext>
                </p:extLst>
              </p:nvPr>
            </p:nvGraphicFramePr>
            <p:xfrm>
              <a:off x="318697" y="2072208"/>
              <a:ext cx="8429767" cy="1432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7,44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7,44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7,36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7,36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469395"/>
                  </p:ext>
                </p:extLst>
              </p:nvPr>
            </p:nvGraphicFramePr>
            <p:xfrm>
              <a:off x="318697" y="2072208"/>
              <a:ext cx="8429767" cy="1432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22" t="-125000" r="-937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125000" r="-835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22" t="-228000" r="-937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228000" r="-835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Google Shape;2565;p59">
            <a:extLst>
              <a:ext uri="{FF2B5EF4-FFF2-40B4-BE49-F238E27FC236}">
                <a16:creationId xmlns:a16="http://schemas.microsoft.com/office/drawing/2014/main" id="{40A4BEA3-280D-4C44-920A-56A15E822BA8}"/>
              </a:ext>
            </a:extLst>
          </p:cNvPr>
          <p:cNvSpPr/>
          <p:nvPr/>
        </p:nvSpPr>
        <p:spPr>
          <a:xfrm>
            <a:off x="4387484" y="1491630"/>
            <a:ext cx="369032" cy="450006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8A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285B74-91DB-441C-BE34-87F8DDFA1028}"/>
              </a:ext>
            </a:extLst>
          </p:cNvPr>
          <p:cNvSpPr/>
          <p:nvPr/>
        </p:nvSpPr>
        <p:spPr>
          <a:xfrm>
            <a:off x="1907704" y="632758"/>
            <a:ext cx="5256584" cy="73352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x c = a x c + b x c</a:t>
            </a:r>
          </a:p>
        </p:txBody>
      </p:sp>
    </p:spTree>
    <p:extLst>
      <p:ext uri="{BB962C8B-B14F-4D97-AF65-F5344CB8AC3E}">
        <p14:creationId xmlns:p14="http://schemas.microsoft.com/office/powerpoint/2010/main" val="28999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50">
            <a:extLst>
              <a:ext uri="{FF2B5EF4-FFF2-40B4-BE49-F238E27FC236}">
                <a16:creationId xmlns:a16="http://schemas.microsoft.com/office/drawing/2014/main" id="{C5AF3A02-074C-4668-844E-254F5A3401D5}"/>
              </a:ext>
            </a:extLst>
          </p:cNvPr>
          <p:cNvSpPr/>
          <p:nvPr/>
        </p:nvSpPr>
        <p:spPr>
          <a:xfrm>
            <a:off x="1569349" y="930405"/>
            <a:ext cx="6567157" cy="873382"/>
          </a:xfrm>
          <a:prstGeom prst="roundRect">
            <a:avLst/>
          </a:prstGeom>
          <a:solidFill>
            <a:srgbClr val="E8C6D2"/>
          </a:solidFill>
          <a:ln>
            <a:solidFill>
              <a:srgbClr val="F3C93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78EF5-0562-4C16-9DBE-B5ED301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50" y="1086080"/>
            <a:ext cx="6192853" cy="58199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bằng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cách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thuận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tiện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nhất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8F1DE-9C53-4CBC-9869-B9147DBF7C2B}"/>
                  </a:ext>
                </a:extLst>
              </p:cNvPr>
              <p:cNvSpPr txBox="1"/>
              <p:nvPr/>
            </p:nvSpPr>
            <p:spPr>
              <a:xfrm>
                <a:off x="683568" y="2067694"/>
                <a:ext cx="3324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9,3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×6,7+9,3×3,3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8F1DE-9C53-4CBC-9869-B9147DBF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7694"/>
                <a:ext cx="33247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FDDD0-4E4D-4AE0-8D10-DA7FFB8D1B0A}"/>
                  </a:ext>
                </a:extLst>
              </p:cNvPr>
              <p:cNvSpPr txBox="1"/>
              <p:nvPr/>
            </p:nvSpPr>
            <p:spPr>
              <a:xfrm>
                <a:off x="640182" y="3560698"/>
                <a:ext cx="3787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×0,35+0,35×2,2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FDDD0-4E4D-4AE0-8D10-DA7FFB8D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82" y="3560698"/>
                <a:ext cx="37878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2CC02-21F9-40CE-A5DD-538874493B12}"/>
                  </a:ext>
                </a:extLst>
              </p:cNvPr>
              <p:cNvSpPr txBox="1"/>
              <p:nvPr/>
            </p:nvSpPr>
            <p:spPr>
              <a:xfrm>
                <a:off x="4020688" y="2110304"/>
                <a:ext cx="3018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=9,3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×(6,7+3,3)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2CC02-21F9-40CE-A5DD-53887449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88" y="2110304"/>
                <a:ext cx="30189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E2549-1C4D-4797-9380-DDC3F4E618F9}"/>
                  </a:ext>
                </a:extLst>
              </p:cNvPr>
              <p:cNvSpPr txBox="1"/>
              <p:nvPr/>
            </p:nvSpPr>
            <p:spPr>
              <a:xfrm>
                <a:off x="4421739" y="3610413"/>
                <a:ext cx="3217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×(7,8+2,2)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E2549-1C4D-4797-9380-DDC3F4E6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39" y="3610413"/>
                <a:ext cx="32176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55D607-7310-43AD-ABA3-5FC5EC3BE908}"/>
                  </a:ext>
                </a:extLst>
              </p:cNvPr>
              <p:cNvSpPr/>
              <p:nvPr/>
            </p:nvSpPr>
            <p:spPr>
              <a:xfrm>
                <a:off x="3923928" y="2425226"/>
                <a:ext cx="19331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=9,3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55D607-7310-43AD-ABA3-5FC5EC3BE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5226"/>
                <a:ext cx="19331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9C7D6B-54DE-4DF2-ACC8-83E0C7D328BE}"/>
                  </a:ext>
                </a:extLst>
              </p:cNvPr>
              <p:cNvSpPr/>
              <p:nvPr/>
            </p:nvSpPr>
            <p:spPr>
              <a:xfrm>
                <a:off x="3923928" y="2804945"/>
                <a:ext cx="10458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9C7D6B-54DE-4DF2-ACC8-83E0C7D32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04945"/>
                <a:ext cx="10458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8117-52F1-4464-9FFE-78F1251346EE}"/>
                  </a:ext>
                </a:extLst>
              </p:cNvPr>
              <p:cNvSpPr txBox="1"/>
              <p:nvPr/>
            </p:nvSpPr>
            <p:spPr>
              <a:xfrm>
                <a:off x="4421739" y="4012482"/>
                <a:ext cx="19472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=0,35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8117-52F1-4464-9FFE-78F12513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39" y="4012482"/>
                <a:ext cx="19472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6D80A6-4B0B-432D-9E8A-3FD83E473A6F}"/>
                  </a:ext>
                </a:extLst>
              </p:cNvPr>
              <p:cNvSpPr txBox="1"/>
              <p:nvPr/>
            </p:nvSpPr>
            <p:spPr>
              <a:xfrm>
                <a:off x="4446860" y="4386303"/>
                <a:ext cx="9349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6D80A6-4B0B-432D-9E8A-3FD83E47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60" y="4386303"/>
                <a:ext cx="93493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B3894E6E-5335-44AB-9680-9BF683DE74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64" y="531995"/>
            <a:ext cx="788565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5" grpId="0"/>
      <p:bldP spid="3" grpId="0"/>
      <p:bldP spid="17" grpId="0"/>
      <p:bldP spid="4" grpId="0"/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43ED2-0F92-4ED5-A727-3DE6A90A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246247"/>
            <a:ext cx="7773074" cy="110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C42A3-C1C8-45F8-84CA-66FF5941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2" y="2035255"/>
            <a:ext cx="7279255" cy="1072989"/>
          </a:xfrm>
          <a:prstGeom prst="rect">
            <a:avLst/>
          </a:prstGeom>
        </p:spPr>
      </p:pic>
      <p:pic>
        <p:nvPicPr>
          <p:cNvPr id="9" name="รูปภาพ 81">
            <a:extLst>
              <a:ext uri="{FF2B5EF4-FFF2-40B4-BE49-F238E27FC236}">
                <a16:creationId xmlns:a16="http://schemas.microsoft.com/office/drawing/2014/main" id="{4625AACA-4C53-477C-A1A6-5528FD22C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4" y="2001802"/>
            <a:ext cx="473432" cy="559728"/>
          </a:xfrm>
          <a:prstGeom prst="rect">
            <a:avLst/>
          </a:prstGeom>
        </p:spPr>
      </p:pic>
      <p:pic>
        <p:nvPicPr>
          <p:cNvPr id="10" name="รูปภาพ 40">
            <a:extLst>
              <a:ext uri="{FF2B5EF4-FFF2-40B4-BE49-F238E27FC236}">
                <a16:creationId xmlns:a16="http://schemas.microsoft.com/office/drawing/2014/main" id="{30E10375-CE1D-4604-880D-0452D5AB4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264">
            <a:off x="6643938" y="3234261"/>
            <a:ext cx="1076434" cy="941880"/>
          </a:xfrm>
          <a:prstGeom prst="rect">
            <a:avLst/>
          </a:prstGeom>
        </p:spPr>
      </p:pic>
      <p:pic>
        <p:nvPicPr>
          <p:cNvPr id="11" name="รูปภาพ 46">
            <a:extLst>
              <a:ext uri="{FF2B5EF4-FFF2-40B4-BE49-F238E27FC236}">
                <a16:creationId xmlns:a16="http://schemas.microsoft.com/office/drawing/2014/main" id="{46CD6189-7F25-436F-8FC2-6A28B259A5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35704"/>
            <a:ext cx="1029827" cy="828439"/>
          </a:xfrm>
          <a:prstGeom prst="rect">
            <a:avLst/>
          </a:prstGeom>
        </p:spPr>
      </p:pic>
      <p:pic>
        <p:nvPicPr>
          <p:cNvPr id="12" name="รูปภาพ 63">
            <a:extLst>
              <a:ext uri="{FF2B5EF4-FFF2-40B4-BE49-F238E27FC236}">
                <a16:creationId xmlns:a16="http://schemas.microsoft.com/office/drawing/2014/main" id="{8142B3FE-3E23-4288-AF82-BB88D2F27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1705"/>
            <a:ext cx="1248307" cy="9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กลุ่ม 50">
            <a:extLst>
              <a:ext uri="{FF2B5EF4-FFF2-40B4-BE49-F238E27FC236}">
                <a16:creationId xmlns:a16="http://schemas.microsoft.com/office/drawing/2014/main" id="{1DF5FCD0-5C55-45E9-B0B4-04B6898925D1}"/>
              </a:ext>
            </a:extLst>
          </p:cNvPr>
          <p:cNvGrpSpPr/>
          <p:nvPr/>
        </p:nvGrpSpPr>
        <p:grpSpPr>
          <a:xfrm>
            <a:off x="411715" y="786307"/>
            <a:ext cx="3368197" cy="1065363"/>
            <a:chOff x="5915782" y="1489861"/>
            <a:chExt cx="1976751" cy="649841"/>
          </a:xfrm>
        </p:grpSpPr>
        <p:sp>
          <p:nvSpPr>
            <p:cNvPr id="35" name="วงรี 49">
              <a:extLst>
                <a:ext uri="{FF2B5EF4-FFF2-40B4-BE49-F238E27FC236}">
                  <a16:creationId xmlns:a16="http://schemas.microsoft.com/office/drawing/2014/main" id="{84B1910D-55B7-4FCA-9696-A6F1967B1783}"/>
                </a:ext>
              </a:extLst>
            </p:cNvPr>
            <p:cNvSpPr/>
            <p:nvPr/>
          </p:nvSpPr>
          <p:spPr>
            <a:xfrm>
              <a:off x="6458277" y="1489861"/>
              <a:ext cx="882716" cy="64984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วงรี 46">
              <a:extLst>
                <a:ext uri="{FF2B5EF4-FFF2-40B4-BE49-F238E27FC236}">
                  <a16:creationId xmlns:a16="http://schemas.microsoft.com/office/drawing/2014/main" id="{545B4E33-B60E-4131-80EF-1E14EA3AA71B}"/>
                </a:ext>
              </a:extLst>
            </p:cNvPr>
            <p:cNvSpPr/>
            <p:nvPr/>
          </p:nvSpPr>
          <p:spPr>
            <a:xfrm>
              <a:off x="5915782" y="1565030"/>
              <a:ext cx="990123" cy="5265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81">
              <a:extLst>
                <a:ext uri="{FF2B5EF4-FFF2-40B4-BE49-F238E27FC236}">
                  <a16:creationId xmlns:a16="http://schemas.microsoft.com/office/drawing/2014/main" id="{AC972177-EFC4-4BD5-8AB3-A8DD903EEAC4}"/>
                </a:ext>
              </a:extLst>
            </p:cNvPr>
            <p:cNvSpPr/>
            <p:nvPr/>
          </p:nvSpPr>
          <p:spPr>
            <a:xfrm>
              <a:off x="6935889" y="1568671"/>
              <a:ext cx="956644" cy="52655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8" name="กลุ่ม 57"/>
          <p:cNvGrpSpPr/>
          <p:nvPr/>
        </p:nvGrpSpPr>
        <p:grpSpPr>
          <a:xfrm>
            <a:off x="4994787" y="4167034"/>
            <a:ext cx="2261782" cy="450000"/>
            <a:chOff x="3289945" y="3405879"/>
            <a:chExt cx="2261782" cy="450000"/>
          </a:xfrm>
        </p:grpSpPr>
        <p:sp>
          <p:nvSpPr>
            <p:cNvPr id="54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6" name="กลุ่ม 95"/>
          <p:cNvGrpSpPr/>
          <p:nvPr/>
        </p:nvGrpSpPr>
        <p:grpSpPr>
          <a:xfrm>
            <a:off x="4048904" y="1244549"/>
            <a:ext cx="307072" cy="362768"/>
            <a:chOff x="5181879" y="1475364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2" name="ดาว 5 แฉก 1"/>
            <p:cNvSpPr/>
            <p:nvPr/>
          </p:nvSpPr>
          <p:spPr>
            <a:xfrm>
              <a:off x="5181879" y="1475364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วงรี 89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ส่วนโค้ง 39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วงรี 40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กลุ่ม 103"/>
          <p:cNvGrpSpPr/>
          <p:nvPr/>
        </p:nvGrpSpPr>
        <p:grpSpPr>
          <a:xfrm>
            <a:off x="4067944" y="2713038"/>
            <a:ext cx="307072" cy="362768"/>
            <a:chOff x="5181879" y="1475364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105" name="ดาว 5 แฉก 1"/>
            <p:cNvSpPr/>
            <p:nvPr/>
          </p:nvSpPr>
          <p:spPr>
            <a:xfrm>
              <a:off x="5181879" y="1475364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6" name="วงรี 105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7" name="วงรี 106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8" name="ส่วนโค้ง 107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9" name="วงรี 108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0" name="วงรี 109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" y="2415604"/>
            <a:ext cx="2641668" cy="2445056"/>
          </a:xfrm>
          <a:prstGeom prst="rect">
            <a:avLst/>
          </a:prstGeom>
        </p:spPr>
      </p:pic>
      <p:pic>
        <p:nvPicPr>
          <p:cNvPr id="62" name="รูปภาพ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4516" y="136604"/>
            <a:ext cx="1132092" cy="91070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34" name="วงรี 133"/>
          <p:cNvSpPr/>
          <p:nvPr/>
        </p:nvSpPr>
        <p:spPr>
          <a:xfrm>
            <a:off x="2861816" y="3597870"/>
            <a:ext cx="61200" cy="6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5" name="วงรี 134"/>
          <p:cNvSpPr/>
          <p:nvPr/>
        </p:nvSpPr>
        <p:spPr>
          <a:xfrm>
            <a:off x="2892956" y="3390938"/>
            <a:ext cx="61200" cy="61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6" name="วงรี 135"/>
          <p:cNvSpPr/>
          <p:nvPr/>
        </p:nvSpPr>
        <p:spPr>
          <a:xfrm>
            <a:off x="2818052" y="3270120"/>
            <a:ext cx="61200" cy="612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วงรี 136"/>
          <p:cNvSpPr/>
          <p:nvPr/>
        </p:nvSpPr>
        <p:spPr>
          <a:xfrm>
            <a:off x="2831216" y="3503190"/>
            <a:ext cx="61200" cy="6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7" y="192108"/>
            <a:ext cx="74388" cy="83511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16107" y="302752"/>
            <a:ext cx="74388" cy="83511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181585" y="1068535"/>
            <a:ext cx="74388" cy="83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8E5D1-61D2-43D1-A326-3D6FB7B46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262" y="1169080"/>
            <a:ext cx="4121253" cy="137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17917-35BC-4C99-B199-77578C524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785" y="2596605"/>
            <a:ext cx="4230991" cy="13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24B49-D43D-4305-8A17-8EFE14B9C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911" y="824992"/>
            <a:ext cx="3670110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วงรี 77"/>
          <p:cNvSpPr/>
          <p:nvPr/>
        </p:nvSpPr>
        <p:spPr>
          <a:xfrm>
            <a:off x="2201379" y="4058111"/>
            <a:ext cx="61200" cy="61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วงรี 78"/>
          <p:cNvSpPr/>
          <p:nvPr/>
        </p:nvSpPr>
        <p:spPr>
          <a:xfrm>
            <a:off x="5294976" y="2591650"/>
            <a:ext cx="61200" cy="6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/>
          <p:cNvSpPr/>
          <p:nvPr/>
        </p:nvSpPr>
        <p:spPr>
          <a:xfrm>
            <a:off x="2148289" y="3731072"/>
            <a:ext cx="61200" cy="612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/>
          <p:cNvSpPr/>
          <p:nvPr/>
        </p:nvSpPr>
        <p:spPr>
          <a:xfrm>
            <a:off x="2170779" y="3950587"/>
            <a:ext cx="61200" cy="6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วงรี 81"/>
          <p:cNvSpPr/>
          <p:nvPr/>
        </p:nvSpPr>
        <p:spPr>
          <a:xfrm>
            <a:off x="611560" y="4083918"/>
            <a:ext cx="61200" cy="612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3688112" y="2643822"/>
            <a:ext cx="61200" cy="6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วงรี 83"/>
          <p:cNvSpPr/>
          <p:nvPr/>
        </p:nvSpPr>
        <p:spPr>
          <a:xfrm>
            <a:off x="655715" y="3774751"/>
            <a:ext cx="61200" cy="6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วงรี 84"/>
          <p:cNvSpPr/>
          <p:nvPr/>
        </p:nvSpPr>
        <p:spPr>
          <a:xfrm>
            <a:off x="665822" y="3975625"/>
            <a:ext cx="61200" cy="612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5" y="98380"/>
            <a:ext cx="982472" cy="744777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79F30-0AA1-42AE-BE6F-9AC1A4BD1944}"/>
              </a:ext>
            </a:extLst>
          </p:cNvPr>
          <p:cNvGrpSpPr/>
          <p:nvPr/>
        </p:nvGrpSpPr>
        <p:grpSpPr>
          <a:xfrm>
            <a:off x="1948562" y="536575"/>
            <a:ext cx="5246875" cy="720080"/>
            <a:chOff x="2709501" y="536575"/>
            <a:chExt cx="5246875" cy="720080"/>
          </a:xfrm>
        </p:grpSpPr>
        <p:grpSp>
          <p:nvGrpSpPr>
            <p:cNvPr id="21" name="กลุ่ม 107">
              <a:extLst>
                <a:ext uri="{FF2B5EF4-FFF2-40B4-BE49-F238E27FC236}">
                  <a16:creationId xmlns:a16="http://schemas.microsoft.com/office/drawing/2014/main" id="{F5309C50-EC61-4FF5-A4E4-2EFB684DE64D}"/>
                </a:ext>
              </a:extLst>
            </p:cNvPr>
            <p:cNvGrpSpPr/>
            <p:nvPr/>
          </p:nvGrpSpPr>
          <p:grpSpPr>
            <a:xfrm>
              <a:off x="2717974" y="536575"/>
              <a:ext cx="5238402" cy="720080"/>
              <a:chOff x="1266832" y="1271139"/>
              <a:chExt cx="3344173" cy="644400"/>
            </a:xfrm>
            <a:pattFill prst="wdDnDiag">
              <a:fgClr>
                <a:schemeClr val="bg1"/>
              </a:fgClr>
              <a:bgClr>
                <a:srgbClr val="EED6DF"/>
              </a:bgClr>
            </a:pattFill>
          </p:grpSpPr>
          <p:sp>
            <p:nvSpPr>
              <p:cNvPr id="22" name="สี่เหลี่ยมผืนผ้ามุมมน 108">
                <a:extLst>
                  <a:ext uri="{FF2B5EF4-FFF2-40B4-BE49-F238E27FC236}">
                    <a16:creationId xmlns:a16="http://schemas.microsoft.com/office/drawing/2014/main" id="{32293332-F1FD-4C90-9DA7-6229303CDC2F}"/>
                  </a:ext>
                </a:extLst>
              </p:cNvPr>
              <p:cNvSpPr/>
              <p:nvPr/>
            </p:nvSpPr>
            <p:spPr>
              <a:xfrm>
                <a:off x="1525375" y="1408934"/>
                <a:ext cx="3085630" cy="4372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วงรี 109">
                <a:extLst>
                  <a:ext uri="{FF2B5EF4-FFF2-40B4-BE49-F238E27FC236}">
                    <a16:creationId xmlns:a16="http://schemas.microsoft.com/office/drawing/2014/main" id="{4E2A81EB-1632-4DDA-A172-4CD4C24C0C98}"/>
                  </a:ext>
                </a:extLst>
              </p:cNvPr>
              <p:cNvSpPr/>
              <p:nvPr/>
            </p:nvSpPr>
            <p:spPr>
              <a:xfrm>
                <a:off x="1266832" y="1271139"/>
                <a:ext cx="442404" cy="64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สี่เหลี่ยมผืนผ้ามุมมน 50">
              <a:extLst>
                <a:ext uri="{FF2B5EF4-FFF2-40B4-BE49-F238E27FC236}">
                  <a16:creationId xmlns:a16="http://schemas.microsoft.com/office/drawing/2014/main" id="{FA29A876-2E3A-4EB4-A137-28FB29ABB9C3}"/>
                </a:ext>
              </a:extLst>
            </p:cNvPr>
            <p:cNvSpPr/>
            <p:nvPr/>
          </p:nvSpPr>
          <p:spPr>
            <a:xfrm>
              <a:off x="3161055" y="677975"/>
              <a:ext cx="4726945" cy="437281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6" name="วงรี 47">
              <a:extLst>
                <a:ext uri="{FF2B5EF4-FFF2-40B4-BE49-F238E27FC236}">
                  <a16:creationId xmlns:a16="http://schemas.microsoft.com/office/drawing/2014/main" id="{500543BD-E586-4CA2-9751-D9F0B75BF8BD}"/>
                </a:ext>
              </a:extLst>
            </p:cNvPr>
            <p:cNvSpPr/>
            <p:nvPr/>
          </p:nvSpPr>
          <p:spPr>
            <a:xfrm>
              <a:off x="2709501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0" name="Google Shape;1661;p41">
            <a:extLst>
              <a:ext uri="{FF2B5EF4-FFF2-40B4-BE49-F238E27FC236}">
                <a16:creationId xmlns:a16="http://schemas.microsoft.com/office/drawing/2014/main" id="{2014EEF7-9F62-4D89-BB3E-8546A3BA2752}"/>
              </a:ext>
            </a:extLst>
          </p:cNvPr>
          <p:cNvSpPr txBox="1"/>
          <p:nvPr/>
        </p:nvSpPr>
        <p:spPr>
          <a:xfrm>
            <a:off x="1907704" y="55552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1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p:grpSp>
        <p:nvGrpSpPr>
          <p:cNvPr id="39" name="กลุ่ม 45">
            <a:extLst>
              <a:ext uri="{FF2B5EF4-FFF2-40B4-BE49-F238E27FC236}">
                <a16:creationId xmlns:a16="http://schemas.microsoft.com/office/drawing/2014/main" id="{DB78F031-183F-4A15-BE33-5540728C49A8}"/>
              </a:ext>
            </a:extLst>
          </p:cNvPr>
          <p:cNvGrpSpPr/>
          <p:nvPr/>
        </p:nvGrpSpPr>
        <p:grpSpPr>
          <a:xfrm>
            <a:off x="454846" y="1563638"/>
            <a:ext cx="2194560" cy="2966516"/>
            <a:chOff x="442007" y="1361178"/>
            <a:chExt cx="1825737" cy="2966516"/>
          </a:xfrm>
        </p:grpSpPr>
        <p:sp>
          <p:nvSpPr>
            <p:cNvPr id="40" name="สี่เหลี่ยมผืนผ้ามุมมน 77">
              <a:extLst>
                <a:ext uri="{FF2B5EF4-FFF2-40B4-BE49-F238E27FC236}">
                  <a16:creationId xmlns:a16="http://schemas.microsoft.com/office/drawing/2014/main" id="{D70817EE-0514-4B26-8D41-B8FFA3D099FD}"/>
                </a:ext>
              </a:extLst>
            </p:cNvPr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มุมมน 39">
              <a:extLst>
                <a:ext uri="{FF2B5EF4-FFF2-40B4-BE49-F238E27FC236}">
                  <a16:creationId xmlns:a16="http://schemas.microsoft.com/office/drawing/2014/main" id="{E6108CD0-9927-40F3-84A3-499459859BDE}"/>
                </a:ext>
              </a:extLst>
            </p:cNvPr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3" name="กลุ่ม 47">
            <a:extLst>
              <a:ext uri="{FF2B5EF4-FFF2-40B4-BE49-F238E27FC236}">
                <a16:creationId xmlns:a16="http://schemas.microsoft.com/office/drawing/2014/main" id="{6410F3C3-65E5-4426-B45A-61EE1939C767}"/>
              </a:ext>
            </a:extLst>
          </p:cNvPr>
          <p:cNvGrpSpPr/>
          <p:nvPr/>
        </p:nvGrpSpPr>
        <p:grpSpPr>
          <a:xfrm>
            <a:off x="3347864" y="1571980"/>
            <a:ext cx="2448272" cy="2966516"/>
            <a:chOff x="2573909" y="1361178"/>
            <a:chExt cx="1819242" cy="2966516"/>
          </a:xfrm>
        </p:grpSpPr>
        <p:sp>
          <p:nvSpPr>
            <p:cNvPr id="45" name="สี่เหลี่ยมผืนผ้ามุมมน 80">
              <a:extLst>
                <a:ext uri="{FF2B5EF4-FFF2-40B4-BE49-F238E27FC236}">
                  <a16:creationId xmlns:a16="http://schemas.microsoft.com/office/drawing/2014/main" id="{E69CFF61-B8D7-4FF3-9571-A61C353929A8}"/>
                </a:ext>
              </a:extLst>
            </p:cNvPr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สี่เหลี่ยมผืนผ้ามุมมน 71">
              <a:extLst>
                <a:ext uri="{FF2B5EF4-FFF2-40B4-BE49-F238E27FC236}">
                  <a16:creationId xmlns:a16="http://schemas.microsoft.com/office/drawing/2014/main" id="{329953D6-C833-4239-BECF-FFC01ED7A92E}"/>
                </a:ext>
              </a:extLst>
            </p:cNvPr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50">
            <a:extLst>
              <a:ext uri="{FF2B5EF4-FFF2-40B4-BE49-F238E27FC236}">
                <a16:creationId xmlns:a16="http://schemas.microsoft.com/office/drawing/2014/main" id="{9EA3E87C-46E0-4C66-8B57-6E2F7D4EF499}"/>
              </a:ext>
            </a:extLst>
          </p:cNvPr>
          <p:cNvGrpSpPr/>
          <p:nvPr/>
        </p:nvGrpSpPr>
        <p:grpSpPr>
          <a:xfrm>
            <a:off x="6348065" y="1550587"/>
            <a:ext cx="2194560" cy="2966516"/>
            <a:chOff x="4705811" y="1361178"/>
            <a:chExt cx="1812747" cy="2966516"/>
          </a:xfrm>
        </p:grpSpPr>
        <p:sp>
          <p:nvSpPr>
            <p:cNvPr id="51" name="สี่เหลี่ยมผืนผ้ามุมมน 79">
              <a:extLst>
                <a:ext uri="{FF2B5EF4-FFF2-40B4-BE49-F238E27FC236}">
                  <a16:creationId xmlns:a16="http://schemas.microsoft.com/office/drawing/2014/main" id="{C6082FB8-286B-47C6-BE6E-0A2A4CFA66EC}"/>
                </a:ext>
              </a:extLst>
            </p:cNvPr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ี่เหลี่ยมผืนผ้ามุมมน 75">
              <a:extLst>
                <a:ext uri="{FF2B5EF4-FFF2-40B4-BE49-F238E27FC236}">
                  <a16:creationId xmlns:a16="http://schemas.microsoft.com/office/drawing/2014/main" id="{3053B5AA-D23D-43CB-BAE9-6BD7FBA65552}"/>
                </a:ext>
              </a:extLst>
            </p:cNvPr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6818BF9-519D-4DCB-BA39-D73C71AC64DE}"/>
              </a:ext>
            </a:extLst>
          </p:cNvPr>
          <p:cNvCxnSpPr>
            <a:cxnSpLocks/>
          </p:cNvCxnSpPr>
          <p:nvPr/>
        </p:nvCxnSpPr>
        <p:spPr>
          <a:xfrm>
            <a:off x="6506244" y="3867894"/>
            <a:ext cx="1734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675A1E-E57F-4027-935B-3DE5EC0E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616990"/>
            <a:ext cx="3806452" cy="543767"/>
          </a:xfrm>
        </p:spPr>
        <p:txBody>
          <a:bodyPr>
            <a:noAutofit/>
          </a:bodyPr>
          <a:lstStyle/>
          <a:p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Đặt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rồi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3C93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218D94-0EE5-43CF-B841-69C7DA7E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20" y="1668801"/>
            <a:ext cx="2469094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CD075-7997-402C-BC8C-7906FA89B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1691383"/>
            <a:ext cx="2603218" cy="646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DEDA73-740D-4AD1-BEDC-3FAB35BEF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946" y="1619480"/>
            <a:ext cx="1932599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CAB7C0-3262-4363-83DF-D56F49044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59" y="2114503"/>
            <a:ext cx="1548518" cy="1133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2A30BC-01DF-4197-A6FD-2B17FC519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3075806"/>
            <a:ext cx="1298561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3E4799-72B2-4B1A-8905-47E7C369D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2086" y="2110493"/>
            <a:ext cx="1511939" cy="112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8D7DB2-CA32-46FF-9F52-B1EA22AC8A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0546" y="3075806"/>
            <a:ext cx="1359526" cy="6462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C2097E-45F1-41B9-B3CC-9B963B00A83E}"/>
              </a:ext>
            </a:extLst>
          </p:cNvPr>
          <p:cNvGrpSpPr/>
          <p:nvPr/>
        </p:nvGrpSpPr>
        <p:grpSpPr>
          <a:xfrm>
            <a:off x="6506244" y="2110493"/>
            <a:ext cx="1797857" cy="965313"/>
            <a:chOff x="6405488" y="2110493"/>
            <a:chExt cx="1797857" cy="96531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16188E-FDD4-4A6A-9AA9-9F9B10B76AC1}"/>
                </a:ext>
              </a:extLst>
            </p:cNvPr>
            <p:cNvGrpSpPr/>
            <p:nvPr/>
          </p:nvGrpSpPr>
          <p:grpSpPr>
            <a:xfrm>
              <a:off x="6405488" y="2333953"/>
              <a:ext cx="1687256" cy="741853"/>
              <a:chOff x="6321954" y="2470125"/>
              <a:chExt cx="1687256" cy="74185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48D542-5892-4222-946C-F2BF3DD5767F}"/>
                  </a:ext>
                </a:extLst>
              </p:cNvPr>
              <p:cNvSpPr/>
              <p:nvPr/>
            </p:nvSpPr>
            <p:spPr>
              <a:xfrm>
                <a:off x="6547950" y="2470125"/>
                <a:ext cx="352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omfortaa" pitchFamily="2" charset="0"/>
                  </a:rPr>
                  <a:t>x</a:t>
                </a:r>
                <a:endParaRPr lang="en-US" sz="2400" dirty="0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57125B9-E633-4FAC-A7DD-D456BC1F1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1954" y="3211978"/>
                <a:ext cx="16872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3FE626-CB86-4646-A0B6-A9AFF78A3029}"/>
                </a:ext>
              </a:extLst>
            </p:cNvPr>
            <p:cNvSpPr txBox="1"/>
            <p:nvPr/>
          </p:nvSpPr>
          <p:spPr>
            <a:xfrm>
              <a:off x="7415691" y="2614141"/>
              <a:ext cx="677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fortaa" pitchFamily="2" charset="0"/>
                </a:rPr>
                <a:t>3,4</a:t>
              </a:r>
              <a:endParaRPr lang="en-US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4A28ACC-7069-410A-9912-6F2BE918EE37}"/>
                </a:ext>
              </a:extLst>
            </p:cNvPr>
            <p:cNvSpPr txBox="1"/>
            <p:nvPr/>
          </p:nvSpPr>
          <p:spPr>
            <a:xfrm>
              <a:off x="6861425" y="2110493"/>
              <a:ext cx="1341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mfortaa" pitchFamily="2" charset="0"/>
                </a:rPr>
                <a:t>4 8, 1 6</a:t>
              </a:r>
              <a:endParaRPr lang="en-US" sz="2400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E2621B7-9ED0-4995-8F75-3CEED9B2B79E}"/>
              </a:ext>
            </a:extLst>
          </p:cNvPr>
          <p:cNvSpPr txBox="1"/>
          <p:nvPr/>
        </p:nvSpPr>
        <p:spPr>
          <a:xfrm>
            <a:off x="6760988" y="3097429"/>
            <a:ext cx="14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1 9 2 6 4</a:t>
            </a:r>
            <a:endParaRPr lang="en-US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7C1102-068A-4608-A20E-D188F54C8D65}"/>
              </a:ext>
            </a:extLst>
          </p:cNvPr>
          <p:cNvSpPr txBox="1"/>
          <p:nvPr/>
        </p:nvSpPr>
        <p:spPr>
          <a:xfrm>
            <a:off x="6472956" y="344585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1 4 4 4 8</a:t>
            </a:r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401256-0C01-410E-8B4E-0A934F9AE825}"/>
              </a:ext>
            </a:extLst>
          </p:cNvPr>
          <p:cNvSpPr txBox="1"/>
          <p:nvPr/>
        </p:nvSpPr>
        <p:spPr>
          <a:xfrm>
            <a:off x="6516216" y="3867894"/>
            <a:ext cx="191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1 6 3,7 4 4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/>
          <p:cNvGrpSpPr/>
          <p:nvPr/>
        </p:nvGrpSpPr>
        <p:grpSpPr>
          <a:xfrm>
            <a:off x="1066592" y="2255355"/>
            <a:ext cx="7033800" cy="2391827"/>
            <a:chOff x="2868142" y="1257868"/>
            <a:chExt cx="4680519" cy="591112"/>
          </a:xfrm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3003809" y="1315406"/>
              <a:ext cx="4544852" cy="533574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68142" y="1257868"/>
              <a:ext cx="4525644" cy="566527"/>
            </a:xfrm>
            <a:prstGeom prst="rect">
              <a:avLst/>
            </a:prstGeom>
            <a:solidFill>
              <a:srgbClr val="F2EFF5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55BADE6-B6B0-4A24-997E-03154B326D3F}"/>
              </a:ext>
            </a:extLst>
          </p:cNvPr>
          <p:cNvSpPr txBox="1"/>
          <p:nvPr/>
        </p:nvSpPr>
        <p:spPr>
          <a:xfrm>
            <a:off x="1218931" y="2432034"/>
            <a:ext cx="64701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 100, 1000,… ta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8F77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รูปภาพ 93">
            <a:extLst>
              <a:ext uri="{FF2B5EF4-FFF2-40B4-BE49-F238E27FC236}">
                <a16:creationId xmlns:a16="http://schemas.microsoft.com/office/drawing/2014/main" id="{544F0C5A-0D22-49FA-A940-F0D55C9FC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846">
            <a:off x="7604433" y="1078570"/>
            <a:ext cx="1132861" cy="1598420"/>
          </a:xfrm>
          <a:prstGeom prst="rect">
            <a:avLst/>
          </a:prstGeom>
        </p:spPr>
      </p:pic>
      <p:grpSp>
        <p:nvGrpSpPr>
          <p:cNvPr id="7" name="กลุ่ม 44">
            <a:extLst>
              <a:ext uri="{FF2B5EF4-FFF2-40B4-BE49-F238E27FC236}">
                <a16:creationId xmlns:a16="http://schemas.microsoft.com/office/drawing/2014/main" id="{0D4D731F-6F19-4F2B-BB4A-D762E9A3C854}"/>
              </a:ext>
            </a:extLst>
          </p:cNvPr>
          <p:cNvGrpSpPr/>
          <p:nvPr/>
        </p:nvGrpSpPr>
        <p:grpSpPr>
          <a:xfrm>
            <a:off x="1043608" y="320859"/>
            <a:ext cx="7033800" cy="1673951"/>
            <a:chOff x="977297" y="1053814"/>
            <a:chExt cx="1371358" cy="1400198"/>
          </a:xfrm>
        </p:grpSpPr>
        <p:sp>
          <p:nvSpPr>
            <p:cNvPr id="8" name="รูปแบบอิสระ 40">
              <a:extLst>
                <a:ext uri="{FF2B5EF4-FFF2-40B4-BE49-F238E27FC236}">
                  <a16:creationId xmlns:a16="http://schemas.microsoft.com/office/drawing/2014/main" id="{ED273E3A-8907-4254-879D-D2FCBC6D52A6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 43">
              <a:extLst>
                <a:ext uri="{FF2B5EF4-FFF2-40B4-BE49-F238E27FC236}">
                  <a16:creationId xmlns:a16="http://schemas.microsoft.com/office/drawing/2014/main" id="{58931279-4757-4CFF-BD70-C533084571EC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5E89DD-34B7-47B5-979B-69F395FB2C2B}"/>
              </a:ext>
            </a:extLst>
          </p:cNvPr>
          <p:cNvSpPr txBox="1"/>
          <p:nvPr/>
        </p:nvSpPr>
        <p:spPr>
          <a:xfrm>
            <a:off x="1979712" y="77155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>
                <a:latin typeface="Comfortaa" pitchFamily="2" charset="0"/>
              </a:rPr>
              <a:t>10, 100, 1000, … 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50">
            <a:extLst>
              <a:ext uri="{FF2B5EF4-FFF2-40B4-BE49-F238E27FC236}">
                <a16:creationId xmlns:a16="http://schemas.microsoft.com/office/drawing/2014/main" id="{2154DA72-E1BA-466E-8461-DB737835F389}"/>
              </a:ext>
            </a:extLst>
          </p:cNvPr>
          <p:cNvGrpSpPr/>
          <p:nvPr/>
        </p:nvGrpSpPr>
        <p:grpSpPr>
          <a:xfrm>
            <a:off x="899592" y="2255355"/>
            <a:ext cx="7393839" cy="2391827"/>
            <a:chOff x="2868142" y="1257868"/>
            <a:chExt cx="4680519" cy="591112"/>
          </a:xfrm>
        </p:grpSpPr>
        <p:sp>
          <p:nvSpPr>
            <p:cNvPr id="12" name="สี่เหลี่ยมผืนผ้า 78">
              <a:extLst>
                <a:ext uri="{FF2B5EF4-FFF2-40B4-BE49-F238E27FC236}">
                  <a16:creationId xmlns:a16="http://schemas.microsoft.com/office/drawing/2014/main" id="{E15F5DC6-EF96-4977-9A1A-A04B0AF7141B}"/>
                </a:ext>
              </a:extLst>
            </p:cNvPr>
            <p:cNvSpPr/>
            <p:nvPr/>
          </p:nvSpPr>
          <p:spPr>
            <a:xfrm>
              <a:off x="3003809" y="1315406"/>
              <a:ext cx="4544852" cy="533574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" name="สี่เหลี่ยมผืนผ้า 44">
              <a:extLst>
                <a:ext uri="{FF2B5EF4-FFF2-40B4-BE49-F238E27FC236}">
                  <a16:creationId xmlns:a16="http://schemas.microsoft.com/office/drawing/2014/main" id="{262D2192-0B87-44D7-BC25-D7937F5C5153}"/>
                </a:ext>
              </a:extLst>
            </p:cNvPr>
            <p:cNvSpPr/>
            <p:nvPr/>
          </p:nvSpPr>
          <p:spPr>
            <a:xfrm>
              <a:off x="2868142" y="1257868"/>
              <a:ext cx="4525644" cy="566527"/>
            </a:xfrm>
            <a:prstGeom prst="rect">
              <a:avLst/>
            </a:prstGeom>
            <a:solidFill>
              <a:srgbClr val="F2EFF5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pic>
        <p:nvPicPr>
          <p:cNvPr id="14" name="รูปภาพ 93">
            <a:extLst>
              <a:ext uri="{FF2B5EF4-FFF2-40B4-BE49-F238E27FC236}">
                <a16:creationId xmlns:a16="http://schemas.microsoft.com/office/drawing/2014/main" id="{CC64C623-D6CF-43C3-990E-951FDF58E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846">
            <a:off x="7877358" y="1089339"/>
            <a:ext cx="1132861" cy="159842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55BADE6-B6B0-4A24-997E-03154B326D3F}"/>
              </a:ext>
            </a:extLst>
          </p:cNvPr>
          <p:cNvSpPr txBox="1"/>
          <p:nvPr/>
        </p:nvSpPr>
        <p:spPr>
          <a:xfrm>
            <a:off x="1136398" y="2440246"/>
            <a:ext cx="69410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0,1; 0,01; 0,001;… ta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8F77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กลุ่ม 44">
            <a:extLst>
              <a:ext uri="{FF2B5EF4-FFF2-40B4-BE49-F238E27FC236}">
                <a16:creationId xmlns:a16="http://schemas.microsoft.com/office/drawing/2014/main" id="{0D4D731F-6F19-4F2B-BB4A-D762E9A3C854}"/>
              </a:ext>
            </a:extLst>
          </p:cNvPr>
          <p:cNvGrpSpPr/>
          <p:nvPr/>
        </p:nvGrpSpPr>
        <p:grpSpPr>
          <a:xfrm>
            <a:off x="1043608" y="320859"/>
            <a:ext cx="7033800" cy="1673951"/>
            <a:chOff x="977297" y="1053814"/>
            <a:chExt cx="1371358" cy="1400198"/>
          </a:xfrm>
        </p:grpSpPr>
        <p:sp>
          <p:nvSpPr>
            <p:cNvPr id="8" name="รูปแบบอิสระ 40">
              <a:extLst>
                <a:ext uri="{FF2B5EF4-FFF2-40B4-BE49-F238E27FC236}">
                  <a16:creationId xmlns:a16="http://schemas.microsoft.com/office/drawing/2014/main" id="{ED273E3A-8907-4254-879D-D2FCBC6D52A6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 43">
              <a:extLst>
                <a:ext uri="{FF2B5EF4-FFF2-40B4-BE49-F238E27FC236}">
                  <a16:creationId xmlns:a16="http://schemas.microsoft.com/office/drawing/2014/main" id="{58931279-4757-4CFF-BD70-C533084571EC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5E89DD-34B7-47B5-979B-69F395FB2C2B}"/>
              </a:ext>
            </a:extLst>
          </p:cNvPr>
          <p:cNvSpPr txBox="1"/>
          <p:nvPr/>
        </p:nvSpPr>
        <p:spPr>
          <a:xfrm>
            <a:off x="1907704" y="771550"/>
            <a:ext cx="570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>
                <a:latin typeface="Comfortaa" pitchFamily="2" charset="0"/>
              </a:rPr>
              <a:t>0,1; 0,01; 0,001;… 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0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D825E-5E90-4C97-849E-0DE52CBC13B5}"/>
              </a:ext>
            </a:extLst>
          </p:cNvPr>
          <p:cNvSpPr/>
          <p:nvPr/>
        </p:nvSpPr>
        <p:spPr>
          <a:xfrm>
            <a:off x="1043608" y="155027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 100, 1000,…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95515-8FC2-4352-8BB2-26598715FE7E}"/>
              </a:ext>
            </a:extLst>
          </p:cNvPr>
          <p:cNvSpPr/>
          <p:nvPr/>
        </p:nvSpPr>
        <p:spPr>
          <a:xfrm>
            <a:off x="4854839" y="155027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0,1; 0,01; 0,001…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กลุ่ม 121">
            <a:extLst>
              <a:ext uri="{FF2B5EF4-FFF2-40B4-BE49-F238E27FC236}">
                <a16:creationId xmlns:a16="http://schemas.microsoft.com/office/drawing/2014/main" id="{03897889-6B8E-4C69-8B50-44B65E21A38E}"/>
              </a:ext>
            </a:extLst>
          </p:cNvPr>
          <p:cNvGrpSpPr/>
          <p:nvPr/>
        </p:nvGrpSpPr>
        <p:grpSpPr>
          <a:xfrm>
            <a:off x="2393731" y="436803"/>
            <a:ext cx="684130" cy="636393"/>
            <a:chOff x="6886671" y="279699"/>
            <a:chExt cx="1492359" cy="1861019"/>
          </a:xfrm>
        </p:grpSpPr>
        <p:sp>
          <p:nvSpPr>
            <p:cNvPr id="9" name="มนมุมสี่เหลี่ยมผืนผ้าด้านเดียวกัน 122">
              <a:extLst>
                <a:ext uri="{FF2B5EF4-FFF2-40B4-BE49-F238E27FC236}">
                  <a16:creationId xmlns:a16="http://schemas.microsoft.com/office/drawing/2014/main" id="{96D379BF-CC22-4F11-A0EC-8DE4009EEDC5}"/>
                </a:ext>
              </a:extLst>
            </p:cNvPr>
            <p:cNvSpPr/>
            <p:nvPr/>
          </p:nvSpPr>
          <p:spPr>
            <a:xfrm flipV="1">
              <a:off x="7442652" y="1574118"/>
              <a:ext cx="441716" cy="4593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รูปแบบอิสระ 123">
              <a:extLst>
                <a:ext uri="{FF2B5EF4-FFF2-40B4-BE49-F238E27FC236}">
                  <a16:creationId xmlns:a16="http://schemas.microsoft.com/office/drawing/2014/main" id="{EC4FA5BE-452E-48B3-8584-0ABD028E3A17}"/>
                </a:ext>
              </a:extLst>
            </p:cNvPr>
            <p:cNvSpPr/>
            <p:nvPr/>
          </p:nvSpPr>
          <p:spPr>
            <a:xfrm>
              <a:off x="7380212" y="820216"/>
              <a:ext cx="569214" cy="660689"/>
            </a:xfrm>
            <a:custGeom>
              <a:avLst/>
              <a:gdLst>
                <a:gd name="connsiteX0" fmla="*/ 182868 w 834065"/>
                <a:gd name="connsiteY0" fmla="*/ 904248 h 930060"/>
                <a:gd name="connsiteX1" fmla="*/ 157290 w 834065"/>
                <a:gd name="connsiteY1" fmla="*/ 757177 h 930060"/>
                <a:gd name="connsiteX2" fmla="*/ 45388 w 834065"/>
                <a:gd name="connsiteY2" fmla="*/ 590922 h 930060"/>
                <a:gd name="connsiteX3" fmla="*/ 627 w 834065"/>
                <a:gd name="connsiteY3" fmla="*/ 395893 h 930060"/>
                <a:gd name="connsiteX4" fmla="*/ 74163 w 834065"/>
                <a:gd name="connsiteY4" fmla="*/ 178483 h 930060"/>
                <a:gd name="connsiteX5" fmla="*/ 262798 w 834065"/>
                <a:gd name="connsiteY5" fmla="*/ 25017 h 930060"/>
                <a:gd name="connsiteX6" fmla="*/ 521771 w 834065"/>
                <a:gd name="connsiteY6" fmla="*/ 12228 h 930060"/>
                <a:gd name="connsiteX7" fmla="*/ 735984 w 834065"/>
                <a:gd name="connsiteY7" fmla="*/ 146511 h 930060"/>
                <a:gd name="connsiteX8" fmla="*/ 831900 w 834065"/>
                <a:gd name="connsiteY8" fmla="*/ 386301 h 930060"/>
                <a:gd name="connsiteX9" fmla="*/ 793534 w 834065"/>
                <a:gd name="connsiteY9" fmla="*/ 594119 h 930060"/>
                <a:gd name="connsiteX10" fmla="*/ 688026 w 834065"/>
                <a:gd name="connsiteY10" fmla="*/ 706021 h 930060"/>
                <a:gd name="connsiteX11" fmla="*/ 624082 w 834065"/>
                <a:gd name="connsiteY11" fmla="*/ 910642 h 930060"/>
                <a:gd name="connsiteX12" fmla="*/ 182868 w 834065"/>
                <a:gd name="connsiteY12" fmla="*/ 904248 h 930060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6553"/>
                <a:gd name="connsiteX1" fmla="*/ 157290 w 834065"/>
                <a:gd name="connsiteY1" fmla="*/ 757177 h 926553"/>
                <a:gd name="connsiteX2" fmla="*/ 45388 w 834065"/>
                <a:gd name="connsiteY2" fmla="*/ 590922 h 926553"/>
                <a:gd name="connsiteX3" fmla="*/ 627 w 834065"/>
                <a:gd name="connsiteY3" fmla="*/ 395893 h 926553"/>
                <a:gd name="connsiteX4" fmla="*/ 74163 w 834065"/>
                <a:gd name="connsiteY4" fmla="*/ 178483 h 926553"/>
                <a:gd name="connsiteX5" fmla="*/ 262798 w 834065"/>
                <a:gd name="connsiteY5" fmla="*/ 25017 h 926553"/>
                <a:gd name="connsiteX6" fmla="*/ 521771 w 834065"/>
                <a:gd name="connsiteY6" fmla="*/ 12228 h 926553"/>
                <a:gd name="connsiteX7" fmla="*/ 735984 w 834065"/>
                <a:gd name="connsiteY7" fmla="*/ 146511 h 926553"/>
                <a:gd name="connsiteX8" fmla="*/ 831900 w 834065"/>
                <a:gd name="connsiteY8" fmla="*/ 386301 h 926553"/>
                <a:gd name="connsiteX9" fmla="*/ 793534 w 834065"/>
                <a:gd name="connsiteY9" fmla="*/ 594119 h 926553"/>
                <a:gd name="connsiteX10" fmla="*/ 688026 w 834065"/>
                <a:gd name="connsiteY10" fmla="*/ 706021 h 926553"/>
                <a:gd name="connsiteX11" fmla="*/ 624082 w 834065"/>
                <a:gd name="connsiteY11" fmla="*/ 910642 h 926553"/>
                <a:gd name="connsiteX12" fmla="*/ 182868 w 834065"/>
                <a:gd name="connsiteY12" fmla="*/ 904248 h 926553"/>
                <a:gd name="connsiteX0" fmla="*/ 182868 w 834065"/>
                <a:gd name="connsiteY0" fmla="*/ 921103 h 934119"/>
                <a:gd name="connsiteX1" fmla="*/ 157290 w 834065"/>
                <a:gd name="connsiteY1" fmla="*/ 757177 h 934119"/>
                <a:gd name="connsiteX2" fmla="*/ 45388 w 834065"/>
                <a:gd name="connsiteY2" fmla="*/ 590922 h 934119"/>
                <a:gd name="connsiteX3" fmla="*/ 627 w 834065"/>
                <a:gd name="connsiteY3" fmla="*/ 395893 h 934119"/>
                <a:gd name="connsiteX4" fmla="*/ 74163 w 834065"/>
                <a:gd name="connsiteY4" fmla="*/ 178483 h 934119"/>
                <a:gd name="connsiteX5" fmla="*/ 262798 w 834065"/>
                <a:gd name="connsiteY5" fmla="*/ 25017 h 934119"/>
                <a:gd name="connsiteX6" fmla="*/ 521771 w 834065"/>
                <a:gd name="connsiteY6" fmla="*/ 12228 h 934119"/>
                <a:gd name="connsiteX7" fmla="*/ 735984 w 834065"/>
                <a:gd name="connsiteY7" fmla="*/ 146511 h 934119"/>
                <a:gd name="connsiteX8" fmla="*/ 831900 w 834065"/>
                <a:gd name="connsiteY8" fmla="*/ 386301 h 934119"/>
                <a:gd name="connsiteX9" fmla="*/ 793534 w 834065"/>
                <a:gd name="connsiteY9" fmla="*/ 594119 h 934119"/>
                <a:gd name="connsiteX10" fmla="*/ 688026 w 834065"/>
                <a:gd name="connsiteY10" fmla="*/ 706021 h 934119"/>
                <a:gd name="connsiteX11" fmla="*/ 624082 w 834065"/>
                <a:gd name="connsiteY11" fmla="*/ 910642 h 934119"/>
                <a:gd name="connsiteX12" fmla="*/ 182868 w 834065"/>
                <a:gd name="connsiteY12" fmla="*/ 921103 h 9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065" h="934119">
                  <a:moveTo>
                    <a:pt x="182868" y="921103"/>
                  </a:moveTo>
                  <a:cubicBezTo>
                    <a:pt x="159421" y="908314"/>
                    <a:pt x="180203" y="812207"/>
                    <a:pt x="157290" y="757177"/>
                  </a:cubicBezTo>
                  <a:cubicBezTo>
                    <a:pt x="134377" y="702147"/>
                    <a:pt x="71498" y="651136"/>
                    <a:pt x="45388" y="590922"/>
                  </a:cubicBezTo>
                  <a:cubicBezTo>
                    <a:pt x="19278" y="530708"/>
                    <a:pt x="-4169" y="464633"/>
                    <a:pt x="627" y="395893"/>
                  </a:cubicBezTo>
                  <a:cubicBezTo>
                    <a:pt x="5423" y="327153"/>
                    <a:pt x="30468" y="240296"/>
                    <a:pt x="74163" y="178483"/>
                  </a:cubicBezTo>
                  <a:cubicBezTo>
                    <a:pt x="117858" y="116670"/>
                    <a:pt x="188197" y="52726"/>
                    <a:pt x="262798" y="25017"/>
                  </a:cubicBezTo>
                  <a:cubicBezTo>
                    <a:pt x="337399" y="-2692"/>
                    <a:pt x="442907" y="-8021"/>
                    <a:pt x="521771" y="12228"/>
                  </a:cubicBezTo>
                  <a:cubicBezTo>
                    <a:pt x="600635" y="32477"/>
                    <a:pt x="684296" y="84166"/>
                    <a:pt x="735984" y="146511"/>
                  </a:cubicBezTo>
                  <a:cubicBezTo>
                    <a:pt x="787672" y="208856"/>
                    <a:pt x="822308" y="311700"/>
                    <a:pt x="831900" y="386301"/>
                  </a:cubicBezTo>
                  <a:cubicBezTo>
                    <a:pt x="841492" y="460902"/>
                    <a:pt x="817513" y="540833"/>
                    <a:pt x="793534" y="594119"/>
                  </a:cubicBezTo>
                  <a:cubicBezTo>
                    <a:pt x="769555" y="647405"/>
                    <a:pt x="716268" y="653267"/>
                    <a:pt x="688026" y="706021"/>
                  </a:cubicBezTo>
                  <a:cubicBezTo>
                    <a:pt x="659784" y="758775"/>
                    <a:pt x="708275" y="874795"/>
                    <a:pt x="624082" y="910642"/>
                  </a:cubicBezTo>
                  <a:cubicBezTo>
                    <a:pt x="539889" y="946489"/>
                    <a:pt x="206315" y="933892"/>
                    <a:pt x="182868" y="921103"/>
                  </a:cubicBez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รูปภาพ 124">
              <a:extLst>
                <a:ext uri="{FF2B5EF4-FFF2-40B4-BE49-F238E27FC236}">
                  <a16:creationId xmlns:a16="http://schemas.microsoft.com/office/drawing/2014/main" id="{426615C9-39ED-4096-8623-F588C3775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7" t="79855" r="14995" b="3912"/>
            <a:stretch/>
          </p:blipFill>
          <p:spPr>
            <a:xfrm>
              <a:off x="6886671" y="279699"/>
              <a:ext cx="1492359" cy="1861019"/>
            </a:xfrm>
            <a:prstGeom prst="roundRect">
              <a:avLst>
                <a:gd name="adj" fmla="val 44203"/>
              </a:avLst>
            </a:prstGeom>
          </p:spPr>
        </p:pic>
      </p:grpSp>
      <p:grpSp>
        <p:nvGrpSpPr>
          <p:cNvPr id="12" name="กลุ่ม 121">
            <a:extLst>
              <a:ext uri="{FF2B5EF4-FFF2-40B4-BE49-F238E27FC236}">
                <a16:creationId xmlns:a16="http://schemas.microsoft.com/office/drawing/2014/main" id="{C5ED55BF-6572-46AC-8AF2-5DBF5DDEFAA9}"/>
              </a:ext>
            </a:extLst>
          </p:cNvPr>
          <p:cNvGrpSpPr/>
          <p:nvPr/>
        </p:nvGrpSpPr>
        <p:grpSpPr>
          <a:xfrm>
            <a:off x="5977326" y="436802"/>
            <a:ext cx="684130" cy="636393"/>
            <a:chOff x="6886671" y="279699"/>
            <a:chExt cx="1492359" cy="1861019"/>
          </a:xfrm>
        </p:grpSpPr>
        <p:sp>
          <p:nvSpPr>
            <p:cNvPr id="13" name="มนมุมสี่เหลี่ยมผืนผ้าด้านเดียวกัน 122">
              <a:extLst>
                <a:ext uri="{FF2B5EF4-FFF2-40B4-BE49-F238E27FC236}">
                  <a16:creationId xmlns:a16="http://schemas.microsoft.com/office/drawing/2014/main" id="{8D7EA290-6E96-40AF-8C6C-1E09CF5B81C9}"/>
                </a:ext>
              </a:extLst>
            </p:cNvPr>
            <p:cNvSpPr/>
            <p:nvPr/>
          </p:nvSpPr>
          <p:spPr>
            <a:xfrm flipV="1">
              <a:off x="7442652" y="1574118"/>
              <a:ext cx="441716" cy="4593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รูปแบบอิสระ 123">
              <a:extLst>
                <a:ext uri="{FF2B5EF4-FFF2-40B4-BE49-F238E27FC236}">
                  <a16:creationId xmlns:a16="http://schemas.microsoft.com/office/drawing/2014/main" id="{16930DF8-1F13-431D-80CB-D147CB79B51D}"/>
                </a:ext>
              </a:extLst>
            </p:cNvPr>
            <p:cNvSpPr/>
            <p:nvPr/>
          </p:nvSpPr>
          <p:spPr>
            <a:xfrm>
              <a:off x="7380212" y="820216"/>
              <a:ext cx="569214" cy="660689"/>
            </a:xfrm>
            <a:custGeom>
              <a:avLst/>
              <a:gdLst>
                <a:gd name="connsiteX0" fmla="*/ 182868 w 834065"/>
                <a:gd name="connsiteY0" fmla="*/ 904248 h 930060"/>
                <a:gd name="connsiteX1" fmla="*/ 157290 w 834065"/>
                <a:gd name="connsiteY1" fmla="*/ 757177 h 930060"/>
                <a:gd name="connsiteX2" fmla="*/ 45388 w 834065"/>
                <a:gd name="connsiteY2" fmla="*/ 590922 h 930060"/>
                <a:gd name="connsiteX3" fmla="*/ 627 w 834065"/>
                <a:gd name="connsiteY3" fmla="*/ 395893 h 930060"/>
                <a:gd name="connsiteX4" fmla="*/ 74163 w 834065"/>
                <a:gd name="connsiteY4" fmla="*/ 178483 h 930060"/>
                <a:gd name="connsiteX5" fmla="*/ 262798 w 834065"/>
                <a:gd name="connsiteY5" fmla="*/ 25017 h 930060"/>
                <a:gd name="connsiteX6" fmla="*/ 521771 w 834065"/>
                <a:gd name="connsiteY6" fmla="*/ 12228 h 930060"/>
                <a:gd name="connsiteX7" fmla="*/ 735984 w 834065"/>
                <a:gd name="connsiteY7" fmla="*/ 146511 h 930060"/>
                <a:gd name="connsiteX8" fmla="*/ 831900 w 834065"/>
                <a:gd name="connsiteY8" fmla="*/ 386301 h 930060"/>
                <a:gd name="connsiteX9" fmla="*/ 793534 w 834065"/>
                <a:gd name="connsiteY9" fmla="*/ 594119 h 930060"/>
                <a:gd name="connsiteX10" fmla="*/ 688026 w 834065"/>
                <a:gd name="connsiteY10" fmla="*/ 706021 h 930060"/>
                <a:gd name="connsiteX11" fmla="*/ 624082 w 834065"/>
                <a:gd name="connsiteY11" fmla="*/ 910642 h 930060"/>
                <a:gd name="connsiteX12" fmla="*/ 182868 w 834065"/>
                <a:gd name="connsiteY12" fmla="*/ 904248 h 930060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6553"/>
                <a:gd name="connsiteX1" fmla="*/ 157290 w 834065"/>
                <a:gd name="connsiteY1" fmla="*/ 757177 h 926553"/>
                <a:gd name="connsiteX2" fmla="*/ 45388 w 834065"/>
                <a:gd name="connsiteY2" fmla="*/ 590922 h 926553"/>
                <a:gd name="connsiteX3" fmla="*/ 627 w 834065"/>
                <a:gd name="connsiteY3" fmla="*/ 395893 h 926553"/>
                <a:gd name="connsiteX4" fmla="*/ 74163 w 834065"/>
                <a:gd name="connsiteY4" fmla="*/ 178483 h 926553"/>
                <a:gd name="connsiteX5" fmla="*/ 262798 w 834065"/>
                <a:gd name="connsiteY5" fmla="*/ 25017 h 926553"/>
                <a:gd name="connsiteX6" fmla="*/ 521771 w 834065"/>
                <a:gd name="connsiteY6" fmla="*/ 12228 h 926553"/>
                <a:gd name="connsiteX7" fmla="*/ 735984 w 834065"/>
                <a:gd name="connsiteY7" fmla="*/ 146511 h 926553"/>
                <a:gd name="connsiteX8" fmla="*/ 831900 w 834065"/>
                <a:gd name="connsiteY8" fmla="*/ 386301 h 926553"/>
                <a:gd name="connsiteX9" fmla="*/ 793534 w 834065"/>
                <a:gd name="connsiteY9" fmla="*/ 594119 h 926553"/>
                <a:gd name="connsiteX10" fmla="*/ 688026 w 834065"/>
                <a:gd name="connsiteY10" fmla="*/ 706021 h 926553"/>
                <a:gd name="connsiteX11" fmla="*/ 624082 w 834065"/>
                <a:gd name="connsiteY11" fmla="*/ 910642 h 926553"/>
                <a:gd name="connsiteX12" fmla="*/ 182868 w 834065"/>
                <a:gd name="connsiteY12" fmla="*/ 904248 h 926553"/>
                <a:gd name="connsiteX0" fmla="*/ 182868 w 834065"/>
                <a:gd name="connsiteY0" fmla="*/ 921103 h 934119"/>
                <a:gd name="connsiteX1" fmla="*/ 157290 w 834065"/>
                <a:gd name="connsiteY1" fmla="*/ 757177 h 934119"/>
                <a:gd name="connsiteX2" fmla="*/ 45388 w 834065"/>
                <a:gd name="connsiteY2" fmla="*/ 590922 h 934119"/>
                <a:gd name="connsiteX3" fmla="*/ 627 w 834065"/>
                <a:gd name="connsiteY3" fmla="*/ 395893 h 934119"/>
                <a:gd name="connsiteX4" fmla="*/ 74163 w 834065"/>
                <a:gd name="connsiteY4" fmla="*/ 178483 h 934119"/>
                <a:gd name="connsiteX5" fmla="*/ 262798 w 834065"/>
                <a:gd name="connsiteY5" fmla="*/ 25017 h 934119"/>
                <a:gd name="connsiteX6" fmla="*/ 521771 w 834065"/>
                <a:gd name="connsiteY6" fmla="*/ 12228 h 934119"/>
                <a:gd name="connsiteX7" fmla="*/ 735984 w 834065"/>
                <a:gd name="connsiteY7" fmla="*/ 146511 h 934119"/>
                <a:gd name="connsiteX8" fmla="*/ 831900 w 834065"/>
                <a:gd name="connsiteY8" fmla="*/ 386301 h 934119"/>
                <a:gd name="connsiteX9" fmla="*/ 793534 w 834065"/>
                <a:gd name="connsiteY9" fmla="*/ 594119 h 934119"/>
                <a:gd name="connsiteX10" fmla="*/ 688026 w 834065"/>
                <a:gd name="connsiteY10" fmla="*/ 706021 h 934119"/>
                <a:gd name="connsiteX11" fmla="*/ 624082 w 834065"/>
                <a:gd name="connsiteY11" fmla="*/ 910642 h 934119"/>
                <a:gd name="connsiteX12" fmla="*/ 182868 w 834065"/>
                <a:gd name="connsiteY12" fmla="*/ 921103 h 9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065" h="934119">
                  <a:moveTo>
                    <a:pt x="182868" y="921103"/>
                  </a:moveTo>
                  <a:cubicBezTo>
                    <a:pt x="159421" y="908314"/>
                    <a:pt x="180203" y="812207"/>
                    <a:pt x="157290" y="757177"/>
                  </a:cubicBezTo>
                  <a:cubicBezTo>
                    <a:pt x="134377" y="702147"/>
                    <a:pt x="71498" y="651136"/>
                    <a:pt x="45388" y="590922"/>
                  </a:cubicBezTo>
                  <a:cubicBezTo>
                    <a:pt x="19278" y="530708"/>
                    <a:pt x="-4169" y="464633"/>
                    <a:pt x="627" y="395893"/>
                  </a:cubicBezTo>
                  <a:cubicBezTo>
                    <a:pt x="5423" y="327153"/>
                    <a:pt x="30468" y="240296"/>
                    <a:pt x="74163" y="178483"/>
                  </a:cubicBezTo>
                  <a:cubicBezTo>
                    <a:pt x="117858" y="116670"/>
                    <a:pt x="188197" y="52726"/>
                    <a:pt x="262798" y="25017"/>
                  </a:cubicBezTo>
                  <a:cubicBezTo>
                    <a:pt x="337399" y="-2692"/>
                    <a:pt x="442907" y="-8021"/>
                    <a:pt x="521771" y="12228"/>
                  </a:cubicBezTo>
                  <a:cubicBezTo>
                    <a:pt x="600635" y="32477"/>
                    <a:pt x="684296" y="84166"/>
                    <a:pt x="735984" y="146511"/>
                  </a:cubicBezTo>
                  <a:cubicBezTo>
                    <a:pt x="787672" y="208856"/>
                    <a:pt x="822308" y="311700"/>
                    <a:pt x="831900" y="386301"/>
                  </a:cubicBezTo>
                  <a:cubicBezTo>
                    <a:pt x="841492" y="460902"/>
                    <a:pt x="817513" y="540833"/>
                    <a:pt x="793534" y="594119"/>
                  </a:cubicBezTo>
                  <a:cubicBezTo>
                    <a:pt x="769555" y="647405"/>
                    <a:pt x="716268" y="653267"/>
                    <a:pt x="688026" y="706021"/>
                  </a:cubicBezTo>
                  <a:cubicBezTo>
                    <a:pt x="659784" y="758775"/>
                    <a:pt x="708275" y="874795"/>
                    <a:pt x="624082" y="910642"/>
                  </a:cubicBezTo>
                  <a:cubicBezTo>
                    <a:pt x="539889" y="946489"/>
                    <a:pt x="206315" y="933892"/>
                    <a:pt x="182868" y="921103"/>
                  </a:cubicBez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รูปภาพ 124">
              <a:extLst>
                <a:ext uri="{FF2B5EF4-FFF2-40B4-BE49-F238E27FC236}">
                  <a16:creationId xmlns:a16="http://schemas.microsoft.com/office/drawing/2014/main" id="{62665986-1DBE-41F3-818F-CE9E01C20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7" t="79855" r="14995" b="3912"/>
            <a:stretch/>
          </p:blipFill>
          <p:spPr>
            <a:xfrm>
              <a:off x="6886671" y="279699"/>
              <a:ext cx="1492359" cy="1861019"/>
            </a:xfrm>
            <a:prstGeom prst="roundRect">
              <a:avLst>
                <a:gd name="adj" fmla="val 44203"/>
              </a:avLst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5A1A69-28D0-4CD9-AB9F-F311371C1859}"/>
              </a:ext>
            </a:extLst>
          </p:cNvPr>
          <p:cNvGrpSpPr/>
          <p:nvPr/>
        </p:nvGrpSpPr>
        <p:grpSpPr>
          <a:xfrm>
            <a:off x="2948363" y="108766"/>
            <a:ext cx="3215752" cy="1292464"/>
            <a:chOff x="2948363" y="108766"/>
            <a:chExt cx="3215752" cy="12924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61094A-8BC4-4011-88A9-4E6AAC9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4" y="108766"/>
              <a:ext cx="3176291" cy="129246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FE50A9-0634-4934-895B-17724413B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8363" y="108766"/>
              <a:ext cx="3176291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18">
            <a:extLst>
              <a:ext uri="{FF2B5EF4-FFF2-40B4-BE49-F238E27FC236}">
                <a16:creationId xmlns:a16="http://schemas.microsoft.com/office/drawing/2014/main" id="{D90E7EEB-467C-47BD-B488-6277790FF8B5}"/>
              </a:ext>
            </a:extLst>
          </p:cNvPr>
          <p:cNvGrpSpPr/>
          <p:nvPr/>
        </p:nvGrpSpPr>
        <p:grpSpPr>
          <a:xfrm>
            <a:off x="2510231" y="3088649"/>
            <a:ext cx="4123537" cy="1692334"/>
            <a:chOff x="977297" y="1053814"/>
            <a:chExt cx="1371358" cy="1400198"/>
          </a:xfrm>
        </p:grpSpPr>
        <p:sp>
          <p:nvSpPr>
            <p:cNvPr id="56" name="รูปแบบอิสระ 119">
              <a:extLst>
                <a:ext uri="{FF2B5EF4-FFF2-40B4-BE49-F238E27FC236}">
                  <a16:creationId xmlns:a16="http://schemas.microsoft.com/office/drawing/2014/main" id="{4AC68E73-7AA0-4475-AE6D-2254E87FC455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8A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7" name="รูปแบบอิสระ 120">
              <a:extLst>
                <a:ext uri="{FF2B5EF4-FFF2-40B4-BE49-F238E27FC236}">
                  <a16:creationId xmlns:a16="http://schemas.microsoft.com/office/drawing/2014/main" id="{CCDF21DE-08A8-4916-ACE7-B1964CD800D4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8AB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8" name="กลุ่ม 112">
            <a:extLst>
              <a:ext uri="{FF2B5EF4-FFF2-40B4-BE49-F238E27FC236}">
                <a16:creationId xmlns:a16="http://schemas.microsoft.com/office/drawing/2014/main" id="{50316BF5-5846-4688-AD79-341330D38715}"/>
              </a:ext>
            </a:extLst>
          </p:cNvPr>
          <p:cNvGrpSpPr/>
          <p:nvPr/>
        </p:nvGrpSpPr>
        <p:grpSpPr>
          <a:xfrm>
            <a:off x="4415305" y="1251143"/>
            <a:ext cx="4405167" cy="1692335"/>
            <a:chOff x="977297" y="1053814"/>
            <a:chExt cx="1371358" cy="1400198"/>
          </a:xfrm>
        </p:grpSpPr>
        <p:sp>
          <p:nvSpPr>
            <p:cNvPr id="59" name="รูปแบบอิสระ 113">
              <a:extLst>
                <a:ext uri="{FF2B5EF4-FFF2-40B4-BE49-F238E27FC236}">
                  <a16:creationId xmlns:a16="http://schemas.microsoft.com/office/drawing/2014/main" id="{BF604FB1-6EE6-4592-96F3-74D5D9C68A40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รูปแบบอิสระ 114">
              <a:extLst>
                <a:ext uri="{FF2B5EF4-FFF2-40B4-BE49-F238E27FC236}">
                  <a16:creationId xmlns:a16="http://schemas.microsoft.com/office/drawing/2014/main" id="{37ABEC7D-F1DE-4E6D-9847-E51D0809ACC1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BB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" name="กลุ่ม 44">
            <a:extLst>
              <a:ext uri="{FF2B5EF4-FFF2-40B4-BE49-F238E27FC236}">
                <a16:creationId xmlns:a16="http://schemas.microsoft.com/office/drawing/2014/main" id="{906B410E-8AF0-4293-BEFA-BD9E589460BE}"/>
              </a:ext>
            </a:extLst>
          </p:cNvPr>
          <p:cNvGrpSpPr/>
          <p:nvPr/>
        </p:nvGrpSpPr>
        <p:grpSpPr>
          <a:xfrm>
            <a:off x="323528" y="1336550"/>
            <a:ext cx="3979522" cy="1521671"/>
            <a:chOff x="1025192" y="1053814"/>
            <a:chExt cx="1323463" cy="1400198"/>
          </a:xfrm>
        </p:grpSpPr>
        <p:sp>
          <p:nvSpPr>
            <p:cNvPr id="64" name="รูปแบบอิสระ 40">
              <a:extLst>
                <a:ext uri="{FF2B5EF4-FFF2-40B4-BE49-F238E27FC236}">
                  <a16:creationId xmlns:a16="http://schemas.microsoft.com/office/drawing/2014/main" id="{7059FE0A-AC27-49A1-8B74-91FB301DF0E0}"/>
                </a:ext>
              </a:extLst>
            </p:cNvPr>
            <p:cNvSpPr/>
            <p:nvPr/>
          </p:nvSpPr>
          <p:spPr>
            <a:xfrm>
              <a:off x="1085836" y="1211509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5" name="รูปแบบอิสระ 43">
              <a:extLst>
                <a:ext uri="{FF2B5EF4-FFF2-40B4-BE49-F238E27FC236}">
                  <a16:creationId xmlns:a16="http://schemas.microsoft.com/office/drawing/2014/main" id="{5BD0AFCA-79B4-44F2-9E6B-AA32E0CA0309}"/>
                </a:ext>
              </a:extLst>
            </p:cNvPr>
            <p:cNvSpPr/>
            <p:nvPr/>
          </p:nvSpPr>
          <p:spPr>
            <a:xfrm>
              <a:off x="1025192" y="1053814"/>
              <a:ext cx="1323463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0387C7-16FB-4CF0-96F4-F3D65A820933}"/>
                  </a:ext>
                </a:extLst>
              </p:cNvPr>
              <p:cNvSpPr txBox="1"/>
              <p:nvPr/>
            </p:nvSpPr>
            <p:spPr>
              <a:xfrm>
                <a:off x="539552" y="1635646"/>
                <a:ext cx="2182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78,29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×10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0387C7-16FB-4CF0-96F4-F3D65A82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35646"/>
                <a:ext cx="218225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1CAEC4-928E-4D10-B433-496F72D3E3CC}"/>
                  </a:ext>
                </a:extLst>
              </p:cNvPr>
              <p:cNvSpPr txBox="1"/>
              <p:nvPr/>
            </p:nvSpPr>
            <p:spPr>
              <a:xfrm>
                <a:off x="4737621" y="1638291"/>
                <a:ext cx="2488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265,307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×10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1CAEC4-928E-4D10-B433-496F72D3E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21" y="1638291"/>
                <a:ext cx="248803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6F42F5-DA9C-4E26-9820-49CD503336B3}"/>
                  </a:ext>
                </a:extLst>
              </p:cNvPr>
              <p:cNvSpPr txBox="1"/>
              <p:nvPr/>
            </p:nvSpPr>
            <p:spPr>
              <a:xfrm>
                <a:off x="3006116" y="3418476"/>
                <a:ext cx="177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0</m:t>
                      </m:r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,68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×10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6F42F5-DA9C-4E26-9820-49CD5033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16" y="3418476"/>
                <a:ext cx="17785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44E30-07E6-47B8-B614-3BA778F2B633}"/>
                  </a:ext>
                </a:extLst>
              </p:cNvPr>
              <p:cNvSpPr txBox="1"/>
              <p:nvPr/>
            </p:nvSpPr>
            <p:spPr>
              <a:xfrm>
                <a:off x="574034" y="2158866"/>
                <a:ext cx="2182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78,29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×0,1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44E30-07E6-47B8-B614-3BA778F2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4" y="2158866"/>
                <a:ext cx="21822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57B6D3-4F15-4D4C-B515-A20BE11930CF}"/>
                  </a:ext>
                </a:extLst>
              </p:cNvPr>
              <p:cNvSpPr txBox="1"/>
              <p:nvPr/>
            </p:nvSpPr>
            <p:spPr>
              <a:xfrm>
                <a:off x="4748262" y="2204235"/>
                <a:ext cx="2488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265,307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×0,01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57B6D3-4F15-4D4C-B515-A20BE1193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62" y="2204235"/>
                <a:ext cx="24880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01ABE-2405-4720-B079-8EB81B3D77B0}"/>
                  </a:ext>
                </a:extLst>
              </p:cNvPr>
              <p:cNvSpPr txBox="1"/>
              <p:nvPr/>
            </p:nvSpPr>
            <p:spPr>
              <a:xfrm>
                <a:off x="3020180" y="3884568"/>
                <a:ext cx="177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0</m:t>
                      </m:r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,68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×0,1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01ABE-2405-4720-B079-8EB81B3D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80" y="3884568"/>
                <a:ext cx="177853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F21EE9D-2CB5-4781-A7AE-8B1AEB7067FD}"/>
              </a:ext>
            </a:extLst>
          </p:cNvPr>
          <p:cNvGrpSpPr/>
          <p:nvPr/>
        </p:nvGrpSpPr>
        <p:grpSpPr>
          <a:xfrm>
            <a:off x="2884664" y="536575"/>
            <a:ext cx="3415528" cy="720080"/>
            <a:chOff x="2709501" y="536575"/>
            <a:chExt cx="3415528" cy="720080"/>
          </a:xfrm>
        </p:grpSpPr>
        <p:grpSp>
          <p:nvGrpSpPr>
            <p:cNvPr id="32" name="กลุ่ม 107">
              <a:extLst>
                <a:ext uri="{FF2B5EF4-FFF2-40B4-BE49-F238E27FC236}">
                  <a16:creationId xmlns:a16="http://schemas.microsoft.com/office/drawing/2014/main" id="{F2F158AF-238E-409B-8A76-83174F2BDD9C}"/>
                </a:ext>
              </a:extLst>
            </p:cNvPr>
            <p:cNvGrpSpPr/>
            <p:nvPr/>
          </p:nvGrpSpPr>
          <p:grpSpPr>
            <a:xfrm>
              <a:off x="2717974" y="536575"/>
              <a:ext cx="3407055" cy="720080"/>
              <a:chOff x="1266832" y="1271139"/>
              <a:chExt cx="2175049" cy="644400"/>
            </a:xfrm>
            <a:pattFill prst="wdDnDiag">
              <a:fgClr>
                <a:schemeClr val="bg1"/>
              </a:fgClr>
              <a:bgClr>
                <a:srgbClr val="EED6DF"/>
              </a:bgClr>
            </a:pattFill>
          </p:grpSpPr>
          <p:sp>
            <p:nvSpPr>
              <p:cNvPr id="41" name="สี่เหลี่ยมผืนผ้ามุมมน 108">
                <a:extLst>
                  <a:ext uri="{FF2B5EF4-FFF2-40B4-BE49-F238E27FC236}">
                    <a16:creationId xmlns:a16="http://schemas.microsoft.com/office/drawing/2014/main" id="{61ABEDE7-FF1C-4141-A799-1C07AC1A245D}"/>
                  </a:ext>
                </a:extLst>
              </p:cNvPr>
              <p:cNvSpPr/>
              <p:nvPr/>
            </p:nvSpPr>
            <p:spPr>
              <a:xfrm>
                <a:off x="1525376" y="1359596"/>
                <a:ext cx="1916505" cy="4866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วงรี 109">
                <a:extLst>
                  <a:ext uri="{FF2B5EF4-FFF2-40B4-BE49-F238E27FC236}">
                    <a16:creationId xmlns:a16="http://schemas.microsoft.com/office/drawing/2014/main" id="{06F1EBE9-11BD-43EC-A161-39EA65342447}"/>
                  </a:ext>
                </a:extLst>
              </p:cNvPr>
              <p:cNvSpPr/>
              <p:nvPr/>
            </p:nvSpPr>
            <p:spPr>
              <a:xfrm>
                <a:off x="1266832" y="1271139"/>
                <a:ext cx="442404" cy="64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9" name="สี่เหลี่ยมผืนผ้ามุมมน 50">
              <a:extLst>
                <a:ext uri="{FF2B5EF4-FFF2-40B4-BE49-F238E27FC236}">
                  <a16:creationId xmlns:a16="http://schemas.microsoft.com/office/drawing/2014/main" id="{31E6F118-EF72-40FC-B007-DDD2F9648887}"/>
                </a:ext>
              </a:extLst>
            </p:cNvPr>
            <p:cNvSpPr/>
            <p:nvPr/>
          </p:nvSpPr>
          <p:spPr>
            <a:xfrm>
              <a:off x="3161055" y="607443"/>
              <a:ext cx="2845247" cy="507813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" name="วงรี 47">
              <a:extLst>
                <a:ext uri="{FF2B5EF4-FFF2-40B4-BE49-F238E27FC236}">
                  <a16:creationId xmlns:a16="http://schemas.microsoft.com/office/drawing/2014/main" id="{9ABEE286-5AA2-415E-B093-98C96930C7EF}"/>
                </a:ext>
              </a:extLst>
            </p:cNvPr>
            <p:cNvSpPr/>
            <p:nvPr/>
          </p:nvSpPr>
          <p:spPr>
            <a:xfrm>
              <a:off x="2709501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4" name="Google Shape;1661;p41">
            <a:extLst>
              <a:ext uri="{FF2B5EF4-FFF2-40B4-BE49-F238E27FC236}">
                <a16:creationId xmlns:a16="http://schemas.microsoft.com/office/drawing/2014/main" id="{8D752665-2494-42D4-AD5B-713FD5D6FC9F}"/>
              </a:ext>
            </a:extLst>
          </p:cNvPr>
          <p:cNvSpPr txBox="1"/>
          <p:nvPr/>
        </p:nvSpPr>
        <p:spPr>
          <a:xfrm>
            <a:off x="2843806" y="55552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2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67229A-8301-4AE3-A650-2FCE998315DA}"/>
                  </a:ext>
                </a:extLst>
              </p:cNvPr>
              <p:cNvSpPr txBox="1"/>
              <p:nvPr/>
            </p:nvSpPr>
            <p:spPr>
              <a:xfrm>
                <a:off x="2355834" y="1644661"/>
                <a:ext cx="1519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=782,9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67229A-8301-4AE3-A650-2FCE99831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4" y="1644661"/>
                <a:ext cx="15195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4BC7C1-8173-4CAD-AB48-B3FC367AEB56}"/>
                  </a:ext>
                </a:extLst>
              </p:cNvPr>
              <p:cNvSpPr txBox="1"/>
              <p:nvPr/>
            </p:nvSpPr>
            <p:spPr>
              <a:xfrm>
                <a:off x="2404380" y="2167881"/>
                <a:ext cx="1519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= 7,829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34BC7C1-8173-4CAD-AB48-B3FC367A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80" y="2167881"/>
                <a:ext cx="151954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271CC8-75D5-4F54-A326-81118CF56136}"/>
                  </a:ext>
                </a:extLst>
              </p:cNvPr>
              <p:cNvSpPr txBox="1"/>
              <p:nvPr/>
            </p:nvSpPr>
            <p:spPr>
              <a:xfrm>
                <a:off x="6876257" y="1630862"/>
                <a:ext cx="1496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=26530,7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271CC8-75D5-4F54-A326-81118CF56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7" y="1630862"/>
                <a:ext cx="1496132" cy="461665"/>
              </a:xfrm>
              <a:prstGeom prst="rect">
                <a:avLst/>
              </a:prstGeom>
              <a:blipFill>
                <a:blip r:embed="rId10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29DF2BE-2813-4C66-BA8C-EC7910F27255}"/>
                  </a:ext>
                </a:extLst>
              </p:cNvPr>
              <p:cNvSpPr txBox="1"/>
              <p:nvPr/>
            </p:nvSpPr>
            <p:spPr>
              <a:xfrm>
                <a:off x="6876256" y="2185265"/>
                <a:ext cx="1496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n_NongAor" pitchFamily="2" charset="0"/>
                        </a:rPr>
                        <m:t>=2,65307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29DF2BE-2813-4C66-BA8C-EC7910F2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185265"/>
                <a:ext cx="1496131" cy="461665"/>
              </a:xfrm>
              <a:prstGeom prst="rect">
                <a:avLst/>
              </a:prstGeom>
              <a:blipFill>
                <a:blip r:embed="rId11"/>
                <a:stretch>
                  <a:fillRect r="-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14B073-8711-4FC8-AA4B-B7684B7D1CB9}"/>
                  </a:ext>
                </a:extLst>
              </p:cNvPr>
              <p:cNvSpPr txBox="1"/>
              <p:nvPr/>
            </p:nvSpPr>
            <p:spPr>
              <a:xfrm>
                <a:off x="4545779" y="3394161"/>
                <a:ext cx="103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=6,8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14B073-8711-4FC8-AA4B-B7684B7D1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79" y="3394161"/>
                <a:ext cx="103433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E15653-097D-407D-83A3-1D15D8FA164D}"/>
                  </a:ext>
                </a:extLst>
              </p:cNvPr>
              <p:cNvSpPr txBox="1"/>
              <p:nvPr/>
            </p:nvSpPr>
            <p:spPr>
              <a:xfrm>
                <a:off x="4559843" y="3860253"/>
                <a:ext cx="1306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0</m:t>
                      </m:r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,068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E15653-097D-407D-83A3-1D15D8FA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43" y="3860253"/>
                <a:ext cx="130637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E15C9F-BBB2-4322-9812-E13B3882FA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5896" y="568256"/>
            <a:ext cx="2304488" cy="542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B99CA-568F-49A2-9B92-8D0C302476A2}"/>
              </a:ext>
            </a:extLst>
          </p:cNvPr>
          <p:cNvSpPr txBox="1"/>
          <p:nvPr/>
        </p:nvSpPr>
        <p:spPr>
          <a:xfrm>
            <a:off x="437203" y="3088649"/>
            <a:ext cx="1641005" cy="1323439"/>
          </a:xfrm>
          <a:prstGeom prst="rect">
            <a:avLst/>
          </a:prstGeom>
          <a:solidFill>
            <a:srgbClr val="F3C93D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6" grpId="0"/>
      <p:bldP spid="28" grpId="0"/>
      <p:bldP spid="29" grpId="0"/>
      <p:bldP spid="30" grpId="0"/>
      <p:bldP spid="33" grpId="0"/>
      <p:bldP spid="34" grpId="0"/>
      <p:bldP spid="45" grpId="0"/>
      <p:bldP spid="46" grpId="0"/>
      <p:bldP spid="48" grpId="0"/>
      <p:bldP spid="49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กลุ่ม 93">
            <a:extLst>
              <a:ext uri="{FF2B5EF4-FFF2-40B4-BE49-F238E27FC236}">
                <a16:creationId xmlns:a16="http://schemas.microsoft.com/office/drawing/2014/main" id="{C6615266-E187-4F24-A3B8-03092ECBE860}"/>
              </a:ext>
            </a:extLst>
          </p:cNvPr>
          <p:cNvGrpSpPr/>
          <p:nvPr/>
        </p:nvGrpSpPr>
        <p:grpSpPr>
          <a:xfrm>
            <a:off x="994535" y="2681540"/>
            <a:ext cx="7177865" cy="1690410"/>
            <a:chOff x="2884840" y="2413561"/>
            <a:chExt cx="4304831" cy="705004"/>
          </a:xfrm>
          <a:effectLst/>
        </p:grpSpPr>
        <p:sp>
          <p:nvSpPr>
            <p:cNvPr id="110" name="สี่เหลี่ยมผืนผ้า 94">
              <a:extLst>
                <a:ext uri="{FF2B5EF4-FFF2-40B4-BE49-F238E27FC236}">
                  <a16:creationId xmlns:a16="http://schemas.microsoft.com/office/drawing/2014/main" id="{4F9C69FA-3144-4CB5-B840-04226F49CF38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 w="28575">
              <a:solidFill>
                <a:srgbClr val="DFB3C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1" name="สี่เหลี่ยมผืนผ้า 95">
              <a:extLst>
                <a:ext uri="{FF2B5EF4-FFF2-40B4-BE49-F238E27FC236}">
                  <a16:creationId xmlns:a16="http://schemas.microsoft.com/office/drawing/2014/main" id="{734C50C9-91EE-4606-B7D5-8C449EBD1350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36B8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6FC712-13EE-43C5-A406-CBA7663B7B23}"/>
              </a:ext>
            </a:extLst>
          </p:cNvPr>
          <p:cNvSpPr txBox="1"/>
          <p:nvPr/>
        </p:nvSpPr>
        <p:spPr>
          <a:xfrm>
            <a:off x="1047726" y="3081777"/>
            <a:ext cx="542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 dirty="0">
                <a:latin typeface="Comfortaa" pitchFamily="2" charset="0"/>
              </a:rPr>
              <a:t>: 38 500 </a:t>
            </a:r>
            <a:r>
              <a:rPr lang="en-US" sz="2400" dirty="0" err="1">
                <a:latin typeface="Comfortaa" pitchFamily="2" charset="0"/>
              </a:rPr>
              <a:t>đồng</a:t>
            </a:r>
            <a:endParaRPr lang="en-US" sz="2400" dirty="0">
              <a:latin typeface="Comfortaa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A3E196-1654-4BB2-91E9-1FD16F533A67}"/>
              </a:ext>
            </a:extLst>
          </p:cNvPr>
          <p:cNvSpPr txBox="1"/>
          <p:nvPr/>
        </p:nvSpPr>
        <p:spPr>
          <a:xfrm>
            <a:off x="1054993" y="3543836"/>
            <a:ext cx="790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3,5kg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cùng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loại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trả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ít</a:t>
            </a:r>
            <a:r>
              <a:rPr lang="en-US" sz="2400" dirty="0">
                <a:latin typeface="Comfortaa" pitchFamily="2" charset="0"/>
              </a:rPr>
              <a:t> h</a:t>
            </a:r>
            <a:r>
              <a:rPr lang="vi-VN" sz="2400" dirty="0">
                <a:latin typeface="Comfortaa" pitchFamily="2" charset="0"/>
              </a:rPr>
              <a:t>ơ</a:t>
            </a:r>
            <a:r>
              <a:rPr lang="en-US" sz="2400" dirty="0">
                <a:latin typeface="Comfortaa" pitchFamily="2" charset="0"/>
              </a:rPr>
              <a:t>n: … </a:t>
            </a:r>
            <a:r>
              <a:rPr lang="en-US" sz="2400" dirty="0" err="1">
                <a:latin typeface="Comfortaa" pitchFamily="2" charset="0"/>
              </a:rPr>
              <a:t>đồng</a:t>
            </a:r>
            <a:r>
              <a:rPr lang="en-US" sz="2400" dirty="0">
                <a:latin typeface="Comfortaa" pitchFamily="2" charset="0"/>
              </a:rPr>
              <a:t> 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9F5E57-E914-4F5A-A9E5-BF186AAA6D9E}"/>
              </a:ext>
            </a:extLst>
          </p:cNvPr>
          <p:cNvGrpSpPr/>
          <p:nvPr/>
        </p:nvGrpSpPr>
        <p:grpSpPr>
          <a:xfrm>
            <a:off x="698030" y="596603"/>
            <a:ext cx="7756412" cy="1636014"/>
            <a:chOff x="2651955" y="607443"/>
            <a:chExt cx="7756412" cy="1636014"/>
          </a:xfrm>
        </p:grpSpPr>
        <p:sp>
          <p:nvSpPr>
            <p:cNvPr id="10" name="สี่เหลี่ยมผืนผ้ามุมมน 50">
              <a:extLst>
                <a:ext uri="{FF2B5EF4-FFF2-40B4-BE49-F238E27FC236}">
                  <a16:creationId xmlns:a16="http://schemas.microsoft.com/office/drawing/2014/main" id="{BDB12CCB-B32A-4DD8-93D4-3A8592B16B50}"/>
                </a:ext>
              </a:extLst>
            </p:cNvPr>
            <p:cNvSpPr/>
            <p:nvPr/>
          </p:nvSpPr>
          <p:spPr>
            <a:xfrm>
              <a:off x="3161055" y="607443"/>
              <a:ext cx="7247312" cy="1636014"/>
            </a:xfrm>
            <a:prstGeom prst="roundRect">
              <a:avLst/>
            </a:prstGeom>
            <a:solidFill>
              <a:srgbClr val="E8C6D2"/>
            </a:solidFill>
            <a:ln>
              <a:solidFill>
                <a:srgbClr val="F3C93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วงรี 47">
              <a:extLst>
                <a:ext uri="{FF2B5EF4-FFF2-40B4-BE49-F238E27FC236}">
                  <a16:creationId xmlns:a16="http://schemas.microsoft.com/office/drawing/2014/main" id="{A3C710BE-0E4F-45C7-993A-654D1308680E}"/>
                </a:ext>
              </a:extLst>
            </p:cNvPr>
            <p:cNvSpPr/>
            <p:nvPr/>
          </p:nvSpPr>
          <p:spPr>
            <a:xfrm>
              <a:off x="2651955" y="1025272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3C93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01F0942-AC6A-4FC2-A9E2-2CD24887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005770"/>
            <a:ext cx="7019393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5kg đ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38 500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3,5kg đ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 bao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Google Shape;1661;p41">
            <a:extLst>
              <a:ext uri="{FF2B5EF4-FFF2-40B4-BE49-F238E27FC236}">
                <a16:creationId xmlns:a16="http://schemas.microsoft.com/office/drawing/2014/main" id="{796DBC8D-6200-4A2D-B1E3-3BB46DE013E2}"/>
              </a:ext>
            </a:extLst>
          </p:cNvPr>
          <p:cNvSpPr txBox="1"/>
          <p:nvPr/>
        </p:nvSpPr>
        <p:spPr>
          <a:xfrm>
            <a:off x="683568" y="1059582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3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p:sp>
        <p:nvSpPr>
          <p:cNvPr id="36" name="รูปแบบอิสระ 41">
            <a:extLst>
              <a:ext uri="{FF2B5EF4-FFF2-40B4-BE49-F238E27FC236}">
                <a16:creationId xmlns:a16="http://schemas.microsoft.com/office/drawing/2014/main" id="{1C0EC5A7-9EC5-4128-BB4B-4177A607F97B}"/>
              </a:ext>
            </a:extLst>
          </p:cNvPr>
          <p:cNvSpPr/>
          <p:nvPr/>
        </p:nvSpPr>
        <p:spPr>
          <a:xfrm>
            <a:off x="3415354" y="2411607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DAB9D9-BFD8-4AE9-BAD4-32F9A3E67D7A}"/>
              </a:ext>
            </a:extLst>
          </p:cNvPr>
          <p:cNvCxnSpPr>
            <a:cxnSpLocks/>
          </p:cNvCxnSpPr>
          <p:nvPr/>
        </p:nvCxnSpPr>
        <p:spPr>
          <a:xfrm>
            <a:off x="1619672" y="1203598"/>
            <a:ext cx="5904656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E01660-04FF-48BF-8629-19546F209DDA}"/>
              </a:ext>
            </a:extLst>
          </p:cNvPr>
          <p:cNvCxnSpPr>
            <a:cxnSpLocks/>
          </p:cNvCxnSpPr>
          <p:nvPr/>
        </p:nvCxnSpPr>
        <p:spPr>
          <a:xfrm>
            <a:off x="1619672" y="1627549"/>
            <a:ext cx="6552728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03B2D6-8D4C-4FCA-BA40-936FA19B08EB}"/>
              </a:ext>
            </a:extLst>
          </p:cNvPr>
          <p:cNvCxnSpPr>
            <a:cxnSpLocks/>
          </p:cNvCxnSpPr>
          <p:nvPr/>
        </p:nvCxnSpPr>
        <p:spPr>
          <a:xfrm>
            <a:off x="1619672" y="2067694"/>
            <a:ext cx="2232248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B1C444C-8BE5-4967-AD41-3FD6EFC0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71" y="2461960"/>
            <a:ext cx="1969179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5B7CCF-78A5-43BC-8DD7-01639998B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0" y="198621"/>
            <a:ext cx="788565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กลุ่ม 93">
            <a:extLst>
              <a:ext uri="{FF2B5EF4-FFF2-40B4-BE49-F238E27FC236}">
                <a16:creationId xmlns:a16="http://schemas.microsoft.com/office/drawing/2014/main" id="{2213D686-6AB4-4351-8990-A922FC9AE1AE}"/>
              </a:ext>
            </a:extLst>
          </p:cNvPr>
          <p:cNvGrpSpPr/>
          <p:nvPr/>
        </p:nvGrpSpPr>
        <p:grpSpPr>
          <a:xfrm>
            <a:off x="1007604" y="2571750"/>
            <a:ext cx="7128792" cy="1690410"/>
            <a:chOff x="2884840" y="2413561"/>
            <a:chExt cx="4304831" cy="705004"/>
          </a:xfrm>
          <a:effectLst/>
        </p:grpSpPr>
        <p:sp>
          <p:nvSpPr>
            <p:cNvPr id="38" name="สี่เหลี่ยมผืนผ้า 94">
              <a:extLst>
                <a:ext uri="{FF2B5EF4-FFF2-40B4-BE49-F238E27FC236}">
                  <a16:creationId xmlns:a16="http://schemas.microsoft.com/office/drawing/2014/main" id="{D3CC0562-8904-48D2-B380-FABA83ED1DFC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 w="28575">
              <a:solidFill>
                <a:srgbClr val="DFB3C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สี่เหลี่ยมผืนผ้า 95">
              <a:extLst>
                <a:ext uri="{FF2B5EF4-FFF2-40B4-BE49-F238E27FC236}">
                  <a16:creationId xmlns:a16="http://schemas.microsoft.com/office/drawing/2014/main" id="{6AE8AE8F-35AE-4941-AA2F-1BC6E142166A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36B8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3" name="รูปแบบอิสระ 41">
            <a:extLst>
              <a:ext uri="{FF2B5EF4-FFF2-40B4-BE49-F238E27FC236}">
                <a16:creationId xmlns:a16="http://schemas.microsoft.com/office/drawing/2014/main" id="{3BCCE662-0FEC-451E-8ADA-1CC7D4DD4476}"/>
              </a:ext>
            </a:extLst>
          </p:cNvPr>
          <p:cNvSpPr/>
          <p:nvPr/>
        </p:nvSpPr>
        <p:spPr>
          <a:xfrm>
            <a:off x="3410684" y="2268880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09060-3431-4632-B4ED-8D847AC07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2941539"/>
            <a:ext cx="5767316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B0A27-2AC0-4926-9686-9736B802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3457879"/>
            <a:ext cx="7340220" cy="749873"/>
          </a:xfrm>
          <a:prstGeom prst="rect">
            <a:avLst/>
          </a:prstGeom>
        </p:spPr>
      </p:pic>
      <p:pic>
        <p:nvPicPr>
          <p:cNvPr id="21" name="รูปภาพ 93">
            <a:extLst>
              <a:ext uri="{FF2B5EF4-FFF2-40B4-BE49-F238E27FC236}">
                <a16:creationId xmlns:a16="http://schemas.microsoft.com/office/drawing/2014/main" id="{B753BF8E-484D-4627-AF02-2B7B11F79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666">
            <a:off x="7753288" y="1354069"/>
            <a:ext cx="1132861" cy="159842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63A88E3-B1C9-4226-8ED4-339A950AF2F6}"/>
              </a:ext>
            </a:extLst>
          </p:cNvPr>
          <p:cNvSpPr/>
          <p:nvPr/>
        </p:nvSpPr>
        <p:spPr>
          <a:xfrm>
            <a:off x="3131840" y="699542"/>
            <a:ext cx="4392488" cy="1139994"/>
          </a:xfrm>
          <a:prstGeom prst="wedgeRoundRectCallout">
            <a:avLst>
              <a:gd name="adj1" fmla="val 54911"/>
              <a:gd name="adj2" fmla="val 84627"/>
              <a:gd name="adj3" fmla="val 16667"/>
            </a:avLst>
          </a:prstGeom>
          <a:solidFill>
            <a:srgbClr val="DBEEF4"/>
          </a:solidFill>
          <a:ln>
            <a:solidFill>
              <a:srgbClr val="FF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2289-6A3A-4A9B-AE0D-CB928F18D948}"/>
              </a:ext>
            </a:extLst>
          </p:cNvPr>
          <p:cNvSpPr txBox="1"/>
          <p:nvPr/>
        </p:nvSpPr>
        <p:spPr>
          <a:xfrm>
            <a:off x="3162490" y="848679"/>
            <a:ext cx="423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fortaa" pitchFamily="2" charset="0"/>
              </a:rPr>
              <a:t>Muốn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tìm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số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tiền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phải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trả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ít</a:t>
            </a:r>
            <a:r>
              <a:rPr lang="en-US" sz="2400" dirty="0">
                <a:latin typeface="Comfortaa" pitchFamily="2" charset="0"/>
              </a:rPr>
              <a:t> h</a:t>
            </a:r>
            <a:r>
              <a:rPr lang="vi-VN" sz="2400" dirty="0">
                <a:latin typeface="Comfortaa" pitchFamily="2" charset="0"/>
              </a:rPr>
              <a:t>ơ</a:t>
            </a:r>
            <a:r>
              <a:rPr lang="en-US" sz="2400" dirty="0">
                <a:latin typeface="Comfortaa" pitchFamily="2" charset="0"/>
              </a:rPr>
              <a:t>n, ta </a:t>
            </a:r>
            <a:r>
              <a:rPr lang="en-US" sz="2400" dirty="0" err="1">
                <a:latin typeface="Comfortaa" pitchFamily="2" charset="0"/>
              </a:rPr>
              <a:t>thế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nào</a:t>
            </a:r>
            <a:r>
              <a:rPr lang="en-US" sz="2400" dirty="0">
                <a:latin typeface="Comfortaa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1C246-3923-4215-AA61-6D751350C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982" y="2314970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12442</TotalTime>
  <Words>592</Words>
  <Application>Microsoft Office PowerPoint</Application>
  <PresentationFormat>On-screen Show (16:9)</PresentationFormat>
  <Paragraphs>119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Cordia New</vt:lpstr>
      <vt:lpstr>can_NongAor</vt:lpstr>
      <vt:lpstr>Comfortaa</vt:lpstr>
      <vt:lpstr>FC Onigiri Outline</vt:lpstr>
      <vt:lpstr>milk tea</vt:lpstr>
      <vt:lpstr>.VnArial</vt:lpstr>
      <vt:lpstr>Arial</vt:lpstr>
      <vt:lpstr>Cambria Math</vt:lpstr>
      <vt:lpstr>Poppins</vt:lpstr>
      <vt:lpstr>Tahoma</vt:lpstr>
      <vt:lpstr>milk tea Med</vt:lpstr>
      <vt:lpstr>Calibri</vt:lpstr>
      <vt:lpstr>Courier New</vt:lpstr>
      <vt:lpstr>ชุดรูปแบบของ Office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PowerPoint Presentation</vt:lpstr>
      <vt:lpstr>PowerPoint Presentation</vt:lpstr>
      <vt:lpstr>Mua 5kg đường phải trả 38 500 đồng. Hỏi mua 3,5kg đường cùng loại phải trả ít hơn bao nhiêu tiền?</vt:lpstr>
      <vt:lpstr>PowerPoint Presentation</vt:lpstr>
      <vt:lpstr>PowerPoint Presentation</vt:lpstr>
      <vt:lpstr>PowerPoint Presentation</vt:lpstr>
      <vt:lpstr>Tính rồi so sánh giá trị của (a + b) x c  và a x c + b x c</vt:lpstr>
      <vt:lpstr>PowerPoint Presentation</vt:lpstr>
      <vt:lpstr>Tính bằng cách thuận tiện nhất:</vt:lpstr>
      <vt:lpstr>PowerPoint Presentation</vt:lpstr>
    </vt:vector>
  </TitlesOfParts>
  <Company>www.PowerPointHub.com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Learning</dc:title>
  <dc:creator>Science Learning</dc:creator>
  <cp:lastModifiedBy>Administrator</cp:lastModifiedBy>
  <cp:revision>48</cp:revision>
  <dcterms:created xsi:type="dcterms:W3CDTF">2021-07-28T16:57:18Z</dcterms:created>
  <dcterms:modified xsi:type="dcterms:W3CDTF">2021-12-10T02:46:20Z</dcterms:modified>
</cp:coreProperties>
</file>