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30"/>
  </p:notesMasterIdLst>
  <p:sldIdLst>
    <p:sldId id="604" r:id="rId3"/>
    <p:sldId id="609" r:id="rId4"/>
    <p:sldId id="585" r:id="rId5"/>
    <p:sldId id="381" r:id="rId6"/>
    <p:sldId id="610" r:id="rId7"/>
    <p:sldId id="611" r:id="rId8"/>
    <p:sldId id="612" r:id="rId9"/>
    <p:sldId id="595" r:id="rId10"/>
    <p:sldId id="614" r:id="rId11"/>
    <p:sldId id="616" r:id="rId12"/>
    <p:sldId id="615" r:id="rId13"/>
    <p:sldId id="596" r:id="rId14"/>
    <p:sldId id="617" r:id="rId15"/>
    <p:sldId id="618" r:id="rId16"/>
    <p:sldId id="619" r:id="rId17"/>
    <p:sldId id="597" r:id="rId18"/>
    <p:sldId id="599" r:id="rId19"/>
    <p:sldId id="620" r:id="rId20"/>
    <p:sldId id="621" r:id="rId21"/>
    <p:sldId id="587" r:id="rId22"/>
    <p:sldId id="598" r:id="rId23"/>
    <p:sldId id="593" r:id="rId24"/>
    <p:sldId id="601" r:id="rId25"/>
    <p:sldId id="605" r:id="rId26"/>
    <p:sldId id="606" r:id="rId27"/>
    <p:sldId id="607" r:id="rId28"/>
    <p:sldId id="261" r:id="rId29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Lato" panose="020F0502020204030203" pitchFamily="34" charset="0"/>
      <p:regular r:id="rId38"/>
      <p:bold r:id="rId39"/>
      <p:italic r:id="rId40"/>
    </p:embeddedFont>
    <p:embeddedFont>
      <p:font typeface="Quicksand Medium" panose="020B060402020202020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7B6"/>
    <a:srgbClr val="0418AC"/>
    <a:srgbClr val="007434"/>
    <a:srgbClr val="FFD1FF"/>
    <a:srgbClr val="E80888"/>
    <a:srgbClr val="D50D8E"/>
    <a:srgbClr val="F446B6"/>
    <a:srgbClr val="009242"/>
    <a:srgbClr val="FEE7EF"/>
    <a:srgbClr val="8D3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18" autoAdjust="0"/>
    <p:restoredTop sz="95552" autoAdjust="0"/>
  </p:normalViewPr>
  <p:slideViewPr>
    <p:cSldViewPr snapToGrid="0">
      <p:cViewPr varScale="1">
        <p:scale>
          <a:sx n="87" d="100"/>
          <a:sy n="87" d="100"/>
        </p:scale>
        <p:origin x="6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47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4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19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70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01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7.wdp"/><Relationship Id="rId5" Type="http://schemas.openxmlformats.org/officeDocument/2006/relationships/image" Target="../media/image17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11" Type="http://schemas.microsoft.com/office/2007/relationships/hdphoto" Target="../media/hdphoto8.wdp"/><Relationship Id="rId5" Type="http://schemas.microsoft.com/office/2007/relationships/hdphoto" Target="../media/hdphoto11.wdp"/><Relationship Id="rId10" Type="http://schemas.openxmlformats.org/officeDocument/2006/relationships/image" Target="../media/image18.png"/><Relationship Id="rId4" Type="http://schemas.openxmlformats.org/officeDocument/2006/relationships/image" Target="../media/image21.png"/><Relationship Id="rId9" Type="http://schemas.microsoft.com/office/2007/relationships/hdphoto" Target="../media/hdphoto13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0.wav"/><Relationship Id="rId3" Type="http://schemas.openxmlformats.org/officeDocument/2006/relationships/image" Target="../media/image24.jpeg"/><Relationship Id="rId7" Type="http://schemas.microsoft.com/office/2007/relationships/hdphoto" Target="../media/hdphoto14.wdp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Relationship Id="rId4" Type="http://schemas.microsoft.com/office/2007/relationships/hdphoto" Target="../media/hdphoto10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openxmlformats.org/officeDocument/2006/relationships/audio" Target="../media/audio3.wav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0038"/>
            <a:ext cx="9144000" cy="544353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50" y="5953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32" y="809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2053" y="-8498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021" y="3301366"/>
            <a:ext cx="6151721" cy="1510665"/>
          </a:xfrm>
          <a:prstGeom prst="rect">
            <a:avLst/>
          </a:prstGeom>
        </p:spPr>
      </p:pic>
      <p:grpSp>
        <p:nvGrpSpPr>
          <p:cNvPr id="7" name="组合 10"/>
          <p:cNvGrpSpPr/>
          <p:nvPr/>
        </p:nvGrpSpPr>
        <p:grpSpPr>
          <a:xfrm rot="6329695" flipH="1">
            <a:off x="6362001" y="2003703"/>
            <a:ext cx="1267341" cy="865607"/>
            <a:chOff x="9015984" y="2528554"/>
            <a:chExt cx="2157344" cy="1473489"/>
          </a:xfrm>
        </p:grpSpPr>
        <p:sp>
          <p:nvSpPr>
            <p:cNvPr id="8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9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0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7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18" name="文本框 32"/>
          <p:cNvSpPr txBox="1"/>
          <p:nvPr/>
        </p:nvSpPr>
        <p:spPr>
          <a:xfrm>
            <a:off x="1908167" y="16839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4458A4-0C3E-EF14-C106-AF44C7F03308}"/>
              </a:ext>
            </a:extLst>
          </p:cNvPr>
          <p:cNvSpPr txBox="1"/>
          <p:nvPr/>
        </p:nvSpPr>
        <p:spPr>
          <a:xfrm>
            <a:off x="3525781" y="1077578"/>
            <a:ext cx="2753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ríu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rít</a:t>
            </a:r>
            <a:endParaRPr lang="nl-NL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8508B-0FC6-361A-E2B0-B92ED8DD3D7D}"/>
              </a:ext>
            </a:extLst>
          </p:cNvPr>
          <p:cNvSpPr/>
          <p:nvPr/>
        </p:nvSpPr>
        <p:spPr>
          <a:xfrm>
            <a:off x="2785730" y="0"/>
            <a:ext cx="3242929" cy="5422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0AE2D2-1CF2-95AF-651E-657E38D14FB9}"/>
              </a:ext>
            </a:extLst>
          </p:cNvPr>
          <p:cNvSpPr/>
          <p:nvPr/>
        </p:nvSpPr>
        <p:spPr>
          <a:xfrm>
            <a:off x="435934" y="854742"/>
            <a:ext cx="8272131" cy="27219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189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08508B-0FC6-361A-E2B0-B92ED8DD3D7D}"/>
              </a:ext>
            </a:extLst>
          </p:cNvPr>
          <p:cNvSpPr/>
          <p:nvPr/>
        </p:nvSpPr>
        <p:spPr>
          <a:xfrm>
            <a:off x="2785730" y="0"/>
            <a:ext cx="3242929" cy="5422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0AE2D2-1CF2-95AF-651E-657E38D14FB9}"/>
              </a:ext>
            </a:extLst>
          </p:cNvPr>
          <p:cNvSpPr/>
          <p:nvPr/>
        </p:nvSpPr>
        <p:spPr>
          <a:xfrm>
            <a:off x="435934" y="921713"/>
            <a:ext cx="8272131" cy="27219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6A54F7-2DEE-16D6-780F-36ED2E2468CE}"/>
              </a:ext>
            </a:extLst>
          </p:cNvPr>
          <p:cNvCxnSpPr/>
          <p:nvPr/>
        </p:nvCxnSpPr>
        <p:spPr>
          <a:xfrm flipH="1">
            <a:off x="2969546" y="2053642"/>
            <a:ext cx="100483" cy="4580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6251AA-D545-7D82-2841-1D5E0D5FB0BC}"/>
              </a:ext>
            </a:extLst>
          </p:cNvPr>
          <p:cNvCxnSpPr/>
          <p:nvPr/>
        </p:nvCxnSpPr>
        <p:spPr>
          <a:xfrm flipH="1">
            <a:off x="7293728" y="2083711"/>
            <a:ext cx="100483" cy="4580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3FF3612-2397-4004-9C4A-6A91BB8C409C}"/>
              </a:ext>
            </a:extLst>
          </p:cNvPr>
          <p:cNvGrpSpPr/>
          <p:nvPr/>
        </p:nvGrpSpPr>
        <p:grpSpPr>
          <a:xfrm>
            <a:off x="3870297" y="2471982"/>
            <a:ext cx="150724" cy="458079"/>
            <a:chOff x="7491613" y="1711779"/>
            <a:chExt cx="150724" cy="45807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BF943F-35C3-3B48-C458-D7FA65E5B142}"/>
                </a:ext>
              </a:extLst>
            </p:cNvPr>
            <p:cNvCxnSpPr/>
            <p:nvPr/>
          </p:nvCxnSpPr>
          <p:spPr>
            <a:xfrm flipH="1">
              <a:off x="7491613" y="1711779"/>
              <a:ext cx="100483" cy="45807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D8363BF-9ABD-4335-7B4C-06BD1C418CD3}"/>
                </a:ext>
              </a:extLst>
            </p:cNvPr>
            <p:cNvCxnSpPr/>
            <p:nvPr/>
          </p:nvCxnSpPr>
          <p:spPr>
            <a:xfrm flipH="1">
              <a:off x="7541854" y="1711779"/>
              <a:ext cx="100483" cy="45807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33D05A25-5F35-48A1-A055-71C906C4B404}"/>
              </a:ext>
            </a:extLst>
          </p:cNvPr>
          <p:cNvSpPr/>
          <p:nvPr/>
        </p:nvSpPr>
        <p:spPr>
          <a:xfrm>
            <a:off x="241715" y="3836020"/>
            <a:ext cx="8660569" cy="112627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0AAD82-E445-07F4-55E7-6940C5F80155}"/>
              </a:ext>
            </a:extLst>
          </p:cNvPr>
          <p:cNvSpPr txBox="1"/>
          <p:nvPr/>
        </p:nvSpPr>
        <p:spPr>
          <a:xfrm>
            <a:off x="630154" y="4183713"/>
            <a:ext cx="80779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 rít</a:t>
            </a:r>
            <a:r>
              <a:rPr lang="nl-N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từ diễn tả cảnh trẻ em tụ tập cười nói rộn ràng như bầy chim.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4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6753" y="3115474"/>
            <a:ext cx="8802569" cy="1848412"/>
          </a:xfrm>
          <a:prstGeom prst="rect">
            <a:avLst/>
          </a:prstGeom>
          <a:noFill/>
          <a:ln w="38100">
            <a:solidFill>
              <a:srgbClr val="0418A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0" y="64524"/>
            <a:ext cx="9144000" cy="4998007"/>
            <a:chOff x="0" y="0"/>
            <a:chExt cx="9144000" cy="51328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64054" y="704517"/>
            <a:ext cx="8879946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348" y="3244765"/>
            <a:ext cx="735036" cy="777103"/>
            <a:chOff x="2210284" y="3447251"/>
            <a:chExt cx="826089" cy="809063"/>
          </a:xfrm>
        </p:grpSpPr>
        <p:sp>
          <p:nvSpPr>
            <p:cNvPr id="2" name="Oval 1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768384" y="3264614"/>
            <a:ext cx="8127525" cy="888124"/>
          </a:xfrm>
          <a:prstGeom prst="roundRect">
            <a:avLst/>
          </a:prstGeom>
          <a:solidFill>
            <a:srgbClr val="0418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9641" y="3293177"/>
            <a:ext cx="7866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</a:rPr>
              <a:t>Câu 2</a:t>
            </a:r>
            <a:r>
              <a:rPr lang="vi-VN" sz="2400" dirty="0">
                <a:solidFill>
                  <a:schemeClr val="bg1"/>
                </a:solidFill>
              </a:rPr>
              <a:t>. Bạn </a:t>
            </a:r>
            <a:r>
              <a:rPr lang="en-US" sz="2400" dirty="0" err="1">
                <a:solidFill>
                  <a:schemeClr val="bg1"/>
                </a:solidFill>
              </a:rPr>
              <a:t>nhỏ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trong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bài</a:t>
            </a:r>
            <a:r>
              <a:rPr lang="vi-VN" sz="2400" dirty="0">
                <a:solidFill>
                  <a:schemeClr val="bg1"/>
                </a:solidFill>
              </a:rPr>
              <a:t> có thực hiện được mong muốn đến sớm nhất lớp không? Vì sao? 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7834" y="4152738"/>
            <a:ext cx="8604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418AC"/>
                </a:solidFill>
              </a:rPr>
              <a:t>Bạn</a:t>
            </a:r>
            <a:r>
              <a:rPr lang="en-US" sz="2400" dirty="0">
                <a:solidFill>
                  <a:srgbClr val="0418AC"/>
                </a:solidFill>
              </a:rPr>
              <a:t> </a:t>
            </a:r>
            <a:r>
              <a:rPr lang="en-US" sz="2400" dirty="0" err="1">
                <a:solidFill>
                  <a:srgbClr val="0418AC"/>
                </a:solidFill>
              </a:rPr>
              <a:t>nhỏ</a:t>
            </a:r>
            <a:r>
              <a:rPr lang="en-US" sz="2400" dirty="0">
                <a:solidFill>
                  <a:srgbClr val="0418AC"/>
                </a:solidFill>
              </a:rPr>
              <a:t> </a:t>
            </a:r>
            <a:r>
              <a:rPr lang="en-US" sz="2400" dirty="0" err="1">
                <a:solidFill>
                  <a:srgbClr val="0418AC"/>
                </a:solidFill>
              </a:rPr>
              <a:t>không</a:t>
            </a:r>
            <a:r>
              <a:rPr lang="en-US" sz="2400" dirty="0">
                <a:solidFill>
                  <a:srgbClr val="0418AC"/>
                </a:solidFill>
              </a:rPr>
              <a:t> </a:t>
            </a:r>
            <a:r>
              <a:rPr lang="en-US" sz="2400" dirty="0" err="1">
                <a:solidFill>
                  <a:srgbClr val="0418AC"/>
                </a:solidFill>
              </a:rPr>
              <a:t>thực</a:t>
            </a:r>
            <a:r>
              <a:rPr lang="en-US" sz="2400" dirty="0">
                <a:solidFill>
                  <a:srgbClr val="0418AC"/>
                </a:solidFill>
              </a:rPr>
              <a:t> </a:t>
            </a:r>
            <a:r>
              <a:rPr lang="en-US" sz="2400" dirty="0" err="1">
                <a:solidFill>
                  <a:srgbClr val="0418AC"/>
                </a:solidFill>
              </a:rPr>
              <a:t>hiện</a:t>
            </a:r>
            <a:r>
              <a:rPr lang="en-US" sz="2400" dirty="0">
                <a:solidFill>
                  <a:srgbClr val="0418AC"/>
                </a:solidFill>
              </a:rPr>
              <a:t> </a:t>
            </a:r>
            <a:r>
              <a:rPr lang="en-US" sz="2400" dirty="0" err="1">
                <a:solidFill>
                  <a:srgbClr val="0418AC"/>
                </a:solidFill>
              </a:rPr>
              <a:t>được</a:t>
            </a:r>
            <a:r>
              <a:rPr lang="en-US" sz="2400" dirty="0">
                <a:solidFill>
                  <a:srgbClr val="0418AC"/>
                </a:solidFill>
              </a:rPr>
              <a:t> </a:t>
            </a:r>
            <a:r>
              <a:rPr lang="en-US" sz="2400" dirty="0" err="1">
                <a:solidFill>
                  <a:srgbClr val="0418AC"/>
                </a:solidFill>
              </a:rPr>
              <a:t>mong</a:t>
            </a:r>
            <a:r>
              <a:rPr lang="en-US" sz="2400" dirty="0">
                <a:solidFill>
                  <a:srgbClr val="0418AC"/>
                </a:solidFill>
              </a:rPr>
              <a:t> </a:t>
            </a:r>
            <a:r>
              <a:rPr lang="en-US" sz="2400" dirty="0" err="1">
                <a:solidFill>
                  <a:srgbClr val="0418AC"/>
                </a:solidFill>
              </a:rPr>
              <a:t>muốn</a:t>
            </a:r>
            <a:r>
              <a:rPr lang="en-US" sz="2400" dirty="0">
                <a:solidFill>
                  <a:srgbClr val="0418AC"/>
                </a:solidFill>
              </a:rPr>
              <a:t> </a:t>
            </a:r>
            <a:r>
              <a:rPr lang="en-US" sz="2400" dirty="0" err="1">
                <a:solidFill>
                  <a:srgbClr val="0418AC"/>
                </a:solidFill>
              </a:rPr>
              <a:t>đó</a:t>
            </a:r>
            <a:r>
              <a:rPr lang="en-US" sz="2400" dirty="0">
                <a:solidFill>
                  <a:srgbClr val="0418AC"/>
                </a:solidFill>
              </a:rPr>
              <a:t> </a:t>
            </a:r>
            <a:r>
              <a:rPr lang="en-US" sz="2400" dirty="0" err="1">
                <a:solidFill>
                  <a:srgbClr val="0418AC"/>
                </a:solidFill>
              </a:rPr>
              <a:t>vì</a:t>
            </a:r>
            <a:r>
              <a:rPr lang="en-US" sz="2400" dirty="0">
                <a:solidFill>
                  <a:srgbClr val="0418AC"/>
                </a:solidFill>
              </a:rPr>
              <a:t> </a:t>
            </a:r>
            <a:r>
              <a:rPr lang="en-US" sz="2400" dirty="0" err="1">
                <a:solidFill>
                  <a:srgbClr val="0418AC"/>
                </a:solidFill>
              </a:rPr>
              <a:t>các</a:t>
            </a:r>
            <a:r>
              <a:rPr lang="en-US" sz="2400" dirty="0">
                <a:solidFill>
                  <a:srgbClr val="0418AC"/>
                </a:solidFill>
              </a:rPr>
              <a:t> </a:t>
            </a:r>
            <a:r>
              <a:rPr lang="en-US" sz="2400" dirty="0" err="1">
                <a:solidFill>
                  <a:srgbClr val="0418AC"/>
                </a:solidFill>
              </a:rPr>
              <a:t>bạn</a:t>
            </a:r>
            <a:r>
              <a:rPr lang="en-US" sz="2400" dirty="0">
                <a:solidFill>
                  <a:srgbClr val="0418AC"/>
                </a:solidFill>
              </a:rPr>
              <a:t> </a:t>
            </a:r>
            <a:r>
              <a:rPr lang="en-US" sz="2400" dirty="0" err="1">
                <a:solidFill>
                  <a:srgbClr val="0418AC"/>
                </a:solidFill>
              </a:rPr>
              <a:t>khác</a:t>
            </a:r>
            <a:r>
              <a:rPr lang="en-US" sz="2400" dirty="0">
                <a:solidFill>
                  <a:srgbClr val="0418AC"/>
                </a:solidFill>
              </a:rPr>
              <a:t> </a:t>
            </a:r>
            <a:r>
              <a:rPr lang="en-US" sz="2400" dirty="0" err="1">
                <a:solidFill>
                  <a:srgbClr val="0418AC"/>
                </a:solidFill>
              </a:rPr>
              <a:t>cũng</a:t>
            </a:r>
            <a:r>
              <a:rPr lang="en-US" sz="2400" dirty="0">
                <a:solidFill>
                  <a:srgbClr val="0418AC"/>
                </a:solidFill>
              </a:rPr>
              <a:t> </a:t>
            </a:r>
            <a:r>
              <a:rPr lang="en-US" sz="2400" dirty="0" err="1">
                <a:solidFill>
                  <a:srgbClr val="0418AC"/>
                </a:solidFill>
              </a:rPr>
              <a:t>muốn</a:t>
            </a:r>
            <a:r>
              <a:rPr lang="en-US" sz="2400" dirty="0">
                <a:solidFill>
                  <a:srgbClr val="0418AC"/>
                </a:solidFill>
              </a:rPr>
              <a:t> </a:t>
            </a:r>
            <a:r>
              <a:rPr lang="en-US" sz="2400" dirty="0" err="1">
                <a:solidFill>
                  <a:srgbClr val="0418AC"/>
                </a:solidFill>
              </a:rPr>
              <a:t>đến</a:t>
            </a:r>
            <a:r>
              <a:rPr lang="en-US" sz="2400" dirty="0">
                <a:solidFill>
                  <a:srgbClr val="0418AC"/>
                </a:solidFill>
              </a:rPr>
              <a:t> </a:t>
            </a:r>
            <a:r>
              <a:rPr lang="en-US" sz="2400" dirty="0" err="1">
                <a:solidFill>
                  <a:srgbClr val="0418AC"/>
                </a:solidFill>
              </a:rPr>
              <a:t>sớm</a:t>
            </a:r>
            <a:r>
              <a:rPr lang="en-US" sz="2400" dirty="0">
                <a:solidFill>
                  <a:srgbClr val="0418AC"/>
                </a:solidFill>
              </a:rPr>
              <a:t> </a:t>
            </a:r>
            <a:r>
              <a:rPr lang="en-US" sz="2400" dirty="0" err="1">
                <a:solidFill>
                  <a:srgbClr val="0418AC"/>
                </a:solidFill>
              </a:rPr>
              <a:t>và</a:t>
            </a:r>
            <a:r>
              <a:rPr lang="en-US" sz="2400" dirty="0">
                <a:solidFill>
                  <a:srgbClr val="0418AC"/>
                </a:solidFill>
              </a:rPr>
              <a:t> </a:t>
            </a:r>
            <a:r>
              <a:rPr lang="en-US" sz="2400" dirty="0" err="1">
                <a:solidFill>
                  <a:srgbClr val="0418AC"/>
                </a:solidFill>
              </a:rPr>
              <a:t>nhiều</a:t>
            </a:r>
            <a:r>
              <a:rPr lang="en-US" sz="2400" dirty="0">
                <a:solidFill>
                  <a:srgbClr val="0418AC"/>
                </a:solidFill>
              </a:rPr>
              <a:t> </a:t>
            </a:r>
            <a:r>
              <a:rPr lang="en-US" sz="2400" dirty="0" err="1">
                <a:solidFill>
                  <a:srgbClr val="0418AC"/>
                </a:solidFill>
              </a:rPr>
              <a:t>bạn</a:t>
            </a:r>
            <a:r>
              <a:rPr lang="en-US" sz="2400" dirty="0">
                <a:solidFill>
                  <a:srgbClr val="0418AC"/>
                </a:solidFill>
              </a:rPr>
              <a:t> </a:t>
            </a:r>
            <a:r>
              <a:rPr lang="en-US" sz="2400" dirty="0" err="1">
                <a:solidFill>
                  <a:srgbClr val="0418AC"/>
                </a:solidFill>
              </a:rPr>
              <a:t>đã</a:t>
            </a:r>
            <a:r>
              <a:rPr lang="en-US" sz="2400" dirty="0">
                <a:solidFill>
                  <a:srgbClr val="0418AC"/>
                </a:solidFill>
              </a:rPr>
              <a:t> </a:t>
            </a:r>
            <a:r>
              <a:rPr lang="en-US" sz="2400" dirty="0" err="1">
                <a:solidFill>
                  <a:srgbClr val="0418AC"/>
                </a:solidFill>
              </a:rPr>
              <a:t>đến</a:t>
            </a:r>
            <a:r>
              <a:rPr lang="en-US" sz="2400" dirty="0">
                <a:solidFill>
                  <a:srgbClr val="0418AC"/>
                </a:solidFill>
              </a:rPr>
              <a:t> </a:t>
            </a:r>
            <a:r>
              <a:rPr lang="en-US" sz="2400" dirty="0" err="1">
                <a:solidFill>
                  <a:srgbClr val="0418AC"/>
                </a:solidFill>
              </a:rPr>
              <a:t>trước</a:t>
            </a:r>
            <a:r>
              <a:rPr lang="en-US" sz="2400" dirty="0">
                <a:solidFill>
                  <a:srgbClr val="0418AC"/>
                </a:solidFill>
              </a:rPr>
              <a:t> </a:t>
            </a:r>
            <a:r>
              <a:rPr lang="en-US" sz="2400" dirty="0" err="1">
                <a:solidFill>
                  <a:srgbClr val="0418AC"/>
                </a:solidFill>
              </a:rPr>
              <a:t>bạn</a:t>
            </a:r>
            <a:r>
              <a:rPr lang="en-US" sz="2400" dirty="0">
                <a:solidFill>
                  <a:srgbClr val="0418AC"/>
                </a:solidFill>
              </a:rPr>
              <a:t> </a:t>
            </a:r>
            <a:r>
              <a:rPr lang="en-US" sz="2400" dirty="0" err="1">
                <a:solidFill>
                  <a:srgbClr val="0418AC"/>
                </a:solidFill>
              </a:rPr>
              <a:t>ấy</a:t>
            </a:r>
            <a:r>
              <a:rPr lang="en-US" sz="2400" dirty="0">
                <a:solidFill>
                  <a:srgbClr val="0418AC"/>
                </a:solidFill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536ED0-BD2C-BE18-8459-3AA64DA54790}"/>
              </a:ext>
            </a:extLst>
          </p:cNvPr>
          <p:cNvSpPr/>
          <p:nvPr/>
        </p:nvSpPr>
        <p:spPr>
          <a:xfrm>
            <a:off x="2785730" y="0"/>
            <a:ext cx="3242929" cy="5422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529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wind.wav"/>
          </p:stSnd>
        </p:sndAc>
      </p:transition>
    </mc:Choice>
    <mc:Fallback xmlns="">
      <p:transition>
        <p:cut/>
        <p:sndAc>
          <p:stSnd>
            <p:snd r:embed="rId9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4" grpId="0" animBg="1"/>
      <p:bldP spid="5" grpId="0"/>
      <p:bldP spid="9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08508B-0FC6-361A-E2B0-B92ED8DD3D7D}"/>
              </a:ext>
            </a:extLst>
          </p:cNvPr>
          <p:cNvSpPr/>
          <p:nvPr/>
        </p:nvSpPr>
        <p:spPr>
          <a:xfrm>
            <a:off x="2785730" y="0"/>
            <a:ext cx="3242929" cy="5422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0AE2D2-1CF2-95AF-651E-657E38D14FB9}"/>
              </a:ext>
            </a:extLst>
          </p:cNvPr>
          <p:cNvSpPr/>
          <p:nvPr/>
        </p:nvSpPr>
        <p:spPr>
          <a:xfrm>
            <a:off x="256996" y="921713"/>
            <a:ext cx="8630007" cy="27219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679A95-AE7F-02AB-6634-655D1BC0F9E7}"/>
              </a:ext>
            </a:extLst>
          </p:cNvPr>
          <p:cNvSpPr txBox="1"/>
          <p:nvPr/>
        </p:nvSpPr>
        <p:spPr>
          <a:xfrm>
            <a:off x="1286062" y="1168077"/>
            <a:ext cx="1379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2D5818-FF77-AB1F-D220-3D981704A58A}"/>
              </a:ext>
            </a:extLst>
          </p:cNvPr>
          <p:cNvSpPr txBox="1"/>
          <p:nvPr/>
        </p:nvSpPr>
        <p:spPr>
          <a:xfrm>
            <a:off x="6576277" y="2021070"/>
            <a:ext cx="1040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E41FF5-1B97-0A2B-AF1F-485A961327E7}"/>
              </a:ext>
            </a:extLst>
          </p:cNvPr>
          <p:cNvSpPr txBox="1"/>
          <p:nvPr/>
        </p:nvSpPr>
        <p:spPr>
          <a:xfrm>
            <a:off x="3751300" y="2875997"/>
            <a:ext cx="1188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05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4458A4-0C3E-EF14-C106-AF44C7F03308}"/>
              </a:ext>
            </a:extLst>
          </p:cNvPr>
          <p:cNvSpPr txBox="1"/>
          <p:nvPr/>
        </p:nvSpPr>
        <p:spPr>
          <a:xfrm>
            <a:off x="3414268" y="809948"/>
            <a:ext cx="2753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 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rụt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rè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bổng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endParaRPr lang="nl-NL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8508B-0FC6-361A-E2B0-B92ED8DD3D7D}"/>
              </a:ext>
            </a:extLst>
          </p:cNvPr>
          <p:cNvSpPr/>
          <p:nvPr/>
        </p:nvSpPr>
        <p:spPr>
          <a:xfrm>
            <a:off x="2785730" y="0"/>
            <a:ext cx="3242929" cy="5422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0AE2D2-1CF2-95AF-651E-657E38D14FB9}"/>
              </a:ext>
            </a:extLst>
          </p:cNvPr>
          <p:cNvSpPr/>
          <p:nvPr/>
        </p:nvSpPr>
        <p:spPr>
          <a:xfrm>
            <a:off x="268147" y="809948"/>
            <a:ext cx="8607705" cy="27219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279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08508B-0FC6-361A-E2B0-B92ED8DD3D7D}"/>
              </a:ext>
            </a:extLst>
          </p:cNvPr>
          <p:cNvSpPr/>
          <p:nvPr/>
        </p:nvSpPr>
        <p:spPr>
          <a:xfrm>
            <a:off x="2785730" y="0"/>
            <a:ext cx="3242929" cy="5422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0AE2D2-1CF2-95AF-651E-657E38D14FB9}"/>
              </a:ext>
            </a:extLst>
          </p:cNvPr>
          <p:cNvSpPr/>
          <p:nvPr/>
        </p:nvSpPr>
        <p:spPr>
          <a:xfrm>
            <a:off x="241715" y="663330"/>
            <a:ext cx="8660569" cy="22452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6A54F7-2DEE-16D6-780F-36ED2E2468CE}"/>
              </a:ext>
            </a:extLst>
          </p:cNvPr>
          <p:cNvCxnSpPr/>
          <p:nvPr/>
        </p:nvCxnSpPr>
        <p:spPr>
          <a:xfrm flipH="1">
            <a:off x="5808458" y="1389347"/>
            <a:ext cx="100483" cy="4580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6251AA-D545-7D82-2841-1D5E0D5FB0BC}"/>
              </a:ext>
            </a:extLst>
          </p:cNvPr>
          <p:cNvCxnSpPr/>
          <p:nvPr/>
        </p:nvCxnSpPr>
        <p:spPr>
          <a:xfrm flipH="1">
            <a:off x="1834438" y="1441513"/>
            <a:ext cx="100483" cy="4580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3FF3612-2397-4004-9C4A-6A91BB8C409C}"/>
              </a:ext>
            </a:extLst>
          </p:cNvPr>
          <p:cNvGrpSpPr/>
          <p:nvPr/>
        </p:nvGrpSpPr>
        <p:grpSpPr>
          <a:xfrm>
            <a:off x="3914914" y="1847426"/>
            <a:ext cx="150724" cy="458079"/>
            <a:chOff x="7491613" y="1711779"/>
            <a:chExt cx="150724" cy="45807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BF943F-35C3-3B48-C458-D7FA65E5B142}"/>
                </a:ext>
              </a:extLst>
            </p:cNvPr>
            <p:cNvCxnSpPr/>
            <p:nvPr/>
          </p:nvCxnSpPr>
          <p:spPr>
            <a:xfrm flipH="1">
              <a:off x="7491613" y="1711779"/>
              <a:ext cx="100483" cy="45807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D8363BF-9ABD-4335-7B4C-06BD1C418CD3}"/>
                </a:ext>
              </a:extLst>
            </p:cNvPr>
            <p:cNvCxnSpPr/>
            <p:nvPr/>
          </p:nvCxnSpPr>
          <p:spPr>
            <a:xfrm flipH="1">
              <a:off x="7541854" y="1711779"/>
              <a:ext cx="100483" cy="45807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142A47-9F1E-27B4-BF49-5424F7880647}"/>
              </a:ext>
            </a:extLst>
          </p:cNvPr>
          <p:cNvCxnSpPr/>
          <p:nvPr/>
        </p:nvCxnSpPr>
        <p:spPr>
          <a:xfrm flipH="1">
            <a:off x="8795904" y="1441512"/>
            <a:ext cx="100483" cy="4580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5465821-3AC1-564C-4138-E24DFF307346}"/>
              </a:ext>
            </a:extLst>
          </p:cNvPr>
          <p:cNvSpPr/>
          <p:nvPr/>
        </p:nvSpPr>
        <p:spPr>
          <a:xfrm>
            <a:off x="561327" y="3347874"/>
            <a:ext cx="3873675" cy="121103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8EA3E4-F50C-3A99-5D5C-C3996CF5E86A}"/>
              </a:ext>
            </a:extLst>
          </p:cNvPr>
          <p:cNvSpPr txBox="1"/>
          <p:nvPr/>
        </p:nvSpPr>
        <p:spPr>
          <a:xfrm>
            <a:off x="930693" y="3630994"/>
            <a:ext cx="3134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níu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nắm lấy và kéo lại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9B6368C-62B0-A7DC-463D-1CF724433B30}"/>
              </a:ext>
            </a:extLst>
          </p:cNvPr>
          <p:cNvSpPr/>
          <p:nvPr/>
        </p:nvSpPr>
        <p:spPr>
          <a:xfrm>
            <a:off x="5027643" y="3439131"/>
            <a:ext cx="2974312" cy="141380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3436C1-CE3E-EE92-A8F7-09FBA6D2E5C3}"/>
              </a:ext>
            </a:extLst>
          </p:cNvPr>
          <p:cNvSpPr txBox="1"/>
          <p:nvPr/>
        </p:nvSpPr>
        <p:spPr>
          <a:xfrm>
            <a:off x="5292405" y="3730532"/>
            <a:ext cx="2709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bổng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lớn nhanh và vượt hẳn lên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3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13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6753" y="2819773"/>
            <a:ext cx="8802569" cy="1848412"/>
          </a:xfrm>
          <a:prstGeom prst="rect">
            <a:avLst/>
          </a:prstGeom>
          <a:noFill/>
          <a:ln w="38100">
            <a:solidFill>
              <a:srgbClr val="0418A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64524"/>
            <a:ext cx="9144000" cy="4998007"/>
            <a:chOff x="0" y="0"/>
            <a:chExt cx="9144000" cy="51328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33211" y="742310"/>
            <a:ext cx="8547965" cy="16435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3047974"/>
            <a:ext cx="724971" cy="830995"/>
            <a:chOff x="2210284" y="3447251"/>
            <a:chExt cx="826089" cy="809063"/>
          </a:xfrm>
        </p:grpSpPr>
        <p:sp>
          <p:nvSpPr>
            <p:cNvPr id="2" name="Oval 1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768384" y="2968913"/>
            <a:ext cx="8127525" cy="641476"/>
          </a:xfrm>
          <a:prstGeom prst="roundRect">
            <a:avLst/>
          </a:prstGeom>
          <a:solidFill>
            <a:srgbClr val="0418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011" y="3016551"/>
            <a:ext cx="799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2?</a:t>
            </a:r>
          </a:p>
        </p:txBody>
      </p:sp>
      <p:sp>
        <p:nvSpPr>
          <p:cNvPr id="9" name="Rectangle 8"/>
          <p:cNvSpPr/>
          <p:nvPr/>
        </p:nvSpPr>
        <p:spPr>
          <a:xfrm>
            <a:off x="616713" y="3861033"/>
            <a:ext cx="8191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2D2F75-E52B-433C-BE0A-032284043485}"/>
              </a:ext>
            </a:extLst>
          </p:cNvPr>
          <p:cNvSpPr/>
          <p:nvPr/>
        </p:nvSpPr>
        <p:spPr>
          <a:xfrm>
            <a:off x="2785730" y="0"/>
            <a:ext cx="3242929" cy="5422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71430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wind.wav"/>
          </p:stSnd>
        </p:sndAc>
      </p:transition>
    </mc:Choice>
    <mc:Fallback xmlns="">
      <p:transition>
        <p:cut/>
        <p:sndAc>
          <p:stSnd>
            <p:snd r:embed="rId9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/>
      <p:bldP spid="9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5410"/>
            <a:ext cx="9144000" cy="4998007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ounded Rectangle 8"/>
          <p:cNvSpPr/>
          <p:nvPr/>
        </p:nvSpPr>
        <p:spPr>
          <a:xfrm>
            <a:off x="637755" y="335637"/>
            <a:ext cx="8127525" cy="805716"/>
          </a:xfrm>
          <a:prstGeom prst="roundRect">
            <a:avLst/>
          </a:prstGeom>
          <a:solidFill>
            <a:srgbClr val="0418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38" b="97642" l="5755" r="947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29" y="186497"/>
            <a:ext cx="1105841" cy="112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99012" y="517866"/>
            <a:ext cx="7866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15"/>
          <a:stretch/>
        </p:blipFill>
        <p:spPr bwMode="auto">
          <a:xfrm>
            <a:off x="555349" y="1290479"/>
            <a:ext cx="2710365" cy="344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58" r="33658"/>
          <a:stretch/>
        </p:blipFill>
        <p:spPr bwMode="auto">
          <a:xfrm>
            <a:off x="3265714" y="1310901"/>
            <a:ext cx="2710365" cy="344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42" t="2531" r="973" b="-2531"/>
          <a:stretch/>
        </p:blipFill>
        <p:spPr bwMode="auto">
          <a:xfrm>
            <a:off x="5976079" y="1381237"/>
            <a:ext cx="2710365" cy="344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4623" y="4663307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988" y="4653178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Đoạn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08913" y="4653178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Đoạn 1</a:t>
            </a:r>
          </a:p>
        </p:txBody>
      </p:sp>
    </p:spTree>
    <p:extLst>
      <p:ext uri="{BB962C8B-B14F-4D97-AF65-F5344CB8AC3E}">
        <p14:creationId xmlns:p14="http://schemas.microsoft.com/office/powerpoint/2010/main" val="196048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2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08508B-0FC6-361A-E2B0-B92ED8DD3D7D}"/>
              </a:ext>
            </a:extLst>
          </p:cNvPr>
          <p:cNvSpPr/>
          <p:nvPr/>
        </p:nvSpPr>
        <p:spPr>
          <a:xfrm>
            <a:off x="2785730" y="0"/>
            <a:ext cx="3242929" cy="5422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0AE2D2-1CF2-95AF-651E-657E38D14FB9}"/>
              </a:ext>
            </a:extLst>
          </p:cNvPr>
          <p:cNvSpPr/>
          <p:nvPr/>
        </p:nvSpPr>
        <p:spPr>
          <a:xfrm>
            <a:off x="241715" y="1312550"/>
            <a:ext cx="8660569" cy="22452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657F9F-9143-0C59-9F34-D7B76EBC6BE2}"/>
              </a:ext>
            </a:extLst>
          </p:cNvPr>
          <p:cNvSpPr txBox="1"/>
          <p:nvPr/>
        </p:nvSpPr>
        <p:spPr>
          <a:xfrm>
            <a:off x="4876343" y="1948163"/>
            <a:ext cx="2416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632BB3-808E-C202-3AB2-BE64A25E1E8A}"/>
              </a:ext>
            </a:extLst>
          </p:cNvPr>
          <p:cNvSpPr txBox="1"/>
          <p:nvPr/>
        </p:nvSpPr>
        <p:spPr>
          <a:xfrm>
            <a:off x="241715" y="2829114"/>
            <a:ext cx="2166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608802-D1AE-F719-AE9D-E7A8CB133075}"/>
              </a:ext>
            </a:extLst>
          </p:cNvPr>
          <p:cNvCxnSpPr/>
          <p:nvPr/>
        </p:nvCxnSpPr>
        <p:spPr>
          <a:xfrm flipH="1">
            <a:off x="5825535" y="2013304"/>
            <a:ext cx="100483" cy="4580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DDBC717-E9B9-24C7-7949-ECA3FC9DEEF4}"/>
              </a:ext>
            </a:extLst>
          </p:cNvPr>
          <p:cNvCxnSpPr/>
          <p:nvPr/>
        </p:nvCxnSpPr>
        <p:spPr>
          <a:xfrm flipH="1">
            <a:off x="1851515" y="2065470"/>
            <a:ext cx="100483" cy="4580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A361EA-4980-901C-1FFA-CD594A2ACC1E}"/>
              </a:ext>
            </a:extLst>
          </p:cNvPr>
          <p:cNvGrpSpPr/>
          <p:nvPr/>
        </p:nvGrpSpPr>
        <p:grpSpPr>
          <a:xfrm>
            <a:off x="3931991" y="2471383"/>
            <a:ext cx="150724" cy="458079"/>
            <a:chOff x="7491613" y="1711779"/>
            <a:chExt cx="150724" cy="45807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BA59991-D9E3-AED5-F0F9-FE79EB7D8B61}"/>
                </a:ext>
              </a:extLst>
            </p:cNvPr>
            <p:cNvCxnSpPr/>
            <p:nvPr/>
          </p:nvCxnSpPr>
          <p:spPr>
            <a:xfrm flipH="1">
              <a:off x="7491613" y="1711779"/>
              <a:ext cx="100483" cy="45807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4561EE6-370E-8949-1890-BB60212469F8}"/>
                </a:ext>
              </a:extLst>
            </p:cNvPr>
            <p:cNvCxnSpPr/>
            <p:nvPr/>
          </p:nvCxnSpPr>
          <p:spPr>
            <a:xfrm flipH="1">
              <a:off x="7541854" y="1711779"/>
              <a:ext cx="100483" cy="45807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460AA7C-2EDC-59D3-2715-6C71746FBEFE}"/>
              </a:ext>
            </a:extLst>
          </p:cNvPr>
          <p:cNvCxnSpPr/>
          <p:nvPr/>
        </p:nvCxnSpPr>
        <p:spPr>
          <a:xfrm flipH="1">
            <a:off x="8812981" y="2065469"/>
            <a:ext cx="100483" cy="4580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88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F56F034B-934E-E188-EBC5-7F9589A0EE1A}"/>
              </a:ext>
            </a:extLst>
          </p:cNvPr>
          <p:cNvSpPr/>
          <p:nvPr/>
        </p:nvSpPr>
        <p:spPr>
          <a:xfrm>
            <a:off x="489098" y="1177556"/>
            <a:ext cx="8452883" cy="21717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58545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875" y="350874"/>
            <a:ext cx="8826637" cy="70501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Content Placeholder 4" descr="sach-van-4934-16128839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448" y="1562405"/>
            <a:ext cx="2914336" cy="2929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175" y="1653977"/>
            <a:ext cx="2469812" cy="2889885"/>
          </a:xfrm>
          <a:prstGeom prst="rect">
            <a:avLst/>
          </a:prstGeom>
        </p:spPr>
      </p:pic>
      <p:pic>
        <p:nvPicPr>
          <p:cNvPr id="6" name="Picture 5" descr="f80856f034e1c2bf9bf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0655"/>
            <a:ext cx="2588821" cy="3451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64524"/>
            <a:ext cx="9144000" cy="4998007"/>
            <a:chOff x="0" y="0"/>
            <a:chExt cx="9144000" cy="51328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25"/>
          <a:stretch/>
        </p:blipFill>
        <p:spPr bwMode="auto">
          <a:xfrm>
            <a:off x="0" y="109596"/>
            <a:ext cx="754912" cy="67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77456" y="621342"/>
            <a:ext cx="8547965" cy="434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2088" y="168458"/>
            <a:ext cx="3286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là học sinh lớp 2</a:t>
            </a:r>
          </a:p>
        </p:txBody>
      </p:sp>
      <p:sp>
        <p:nvSpPr>
          <p:cNvPr id="10" name="Oval 9"/>
          <p:cNvSpPr/>
          <p:nvPr/>
        </p:nvSpPr>
        <p:spPr>
          <a:xfrm>
            <a:off x="377455" y="629369"/>
            <a:ext cx="259299" cy="43551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3956" y="2206663"/>
            <a:ext cx="285070" cy="32082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5921" y="3599925"/>
            <a:ext cx="285070" cy="32082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1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wind.wav"/>
          </p:stSnd>
        </p:sndAc>
      </p:transition>
    </mc:Choice>
    <mc:Fallback xmlns="">
      <p:transition>
        <p:cut/>
        <p:sndAc>
          <p:stSnd>
            <p:snd r:embed="rId4" name="wind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7663813" y="3005849"/>
            <a:ext cx="891385" cy="190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5410"/>
            <a:ext cx="9144000" cy="4998007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317172" y="1582477"/>
            <a:ext cx="7369628" cy="1598392"/>
            <a:chOff x="2744315" y="1595348"/>
            <a:chExt cx="6530032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6530032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61689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rgbClr val="0418AC"/>
                  </a:solidFill>
                </a:rPr>
                <a:t>Luyện tập theo văn bản đọc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1" y="3367509"/>
            <a:ext cx="1312215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190" y="3367509"/>
            <a:ext cx="1867810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30096" y="1769117"/>
            <a:ext cx="1175787" cy="1225112"/>
            <a:chOff x="1812964" y="1781988"/>
            <a:chExt cx="1175787" cy="1225112"/>
          </a:xfrm>
        </p:grpSpPr>
        <p:sp>
          <p:nvSpPr>
            <p:cNvPr id="10" name="Oval 9"/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324369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5410"/>
            <a:ext cx="9144000" cy="4998007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0" y="183613"/>
            <a:ext cx="8802569" cy="4750128"/>
          </a:xfrm>
          <a:prstGeom prst="rect">
            <a:avLst/>
          </a:prstGeom>
          <a:noFill/>
          <a:ln w="38100">
            <a:solidFill>
              <a:srgbClr val="0418A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0991" y="331227"/>
            <a:ext cx="8127525" cy="88812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676" y="183613"/>
            <a:ext cx="1155210" cy="129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72248" y="326579"/>
            <a:ext cx="7866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Từ nào dưới đây nói về các em lớp 1 trong ngày khai trường?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22228" y="2090363"/>
            <a:ext cx="2142404" cy="413837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979" y="2034492"/>
            <a:ext cx="250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ngạc nhiên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95038" y="2114276"/>
            <a:ext cx="2142404" cy="413837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5038" y="2066448"/>
            <a:ext cx="2040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b. háo hức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31059" y="2114279"/>
            <a:ext cx="2142404" cy="413837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91491" y="2058408"/>
            <a:ext cx="2040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c. rụt rè</a:t>
            </a:r>
          </a:p>
        </p:txBody>
      </p:sp>
      <p:sp>
        <p:nvSpPr>
          <p:cNvPr id="20" name="Oval 19"/>
          <p:cNvSpPr/>
          <p:nvPr/>
        </p:nvSpPr>
        <p:spPr>
          <a:xfrm>
            <a:off x="6164129" y="2035425"/>
            <a:ext cx="500623" cy="4926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22" b="95098" l="3937" r="95276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897" y="2338793"/>
            <a:ext cx="12096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60" b="93396" l="0" r="9921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48" y="2265325"/>
            <a:ext cx="12192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83" b="96875" l="1538" r="9846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159" y="2395943"/>
            <a:ext cx="12382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90" y="2824568"/>
            <a:ext cx="1867810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447" y="2945149"/>
            <a:ext cx="1867810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356" y="2945149"/>
            <a:ext cx="1867810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78008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5410"/>
            <a:ext cx="9144000" cy="4998007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Hexagon 39">
            <a:extLst>
              <a:ext uri="{FF2B5EF4-FFF2-40B4-BE49-F238E27FC236}">
                <a16:creationId xmlns:a16="http://schemas.microsoft.com/office/drawing/2014/main" id="{C9A10510-73D6-48FC-9336-FA1260DCA4BA}"/>
              </a:ext>
            </a:extLst>
          </p:cNvPr>
          <p:cNvSpPr/>
          <p:nvPr/>
        </p:nvSpPr>
        <p:spPr>
          <a:xfrm>
            <a:off x="1904280" y="707663"/>
            <a:ext cx="6906533" cy="1348642"/>
          </a:xfrm>
          <a:prstGeom prst="hexagon">
            <a:avLst/>
          </a:prstGeom>
          <a:solidFill>
            <a:srgbClr val="EB67B6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100" kern="120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E98511CB-5C82-4127-9D0D-44A00807F68E}"/>
              </a:ext>
            </a:extLst>
          </p:cNvPr>
          <p:cNvSpPr/>
          <p:nvPr/>
        </p:nvSpPr>
        <p:spPr>
          <a:xfrm>
            <a:off x="1699390" y="2059625"/>
            <a:ext cx="7263856" cy="1289303"/>
          </a:xfrm>
          <a:prstGeom prst="hexagon">
            <a:avLst/>
          </a:prstGeom>
          <a:solidFill>
            <a:srgbClr val="EB67B6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100" kern="120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1865735" y="3431944"/>
            <a:ext cx="7263856" cy="1289303"/>
          </a:xfrm>
          <a:prstGeom prst="hexagon">
            <a:avLst/>
          </a:prstGeom>
          <a:solidFill>
            <a:srgbClr val="EB67B6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en-US" sz="1100" kern="120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C021B82-93CD-4DB0-B071-C923085FC772}"/>
              </a:ext>
            </a:extLst>
          </p:cNvPr>
          <p:cNvSpPr txBox="1"/>
          <p:nvPr/>
        </p:nvSpPr>
        <p:spPr>
          <a:xfrm>
            <a:off x="2266767" y="947662"/>
            <a:ext cx="6491142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Nói lời chào tạm biệt mẹ trước khi đến trường.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327375-4554-4BE3-B834-83A4D5E673F9}"/>
              </a:ext>
            </a:extLst>
          </p:cNvPr>
          <p:cNvSpPr txBox="1"/>
          <p:nvPr/>
        </p:nvSpPr>
        <p:spPr>
          <a:xfrm>
            <a:off x="2326321" y="2177208"/>
            <a:ext cx="6431587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Nói lời chào thầy, cô giáo khi đến lớp.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FF097F0-3C46-4C7A-B4C7-C6BA027FEEE6}"/>
              </a:ext>
            </a:extLst>
          </p:cNvPr>
          <p:cNvSpPr txBox="1"/>
          <p:nvPr/>
        </p:nvSpPr>
        <p:spPr>
          <a:xfrm>
            <a:off x="2343150" y="3536040"/>
            <a:ext cx="5656646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 defTabSz="684942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zh-CN" sz="3200" kern="12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c. Cùng bạn nói và đáp lời chào khi gặp nhau ở trường.</a:t>
            </a:r>
            <a:endParaRPr lang="en-US" altLang="zh-CN" sz="3200" kern="1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5376" y="1259175"/>
            <a:ext cx="797287" cy="362914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8"/>
          <p:cNvCxnSpPr/>
          <p:nvPr/>
        </p:nvCxnSpPr>
        <p:spPr>
          <a:xfrm>
            <a:off x="1" y="0"/>
            <a:ext cx="1164431" cy="113143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9"/>
          <p:cNvSpPr/>
          <p:nvPr/>
        </p:nvSpPr>
        <p:spPr>
          <a:xfrm>
            <a:off x="1164431" y="1131436"/>
            <a:ext cx="100013" cy="90146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 kern="1200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8" name="10"/>
          <p:cNvCxnSpPr/>
          <p:nvPr/>
        </p:nvCxnSpPr>
        <p:spPr>
          <a:xfrm>
            <a:off x="1264444" y="1221581"/>
            <a:ext cx="1078706" cy="1034147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12"/>
          <p:cNvCxnSpPr/>
          <p:nvPr/>
        </p:nvCxnSpPr>
        <p:spPr>
          <a:xfrm flipH="1">
            <a:off x="1182737" y="2377994"/>
            <a:ext cx="1114425" cy="102155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14"/>
          <p:cNvCxnSpPr/>
          <p:nvPr/>
        </p:nvCxnSpPr>
        <p:spPr>
          <a:xfrm>
            <a:off x="1191332" y="3521815"/>
            <a:ext cx="2178005" cy="162168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16"/>
          <p:cNvSpPr/>
          <p:nvPr/>
        </p:nvSpPr>
        <p:spPr>
          <a:xfrm>
            <a:off x="1082725" y="3424526"/>
            <a:ext cx="100013" cy="90146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 kern="1200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26"/>
          <p:cNvSpPr/>
          <p:nvPr/>
        </p:nvSpPr>
        <p:spPr>
          <a:xfrm>
            <a:off x="-199141" y="-57149"/>
            <a:ext cx="843" cy="760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 kern="1200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29"/>
          <p:cNvSpPr/>
          <p:nvPr/>
        </p:nvSpPr>
        <p:spPr>
          <a:xfrm>
            <a:off x="1" y="124954"/>
            <a:ext cx="3263297" cy="5018546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 kern="1200" dirty="0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1412193"/>
            <a:ext cx="15077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2.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các yêu cầu sau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2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676" y="183613"/>
            <a:ext cx="1155210" cy="129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53" b="40294" l="2342" r="97424">
                        <a14:foregroundMark x1="12881" y1="22353" x2="12881" y2="22353"/>
                        <a14:foregroundMark x1="9836" y1="19706" x2="9836" y2="19706"/>
                        <a14:foregroundMark x1="15925" y1="23529" x2="15925" y2="23529"/>
                        <a14:foregroundMark x1="20375" y1="28529" x2="20375" y2="28529"/>
                        <a14:foregroundMark x1="18970" y1="31765" x2="18970" y2="31765"/>
                        <a14:foregroundMark x1="80796" y1="30294" x2="80796" y2="30294"/>
                        <a14:foregroundMark x1="84778" y1="28235" x2="84778" y2="28235"/>
                        <a14:foregroundMark x1="89227" y1="23824" x2="89227" y2="23824"/>
                        <a14:foregroundMark x1="91101" y1="21765" x2="91101" y2="21765"/>
                        <a14:foregroundMark x1="80328" y1="25588" x2="80328" y2="25588"/>
                        <a14:foregroundMark x1="76347" y1="27941" x2="76347" y2="27941"/>
                        <a14:foregroundMark x1="73770" y1="29118" x2="73770" y2="29118"/>
                        <a14:foregroundMark x1="71663" y1="27647" x2="71663" y2="27647"/>
                        <a14:foregroundMark x1="75644" y1="24706" x2="75644" y2="24706"/>
                        <a14:foregroundMark x1="78454" y1="32941" x2="78454" y2="32941"/>
                        <a14:foregroundMark x1="13115" y1="28529" x2="13115" y2="2852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35749" y="-2061991"/>
            <a:ext cx="40671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53" b="40294" l="2342" r="97424">
                        <a14:foregroundMark x1="12881" y1="22353" x2="12881" y2="22353"/>
                        <a14:foregroundMark x1="9836" y1="19706" x2="9836" y2="19706"/>
                        <a14:foregroundMark x1="15925" y1="23529" x2="15925" y2="23529"/>
                        <a14:foregroundMark x1="20375" y1="28529" x2="20375" y2="28529"/>
                        <a14:foregroundMark x1="18970" y1="31765" x2="18970" y2="31765"/>
                        <a14:foregroundMark x1="80796" y1="30294" x2="80796" y2="30294"/>
                        <a14:foregroundMark x1="84778" y1="28235" x2="84778" y2="28235"/>
                        <a14:foregroundMark x1="89227" y1="23824" x2="89227" y2="23824"/>
                        <a14:foregroundMark x1="91101" y1="21765" x2="91101" y2="21765"/>
                        <a14:foregroundMark x1="80328" y1="25588" x2="80328" y2="25588"/>
                        <a14:foregroundMark x1="76347" y1="27941" x2="76347" y2="27941"/>
                        <a14:foregroundMark x1="73770" y1="29118" x2="73770" y2="29118"/>
                        <a14:foregroundMark x1="71663" y1="27647" x2="71663" y2="27647"/>
                        <a14:foregroundMark x1="75644" y1="24706" x2="75644" y2="24706"/>
                        <a14:foregroundMark x1="78454" y1="32941" x2="78454" y2="32941"/>
                        <a14:foregroundMark x1="13115" y1="28529" x2="13115" y2="2852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31318" y="-2048932"/>
            <a:ext cx="40671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15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8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1" grpId="0"/>
      <p:bldP spid="11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5410"/>
            <a:ext cx="9144000" cy="4998007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Hexagon 4">
            <a:extLst>
              <a:ext uri="{FF2B5EF4-FFF2-40B4-BE49-F238E27FC236}">
                <a16:creationId xmlns:a16="http://schemas.microsoft.com/office/drawing/2014/main" id="{C9A10510-73D6-48FC-9336-FA1260DCA4BA}"/>
              </a:ext>
            </a:extLst>
          </p:cNvPr>
          <p:cNvSpPr/>
          <p:nvPr/>
        </p:nvSpPr>
        <p:spPr>
          <a:xfrm>
            <a:off x="930504" y="339528"/>
            <a:ext cx="7833486" cy="1348642"/>
          </a:xfrm>
          <a:prstGeom prst="hexagon">
            <a:avLst/>
          </a:prstGeom>
          <a:solidFill>
            <a:srgbClr val="EB67B6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100" kern="120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1331346" y="1864402"/>
            <a:ext cx="6423242" cy="581916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en-US" sz="1100" kern="120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21B82-93CD-4DB0-B071-C923085FC772}"/>
              </a:ext>
            </a:extLst>
          </p:cNvPr>
          <p:cNvSpPr txBox="1"/>
          <p:nvPr/>
        </p:nvSpPr>
        <p:spPr>
          <a:xfrm>
            <a:off x="1601749" y="508275"/>
            <a:ext cx="6960360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26"/>
          <p:cNvSpPr/>
          <p:nvPr/>
        </p:nvSpPr>
        <p:spPr>
          <a:xfrm>
            <a:off x="-199141" y="-57149"/>
            <a:ext cx="843" cy="760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2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 kern="1200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676" y="183613"/>
            <a:ext cx="1155210" cy="129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959429" y="1983178"/>
            <a:ext cx="5688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itchFamily="18" charset="0"/>
              </a:rPr>
              <a:t>Con chào me ạ. Con vào lớp đây ạ.</a:t>
            </a: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1376868" y="2705571"/>
            <a:ext cx="6423242" cy="581916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en-US" sz="1100" kern="120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04951" y="2824347"/>
            <a:ext cx="5688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itchFamily="18" charset="0"/>
              </a:rPr>
              <a:t>Con chào me ạ. Mẹ đi làm nhé.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4" grpId="0"/>
      <p:bldP spid="25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E98511CB-5C82-4127-9D0D-44A00807F68E}"/>
              </a:ext>
            </a:extLst>
          </p:cNvPr>
          <p:cNvSpPr/>
          <p:nvPr/>
        </p:nvSpPr>
        <p:spPr>
          <a:xfrm>
            <a:off x="451263" y="0"/>
            <a:ext cx="8431480" cy="926275"/>
          </a:xfrm>
          <a:prstGeom prst="hexagon">
            <a:avLst/>
          </a:prstGeom>
          <a:solidFill>
            <a:srgbClr val="EB67B6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100" kern="120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27375-4554-4BE3-B834-83A4D5E673F9}"/>
              </a:ext>
            </a:extLst>
          </p:cNvPr>
          <p:cNvSpPr txBox="1"/>
          <p:nvPr/>
        </p:nvSpPr>
        <p:spPr>
          <a:xfrm>
            <a:off x="1125957" y="117583"/>
            <a:ext cx="746542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Nói lời chào thầy, cô giáo khi đến lớp. 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1331346" y="1864402"/>
            <a:ext cx="6423242" cy="581916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en-US" sz="1100" kern="120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9429" y="1983178"/>
            <a:ext cx="5688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itchFamily="18" charset="0"/>
              </a:rPr>
              <a:t>Con chào cô ạ..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C9A10510-73D6-48FC-9336-FA1260DCA4BA}"/>
              </a:ext>
            </a:extLst>
          </p:cNvPr>
          <p:cNvSpPr/>
          <p:nvPr/>
        </p:nvSpPr>
        <p:spPr>
          <a:xfrm>
            <a:off x="930504" y="339528"/>
            <a:ext cx="7833486" cy="1348642"/>
          </a:xfrm>
          <a:prstGeom prst="hexagon">
            <a:avLst/>
          </a:prstGeom>
          <a:solidFill>
            <a:srgbClr val="EB67B6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100" kern="120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1331346" y="1864402"/>
            <a:ext cx="6423242" cy="581916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en-US" sz="1100" kern="120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021B82-93CD-4DB0-B071-C923085FC772}"/>
              </a:ext>
            </a:extLst>
          </p:cNvPr>
          <p:cNvSpPr txBox="1"/>
          <p:nvPr/>
        </p:nvSpPr>
        <p:spPr>
          <a:xfrm>
            <a:off x="1601749" y="508275"/>
            <a:ext cx="6960360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zh-CN" sz="3200" kern="12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Cùng bạn nói và đáp lời chào khi gặp nhau ở trường.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9429" y="1983178"/>
            <a:ext cx="5688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itchFamily="18" charset="0"/>
              </a:rPr>
              <a:t>Tớ chào bạn./ Tớ chào cậu./ Mình chào Mi.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1376867" y="2705570"/>
            <a:ext cx="6650851" cy="1225161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en-US" sz="1100" kern="120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4951" y="2824347"/>
            <a:ext cx="5688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itchFamily="18" charset="0"/>
              </a:rPr>
              <a:t>Chào Mi. Câu đã ăn sáng chưa?/ Cậu mặc chiếc áo thật đẹp.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65410"/>
            <a:ext cx="9144000" cy="4998007"/>
            <a:chOff x="0" y="0"/>
            <a:chExt cx="9144000" cy="513286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-70337"/>
            <a:ext cx="9144000" cy="5132868"/>
            <a:chOff x="0" y="-138500"/>
            <a:chExt cx="9144000" cy="5271367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25"/>
          <a:stretch/>
        </p:blipFill>
        <p:spPr bwMode="auto">
          <a:xfrm>
            <a:off x="0" y="109596"/>
            <a:ext cx="754912" cy="67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77456" y="621342"/>
            <a:ext cx="8547965" cy="4168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 dirty="0"/>
              <a:t>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01226" y="109596"/>
            <a:ext cx="1236236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Chia </a:t>
            </a:r>
            <a:r>
              <a:rPr lang="en-US" sz="1800" dirty="0" err="1"/>
              <a:t>đoạn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512088" y="168458"/>
            <a:ext cx="3672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Tôi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lớp</a:t>
            </a:r>
            <a:r>
              <a:rPr lang="en-US" sz="28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10" name="Oval 9"/>
          <p:cNvSpPr/>
          <p:nvPr/>
        </p:nvSpPr>
        <p:spPr>
          <a:xfrm>
            <a:off x="351685" y="629369"/>
            <a:ext cx="285070" cy="32082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/>
              <a:t>1</a:t>
            </a:r>
            <a:endParaRPr lang="en-US" sz="2000" b="1"/>
          </a:p>
        </p:txBody>
      </p:sp>
      <p:sp>
        <p:nvSpPr>
          <p:cNvPr id="11" name="Oval 10"/>
          <p:cNvSpPr/>
          <p:nvPr/>
        </p:nvSpPr>
        <p:spPr>
          <a:xfrm>
            <a:off x="347312" y="2051012"/>
            <a:ext cx="285070" cy="32082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/>
              <a:t>2</a:t>
            </a:r>
            <a:endParaRPr lang="en-US" sz="2000" b="1"/>
          </a:p>
        </p:txBody>
      </p:sp>
      <p:sp>
        <p:nvSpPr>
          <p:cNvPr id="12" name="Oval 11"/>
          <p:cNvSpPr/>
          <p:nvPr/>
        </p:nvSpPr>
        <p:spPr>
          <a:xfrm>
            <a:off x="329167" y="3376966"/>
            <a:ext cx="285070" cy="32082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/>
              <a:t>3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401032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wind.wav"/>
          </p:stSnd>
        </p:sndAc>
      </p:transition>
    </mc:Choice>
    <mc:Fallback xmlns="">
      <p:transition>
        <p:cut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B90DAD-5098-6494-31ED-EFAAA4E097EE}"/>
              </a:ext>
            </a:extLst>
          </p:cNvPr>
          <p:cNvSpPr/>
          <p:nvPr/>
        </p:nvSpPr>
        <p:spPr>
          <a:xfrm>
            <a:off x="539827" y="454914"/>
            <a:ext cx="8030015" cy="41489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>
              <a:solidFill>
                <a:srgbClr val="1E5C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GIAO VIỆC</a:t>
            </a:r>
          </a:p>
          <a:p>
            <a:pPr algn="just"/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u="sng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b="1" dirty="0">
              <a:solidFill>
                <a:srgbClr val="1E5C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u="sng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800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20684-1FEB-8C50-76B6-49077FB48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883" y="1577578"/>
            <a:ext cx="3252234" cy="994172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5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4458A4-0C3E-EF14-C106-AF44C7F03308}"/>
              </a:ext>
            </a:extLst>
          </p:cNvPr>
          <p:cNvSpPr txBox="1"/>
          <p:nvPr/>
        </p:nvSpPr>
        <p:spPr>
          <a:xfrm>
            <a:off x="3030277" y="865747"/>
            <a:ext cx="2753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loáng</a:t>
            </a:r>
          </a:p>
          <a:p>
            <a:pPr algn="ctr"/>
            <a:r>
              <a:rPr lang="nl-NL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rối rít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8508B-0FC6-361A-E2B0-B92ED8DD3D7D}"/>
              </a:ext>
            </a:extLst>
          </p:cNvPr>
          <p:cNvSpPr/>
          <p:nvPr/>
        </p:nvSpPr>
        <p:spPr>
          <a:xfrm>
            <a:off x="2785730" y="0"/>
            <a:ext cx="3242929" cy="5422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0AE2D2-1CF2-95AF-651E-657E38D14FB9}"/>
              </a:ext>
            </a:extLst>
          </p:cNvPr>
          <p:cNvSpPr/>
          <p:nvPr/>
        </p:nvSpPr>
        <p:spPr>
          <a:xfrm>
            <a:off x="494690" y="774848"/>
            <a:ext cx="8272131" cy="29513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800" dirty="0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7C642AF1-15C8-D44B-5BD7-9BA305FA4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156" l="8475" r="96610">
                        <a14:foregroundMark x1="43220" y1="20779" x2="43220" y2="20779"/>
                        <a14:foregroundMark x1="23729" y1="17532" x2="23729" y2="17532"/>
                        <a14:foregroundMark x1="92373" y1="70779" x2="92373" y2="70779"/>
                        <a14:foregroundMark x1="87288" y1="66234" x2="87288" y2="66234"/>
                        <a14:foregroundMark x1="80508" y1="66234" x2="80508" y2="66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68" y="441073"/>
            <a:ext cx="975423" cy="127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90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08508B-0FC6-361A-E2B0-B92ED8DD3D7D}"/>
              </a:ext>
            </a:extLst>
          </p:cNvPr>
          <p:cNvSpPr/>
          <p:nvPr/>
        </p:nvSpPr>
        <p:spPr>
          <a:xfrm>
            <a:off x="2785730" y="0"/>
            <a:ext cx="3242929" cy="5422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0AE2D2-1CF2-95AF-651E-657E38D14FB9}"/>
              </a:ext>
            </a:extLst>
          </p:cNvPr>
          <p:cNvSpPr/>
          <p:nvPr/>
        </p:nvSpPr>
        <p:spPr>
          <a:xfrm>
            <a:off x="502232" y="774847"/>
            <a:ext cx="8272131" cy="27219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8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E5DBB0A-53DC-337E-7C10-FB166235A098}"/>
              </a:ext>
            </a:extLst>
          </p:cNvPr>
          <p:cNvSpPr/>
          <p:nvPr/>
        </p:nvSpPr>
        <p:spPr>
          <a:xfrm>
            <a:off x="804230" y="3729368"/>
            <a:ext cx="4193071" cy="122540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97AE2E-7A43-8595-0758-B97DDBE5E798}"/>
              </a:ext>
            </a:extLst>
          </p:cNvPr>
          <p:cNvSpPr txBox="1"/>
          <p:nvPr/>
        </p:nvSpPr>
        <p:spPr>
          <a:xfrm>
            <a:off x="1155921" y="3958767"/>
            <a:ext cx="3990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loáng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(một cái): rất nhanh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7A15AB-D82B-1334-3292-2926B5B4B36B}"/>
              </a:ext>
            </a:extLst>
          </p:cNvPr>
          <p:cNvCxnSpPr/>
          <p:nvPr/>
        </p:nvCxnSpPr>
        <p:spPr>
          <a:xfrm>
            <a:off x="583894" y="3194892"/>
            <a:ext cx="570673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BE32BF-3A72-9D29-9D8F-8CF879CA31A4}"/>
              </a:ext>
            </a:extLst>
          </p:cNvPr>
          <p:cNvCxnSpPr>
            <a:cxnSpLocks/>
          </p:cNvCxnSpPr>
          <p:nvPr/>
        </p:nvCxnSpPr>
        <p:spPr>
          <a:xfrm>
            <a:off x="6740486" y="2036284"/>
            <a:ext cx="1224709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6754" y="2848744"/>
            <a:ext cx="8802569" cy="2112335"/>
          </a:xfrm>
          <a:prstGeom prst="rect">
            <a:avLst/>
          </a:prstGeom>
          <a:noFill/>
          <a:ln w="38100">
            <a:solidFill>
              <a:srgbClr val="0418A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0" y="64524"/>
            <a:ext cx="9144000" cy="4998007"/>
            <a:chOff x="0" y="0"/>
            <a:chExt cx="9144000" cy="51328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71728" y="667812"/>
            <a:ext cx="8547965" cy="19082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3414" y="135603"/>
            <a:ext cx="488746" cy="530236"/>
            <a:chOff x="2210284" y="3447251"/>
            <a:chExt cx="826089" cy="809063"/>
          </a:xfrm>
        </p:grpSpPr>
        <p:sp>
          <p:nvSpPr>
            <p:cNvPr id="2" name="Oval 1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811798" y="2848745"/>
            <a:ext cx="8127525" cy="888124"/>
          </a:xfrm>
          <a:prstGeom prst="roundRect">
            <a:avLst/>
          </a:prstGeom>
          <a:solidFill>
            <a:srgbClr val="0418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38" b="97642" l="5755" r="947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" y="2699605"/>
            <a:ext cx="1105841" cy="112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3055" y="2905871"/>
            <a:ext cx="7866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1728" y="3902863"/>
            <a:ext cx="3914776" cy="413837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46435" y="4464000"/>
            <a:ext cx="3914776" cy="413837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680858" y="3917445"/>
            <a:ext cx="4134771" cy="413837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680857" y="4461766"/>
            <a:ext cx="4134771" cy="413837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2160" y="4426883"/>
            <a:ext cx="3813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06150" y="3844802"/>
            <a:ext cx="4109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80857" y="4440085"/>
            <a:ext cx="3810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2160" y="3846992"/>
            <a:ext cx="372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6435" y="3824009"/>
            <a:ext cx="500623" cy="4926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625248" y="3878017"/>
            <a:ext cx="500623" cy="4926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23422" y="4411369"/>
            <a:ext cx="500623" cy="4926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35261" y="3078655"/>
            <a:ext cx="7071167" cy="461665"/>
          </a:xfrm>
          <a:prstGeom prst="rect">
            <a:avLst/>
          </a:prstGeom>
          <a:solidFill>
            <a:srgbClr val="0418AC"/>
          </a:solidFill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Em có cảm xúc gì khi đến trường vào ngày khai giảng? 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0AEE073-FDDB-6F88-F96F-097490649D84}"/>
              </a:ext>
            </a:extLst>
          </p:cNvPr>
          <p:cNvSpPr/>
          <p:nvPr/>
        </p:nvSpPr>
        <p:spPr>
          <a:xfrm>
            <a:off x="2785730" y="0"/>
            <a:ext cx="3242929" cy="5422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D847671-F8AF-1FFB-B19B-5F9AEA325CCA}"/>
              </a:ext>
            </a:extLst>
          </p:cNvPr>
          <p:cNvSpPr/>
          <p:nvPr/>
        </p:nvSpPr>
        <p:spPr>
          <a:xfrm>
            <a:off x="1242595" y="3109993"/>
            <a:ext cx="6359433" cy="461665"/>
          </a:xfrm>
          <a:prstGeom prst="rect">
            <a:avLst/>
          </a:prstGeom>
          <a:solidFill>
            <a:srgbClr val="0418AC"/>
          </a:solidFill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F8B49D-44C9-AC07-8D9B-78CB0A6BA76E}"/>
              </a:ext>
            </a:extLst>
          </p:cNvPr>
          <p:cNvSpPr/>
          <p:nvPr/>
        </p:nvSpPr>
        <p:spPr>
          <a:xfrm>
            <a:off x="1073055" y="4083308"/>
            <a:ext cx="7288747" cy="4533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224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1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  <p:bldP spid="4" grpId="1" animBg="1"/>
      <p:bldP spid="5" grpId="0"/>
      <p:bldP spid="5" grpId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7" grpId="0" animBg="1"/>
      <p:bldP spid="7" grpId="1" animBg="1"/>
      <p:bldP spid="34" grpId="0" animBg="1"/>
      <p:bldP spid="34" grpId="1" animBg="1"/>
      <p:bldP spid="35" grpId="0" animBg="1"/>
      <p:bldP spid="35" grpId="1" animBg="1"/>
      <p:bldP spid="11" grpId="0" animBg="1"/>
      <p:bldP spid="39" grpId="0" animBg="1"/>
      <p:bldP spid="40" grpId="0" animBg="1"/>
      <p:bldP spid="40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08508B-0FC6-361A-E2B0-B92ED8DD3D7D}"/>
              </a:ext>
            </a:extLst>
          </p:cNvPr>
          <p:cNvSpPr/>
          <p:nvPr/>
        </p:nvSpPr>
        <p:spPr>
          <a:xfrm>
            <a:off x="2785730" y="0"/>
            <a:ext cx="3242929" cy="5422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0AE2D2-1CF2-95AF-651E-657E38D14FB9}"/>
              </a:ext>
            </a:extLst>
          </p:cNvPr>
          <p:cNvSpPr/>
          <p:nvPr/>
        </p:nvSpPr>
        <p:spPr>
          <a:xfrm>
            <a:off x="271128" y="635087"/>
            <a:ext cx="8872872" cy="27219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6E526C-775A-94A0-BB70-188A12E151A6}"/>
              </a:ext>
            </a:extLst>
          </p:cNvPr>
          <p:cNvSpPr txBox="1"/>
          <p:nvPr/>
        </p:nvSpPr>
        <p:spPr>
          <a:xfrm>
            <a:off x="6742321" y="1407724"/>
            <a:ext cx="1927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59B915-5895-14EF-93CA-AA55A4941DF2}"/>
              </a:ext>
            </a:extLst>
          </p:cNvPr>
          <p:cNvSpPr txBox="1"/>
          <p:nvPr/>
        </p:nvSpPr>
        <p:spPr>
          <a:xfrm>
            <a:off x="2423714" y="1780589"/>
            <a:ext cx="116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Loáng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298ACD-DF2D-4FAE-25D5-2CBB70396D12}"/>
              </a:ext>
            </a:extLst>
          </p:cNvPr>
          <p:cNvSpPr txBox="1"/>
          <p:nvPr/>
        </p:nvSpPr>
        <p:spPr>
          <a:xfrm>
            <a:off x="271128" y="2559512"/>
            <a:ext cx="482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31F7AA-395B-BB8F-76DC-507734D392BF}"/>
              </a:ext>
            </a:extLst>
          </p:cNvPr>
          <p:cNvSpPr txBox="1"/>
          <p:nvPr/>
        </p:nvSpPr>
        <p:spPr>
          <a:xfrm>
            <a:off x="8023030" y="2169344"/>
            <a:ext cx="1250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208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" grpId="0"/>
      <p:bldP spid="9" grpId="0"/>
      <p:bldP spid="13" grpId="0"/>
      <p:bldP spid="4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6774</TotalTime>
  <Words>1772</Words>
  <Application>Microsoft Office PowerPoint</Application>
  <PresentationFormat>On-screen Show (16:9)</PresentationFormat>
  <Paragraphs>112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Calibri Light</vt:lpstr>
      <vt:lpstr>Lato</vt:lpstr>
      <vt:lpstr>Times New Roman</vt:lpstr>
      <vt:lpstr>Arial</vt:lpstr>
      <vt:lpstr>Quicksand Medium</vt:lpstr>
      <vt:lpstr>等线</vt:lpstr>
      <vt:lpstr>Calibri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Luyện đọc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Nguyễn Thu Thảo</cp:lastModifiedBy>
  <cp:revision>836</cp:revision>
  <dcterms:modified xsi:type="dcterms:W3CDTF">2022-08-10T07:44:21Z</dcterms:modified>
</cp:coreProperties>
</file>