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16"/>
  </p:notesMasterIdLst>
  <p:sldIdLst>
    <p:sldId id="596" r:id="rId3"/>
    <p:sldId id="567" r:id="rId4"/>
    <p:sldId id="598" r:id="rId5"/>
    <p:sldId id="599" r:id="rId6"/>
    <p:sldId id="600" r:id="rId7"/>
    <p:sldId id="601" r:id="rId8"/>
    <p:sldId id="594" r:id="rId9"/>
    <p:sldId id="602" r:id="rId10"/>
    <p:sldId id="603" r:id="rId11"/>
    <p:sldId id="597" r:id="rId12"/>
    <p:sldId id="605" r:id="rId13"/>
    <p:sldId id="604" r:id="rId14"/>
    <p:sldId id="261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Lato" panose="020B0604020202020204" pitchFamily="34" charset="0"/>
      <p:regular r:id="rId23"/>
      <p:bold r:id="rId24"/>
      <p:italic r:id="rId25"/>
    </p:embeddedFont>
    <p:embeddedFont>
      <p:font typeface="Quicksand Medium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8AC"/>
    <a:srgbClr val="FFD1FF"/>
    <a:srgbClr val="FEE7EF"/>
    <a:srgbClr val="B9E2F5"/>
    <a:srgbClr val="89CFEF"/>
    <a:srgbClr val="EB67B6"/>
    <a:srgbClr val="007434"/>
    <a:srgbClr val="E80888"/>
    <a:srgbClr val="D50D8E"/>
    <a:srgbClr val="F44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8" autoAdjust="0"/>
    <p:restoredTop sz="95552" autoAdjust="0"/>
  </p:normalViewPr>
  <p:slideViewPr>
    <p:cSldViewPr snapToGrid="0">
      <p:cViewPr varScale="1">
        <p:scale>
          <a:sx n="90" d="100"/>
          <a:sy n="90" d="100"/>
        </p:scale>
        <p:origin x="672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audio" Target="../media/audio10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1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6.wav"/><Relationship Id="rId7" Type="http://schemas.microsoft.com/office/2007/relationships/hdphoto" Target="../media/hdphoto10.wdp"/><Relationship Id="rId12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microsoft.com/office/2007/relationships/hdphoto" Target="../media/hdphoto9.wdp"/><Relationship Id="rId10" Type="http://schemas.microsoft.com/office/2007/relationships/hdphoto" Target="../media/hdphoto11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12.wdp"/><Relationship Id="rId5" Type="http://schemas.openxmlformats.org/officeDocument/2006/relationships/image" Target="../media/image15.png"/><Relationship Id="rId4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4" Type="http://schemas.openxmlformats.org/officeDocument/2006/relationships/audio" Target="../media/audio20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4.wav"/><Relationship Id="rId7" Type="http://schemas.microsoft.com/office/2007/relationships/hdphoto" Target="../media/hdphoto5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1"/>
          <a:stretch/>
        </p:blipFill>
        <p:spPr bwMode="auto">
          <a:xfrm>
            <a:off x="1221983" y="61110"/>
            <a:ext cx="6839672" cy="500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64524"/>
            <a:ext cx="9144000" cy="4998007"/>
            <a:chOff x="0" y="0"/>
            <a:chExt cx="9144000" cy="513286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40834" y="1301960"/>
            <a:ext cx="4062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6000" b="1">
                <a:solidFill>
                  <a:srgbClr val="007434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6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6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6000" b="1">
                <a:solidFill>
                  <a:srgbClr val="EB67B6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60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ộ</a:t>
            </a:r>
            <a:r>
              <a:rPr lang="en-US" sz="6000" b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6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6000" b="1">
              <a:solidFill>
                <a:srgbClr val="E8088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1" b="89888" l="1357" r="98416">
                        <a14:foregroundMark x1="36878" y1="29775" x2="36878" y2="29775"/>
                        <a14:foregroundMark x1="57919" y1="52247" x2="57919" y2="52247"/>
                        <a14:foregroundMark x1="52489" y1="38764" x2="52489" y2="38764"/>
                        <a14:foregroundMark x1="54072" y1="39326" x2="54072" y2="39326"/>
                        <a14:foregroundMark x1="80317" y1="51685" x2="80317" y2="51685"/>
                        <a14:foregroundMark x1="76018" y1="60112" x2="76018" y2="60112"/>
                        <a14:foregroundMark x1="74208" y1="57303" x2="74208" y2="57303"/>
                        <a14:foregroundMark x1="82805" y1="54494" x2="82805" y2="54494"/>
                        <a14:foregroundMark x1="81448" y1="48315" x2="81448" y2="48315"/>
                        <a14:foregroundMark x1="92081" y1="46067" x2="92081" y2="46067"/>
                        <a14:foregroundMark x1="17647" y1="46629" x2="17647" y2="46629"/>
                        <a14:foregroundMark x1="19231" y1="46629" x2="19231" y2="46629"/>
                        <a14:foregroundMark x1="18552" y1="42135" x2="18552" y2="42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0" y="4083101"/>
            <a:ext cx="3041374" cy="122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1" b="89888" l="1357" r="98416">
                        <a14:foregroundMark x1="36878" y1="29775" x2="36878" y2="29775"/>
                        <a14:foregroundMark x1="57919" y1="52247" x2="57919" y2="52247"/>
                        <a14:foregroundMark x1="52489" y1="38764" x2="52489" y2="38764"/>
                        <a14:foregroundMark x1="54072" y1="39326" x2="54072" y2="39326"/>
                        <a14:foregroundMark x1="80317" y1="51685" x2="80317" y2="51685"/>
                        <a14:foregroundMark x1="76018" y1="60112" x2="76018" y2="60112"/>
                        <a14:foregroundMark x1="74208" y1="57303" x2="74208" y2="57303"/>
                        <a14:foregroundMark x1="82805" y1="54494" x2="82805" y2="54494"/>
                        <a14:foregroundMark x1="81448" y1="48315" x2="81448" y2="48315"/>
                        <a14:foregroundMark x1="92081" y1="46067" x2="92081" y2="46067"/>
                        <a14:foregroundMark x1="17647" y1="46629" x2="17647" y2="46629"/>
                        <a14:foregroundMark x1="19231" y1="46629" x2="19231" y2="46629"/>
                        <a14:foregroundMark x1="18552" y1="42135" x2="18552" y2="42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57" y="4083101"/>
            <a:ext cx="3041374" cy="122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117" r="96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4398">
            <a:off x="8128847" y="121531"/>
            <a:ext cx="1117945" cy="116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25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64524"/>
            <a:ext cx="9144000" cy="4998007"/>
            <a:chOff x="0" y="0"/>
            <a:chExt cx="9144000" cy="51328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91017" y="176897"/>
            <a:ext cx="2284941" cy="503369"/>
            <a:chOff x="1300606" y="583278"/>
            <a:chExt cx="2284941" cy="503369"/>
          </a:xfrm>
        </p:grpSpPr>
        <p:grpSp>
          <p:nvGrpSpPr>
            <p:cNvPr id="7" name="Group 6"/>
            <p:cNvGrpSpPr/>
            <p:nvPr/>
          </p:nvGrpSpPr>
          <p:grpSpPr>
            <a:xfrm>
              <a:off x="1300606" y="583278"/>
              <a:ext cx="2284941" cy="503369"/>
              <a:chOff x="2724240" y="3501432"/>
              <a:chExt cx="4154120" cy="888648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2877836" y="3550891"/>
                <a:ext cx="4000524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2734178" y="3521074"/>
                <a:ext cx="346951" cy="689387"/>
              </a:xfrm>
              <a:custGeom>
                <a:avLst/>
                <a:gdLst>
                  <a:gd name="connsiteX0" fmla="*/ 297780 w 347476"/>
                  <a:gd name="connsiteY0" fmla="*/ 576470 h 748785"/>
                  <a:gd name="connsiteX1" fmla="*/ 347476 w 347476"/>
                  <a:gd name="connsiteY1" fmla="*/ 0 h 748785"/>
                  <a:gd name="connsiteX2" fmla="*/ 347476 w 347476"/>
                  <a:gd name="connsiteY2" fmla="*/ 0 h 748785"/>
                  <a:gd name="connsiteX3" fmla="*/ 79119 w 347476"/>
                  <a:gd name="connsiteY3" fmla="*/ 79513 h 748785"/>
                  <a:gd name="connsiteX4" fmla="*/ 29424 w 347476"/>
                  <a:gd name="connsiteY4" fmla="*/ 218661 h 748785"/>
                  <a:gd name="connsiteX5" fmla="*/ 9545 w 347476"/>
                  <a:gd name="connsiteY5" fmla="*/ 467139 h 748785"/>
                  <a:gd name="connsiteX6" fmla="*/ 29424 w 347476"/>
                  <a:gd name="connsiteY6" fmla="*/ 745435 h 748785"/>
                  <a:gd name="connsiteX7" fmla="*/ 297780 w 347476"/>
                  <a:gd name="connsiteY7" fmla="*/ 576470 h 748785"/>
                  <a:gd name="connsiteX0" fmla="*/ 297780 w 348323"/>
                  <a:gd name="connsiteY0" fmla="*/ 604551 h 776866"/>
                  <a:gd name="connsiteX1" fmla="*/ 347476 w 348323"/>
                  <a:gd name="connsiteY1" fmla="*/ 28081 h 776866"/>
                  <a:gd name="connsiteX2" fmla="*/ 327598 w 348323"/>
                  <a:gd name="connsiteY2" fmla="*/ 97654 h 776866"/>
                  <a:gd name="connsiteX3" fmla="*/ 79119 w 348323"/>
                  <a:gd name="connsiteY3" fmla="*/ 107594 h 776866"/>
                  <a:gd name="connsiteX4" fmla="*/ 29424 w 348323"/>
                  <a:gd name="connsiteY4" fmla="*/ 246742 h 776866"/>
                  <a:gd name="connsiteX5" fmla="*/ 9545 w 348323"/>
                  <a:gd name="connsiteY5" fmla="*/ 495220 h 776866"/>
                  <a:gd name="connsiteX6" fmla="*/ 29424 w 348323"/>
                  <a:gd name="connsiteY6" fmla="*/ 773516 h 776866"/>
                  <a:gd name="connsiteX7" fmla="*/ 297780 w 348323"/>
                  <a:gd name="connsiteY7" fmla="*/ 604551 h 776866"/>
                  <a:gd name="connsiteX0" fmla="*/ 297780 w 347158"/>
                  <a:gd name="connsiteY0" fmla="*/ 517072 h 689387"/>
                  <a:gd name="connsiteX1" fmla="*/ 327597 w 347158"/>
                  <a:gd name="connsiteY1" fmla="*/ 109567 h 689387"/>
                  <a:gd name="connsiteX2" fmla="*/ 327598 w 347158"/>
                  <a:gd name="connsiteY2" fmla="*/ 10175 h 689387"/>
                  <a:gd name="connsiteX3" fmla="*/ 79119 w 347158"/>
                  <a:gd name="connsiteY3" fmla="*/ 20115 h 689387"/>
                  <a:gd name="connsiteX4" fmla="*/ 29424 w 347158"/>
                  <a:gd name="connsiteY4" fmla="*/ 159263 h 689387"/>
                  <a:gd name="connsiteX5" fmla="*/ 9545 w 347158"/>
                  <a:gd name="connsiteY5" fmla="*/ 407741 h 689387"/>
                  <a:gd name="connsiteX6" fmla="*/ 29424 w 347158"/>
                  <a:gd name="connsiteY6" fmla="*/ 686037 h 689387"/>
                  <a:gd name="connsiteX7" fmla="*/ 297780 w 347158"/>
                  <a:gd name="connsiteY7" fmla="*/ 517072 h 68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158" h="689387">
                    <a:moveTo>
                      <a:pt x="297780" y="517072"/>
                    </a:moveTo>
                    <a:cubicBezTo>
                      <a:pt x="314345" y="324915"/>
                      <a:pt x="322627" y="194050"/>
                      <a:pt x="327597" y="109567"/>
                    </a:cubicBezTo>
                    <a:cubicBezTo>
                      <a:pt x="332567" y="25084"/>
                      <a:pt x="369011" y="25084"/>
                      <a:pt x="327598" y="10175"/>
                    </a:cubicBezTo>
                    <a:cubicBezTo>
                      <a:pt x="286185" y="-4734"/>
                      <a:pt x="128815" y="-4733"/>
                      <a:pt x="79119" y="20115"/>
                    </a:cubicBezTo>
                    <a:cubicBezTo>
                      <a:pt x="29423" y="44963"/>
                      <a:pt x="41020" y="94659"/>
                      <a:pt x="29424" y="159263"/>
                    </a:cubicBezTo>
                    <a:cubicBezTo>
                      <a:pt x="17828" y="223867"/>
                      <a:pt x="9545" y="319945"/>
                      <a:pt x="9545" y="407741"/>
                    </a:cubicBezTo>
                    <a:cubicBezTo>
                      <a:pt x="9545" y="495537"/>
                      <a:pt x="-21928" y="664502"/>
                      <a:pt x="29424" y="686037"/>
                    </a:cubicBezTo>
                    <a:cubicBezTo>
                      <a:pt x="80776" y="707572"/>
                      <a:pt x="199217" y="622261"/>
                      <a:pt x="297780" y="51707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724240" y="3501432"/>
                <a:ext cx="4000524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B9E2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438843" y="683033"/>
              <a:ext cx="1799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NÓI VÀ NGHE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649206" y="186016"/>
            <a:ext cx="4466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Những ngày hè của em</a:t>
            </a:r>
          </a:p>
        </p:txBody>
      </p:sp>
      <p:sp>
        <p:nvSpPr>
          <p:cNvPr id="13" name="Oval 12"/>
          <p:cNvSpPr/>
          <p:nvPr/>
        </p:nvSpPr>
        <p:spPr>
          <a:xfrm>
            <a:off x="129209" y="844827"/>
            <a:ext cx="387626" cy="372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0974" y="821532"/>
            <a:ext cx="827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Em cảm thấy như thế nào khi trở lại trường sau kì nghỉ hè?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61" b="94792" l="1481" r="98272">
                        <a14:foregroundMark x1="17284" y1="23611" x2="17284" y2="23611"/>
                        <a14:foregroundMark x1="64444" y1="11806" x2="64444" y2="11806"/>
                        <a14:foregroundMark x1="60988" y1="14236" x2="60988" y2="1423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396" y="1267132"/>
            <a:ext cx="5363788" cy="381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424700"/>
      </p:ext>
    </p:extLst>
  </p:cSld>
  <p:clrMapOvr>
    <a:masterClrMapping/>
  </p:clrMapOvr>
  <p:transition spd="slow">
    <p:cover dir="d"/>
    <p:sndAc>
      <p:stSnd>
        <p:snd r:embed="rId2" name="wind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196246" y="1714617"/>
            <a:ext cx="3535312" cy="1598392"/>
            <a:chOff x="2744315" y="1595348"/>
            <a:chExt cx="4326579" cy="1598392"/>
          </a:xfrm>
          <a:solidFill>
            <a:srgbClr val="0070C0"/>
          </a:solidFill>
        </p:grpSpPr>
        <p:sp>
          <p:nvSpPr>
            <p:cNvPr id="31" name="Right Arrow 30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28293" y="2032863"/>
              <a:ext cx="335862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</a:rPr>
                <a:t>Vận dụng</a:t>
              </a:r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539" y1="12963" x2="10539" y2="12963"/>
                        <a14:foregroundMark x1="8824" y1="21164" x2="8824" y2="21164"/>
                        <a14:foregroundMark x1="17157" y1="11640" x2="17157" y2="11640"/>
                        <a14:foregroundMark x1="15686" y1="13757" x2="15686" y2="13757"/>
                        <a14:foregroundMark x1="70833" y1="26720" x2="70833" y2="26720"/>
                        <a14:foregroundMark x1="72304" y1="26984" x2="72304" y2="26984"/>
                        <a14:foregroundMark x1="70833" y1="25132" x2="70833" y2="25132"/>
                        <a14:foregroundMark x1="68627" y1="34392" x2="68627" y2="34392"/>
                        <a14:foregroundMark x1="69853" y1="22751" x2="69853" y2="22751"/>
                        <a14:foregroundMark x1="90196" y1="28571" x2="90196" y2="28571"/>
                        <a14:foregroundMark x1="81618" y1="34921" x2="81618" y2="34921"/>
                        <a14:foregroundMark x1="73284" y1="65079" x2="73284" y2="65079"/>
                        <a14:foregroundMark x1="71324" y1="65873" x2="71324" y2="65873"/>
                        <a14:foregroundMark x1="47549" y1="52910" x2="47549" y2="52910"/>
                        <a14:foregroundMark x1="50980" y1="47354" x2="50980" y2="47354"/>
                        <a14:foregroundMark x1="62500" y1="43915" x2="62500" y2="43915"/>
                        <a14:foregroundMark x1="19363" y1="67460" x2="19363" y2="67460"/>
                        <a14:foregroundMark x1="16912" y1="65873" x2="16912" y2="6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3422" flipH="1">
            <a:off x="3432314" y="-176069"/>
            <a:ext cx="2005013" cy="185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-69451"/>
            <a:ext cx="9144000" cy="5132868"/>
            <a:chOff x="0" y="-138500"/>
            <a:chExt cx="9144000" cy="52713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35" b="98086" l="950" r="9881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30"/>
          <a:stretch/>
        </p:blipFill>
        <p:spPr bwMode="auto">
          <a:xfrm>
            <a:off x="-139148" y="3443242"/>
            <a:ext cx="4010025" cy="154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35" b="98086" l="950" r="98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30"/>
          <a:stretch/>
        </p:blipFill>
        <p:spPr bwMode="auto">
          <a:xfrm>
            <a:off x="3687417" y="3443241"/>
            <a:ext cx="4010025" cy="154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35" b="98086" l="950" r="98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b="22330"/>
          <a:stretch/>
        </p:blipFill>
        <p:spPr bwMode="auto">
          <a:xfrm>
            <a:off x="6649278" y="3443241"/>
            <a:ext cx="2568851" cy="154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882" y="34373"/>
            <a:ext cx="38481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4023" y="65409"/>
            <a:ext cx="38481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539" y1="12963" x2="10539" y2="12963"/>
                        <a14:foregroundMark x1="8824" y1="21164" x2="8824" y2="21164"/>
                        <a14:foregroundMark x1="17157" y1="11640" x2="17157" y2="11640"/>
                        <a14:foregroundMark x1="15686" y1="13757" x2="15686" y2="13757"/>
                        <a14:foregroundMark x1="70833" y1="26720" x2="70833" y2="26720"/>
                        <a14:foregroundMark x1="72304" y1="26984" x2="72304" y2="26984"/>
                        <a14:foregroundMark x1="70833" y1="25132" x2="70833" y2="25132"/>
                        <a14:foregroundMark x1="68627" y1="34392" x2="68627" y2="34392"/>
                        <a14:foregroundMark x1="69853" y1="22751" x2="69853" y2="22751"/>
                        <a14:foregroundMark x1="90196" y1="28571" x2="90196" y2="28571"/>
                        <a14:foregroundMark x1="81618" y1="34921" x2="81618" y2="34921"/>
                        <a14:foregroundMark x1="73284" y1="65079" x2="73284" y2="65079"/>
                        <a14:foregroundMark x1="71324" y1="65873" x2="71324" y2="65873"/>
                        <a14:foregroundMark x1="47549" y1="52910" x2="47549" y2="52910"/>
                        <a14:foregroundMark x1="50980" y1="47354" x2="50980" y2="47354"/>
                        <a14:foregroundMark x1="62500" y1="43915" x2="62500" y2="43915"/>
                        <a14:foregroundMark x1="19363" y1="67460" x2="19363" y2="67460"/>
                        <a14:foregroundMark x1="16912" y1="65873" x2="16912" y2="6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3422" flipH="1">
            <a:off x="279332" y="-210442"/>
            <a:ext cx="2005013" cy="185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0"/>
            <a:ext cx="38481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916" y="1970777"/>
            <a:ext cx="1466569" cy="107059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50419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9" b="100000" l="0" r="100000">
                        <a14:foregroundMark x1="34170" y1="95304" x2="34170" y2="95304"/>
                        <a14:foregroundMark x1="90927" y1="93646" x2="90927" y2="93646"/>
                        <a14:foregroundMark x1="93822" y1="69337" x2="93822" y2="69337"/>
                        <a14:foregroundMark x1="67954" y1="18232" x2="67954" y2="18232"/>
                        <a14:foregroundMark x1="64865" y1="10221" x2="64865" y2="10221"/>
                        <a14:foregroundMark x1="72394" y1="14917" x2="72394" y2="14917"/>
                        <a14:foregroundMark x1="74131" y1="16022" x2="74131" y2="16022"/>
                        <a14:foregroundMark x1="44788" y1="50276" x2="44788" y2="50276"/>
                        <a14:foregroundMark x1="44402" y1="52762" x2="44402" y2="52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035"/>
            <a:ext cx="9144000" cy="40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917048" y="431367"/>
            <a:ext cx="7066722" cy="757324"/>
            <a:chOff x="917048" y="431367"/>
            <a:chExt cx="7066722" cy="757324"/>
          </a:xfrm>
        </p:grpSpPr>
        <p:sp>
          <p:nvSpPr>
            <p:cNvPr id="2" name="Rounded Rectangle 1"/>
            <p:cNvSpPr/>
            <p:nvPr/>
          </p:nvSpPr>
          <p:spPr>
            <a:xfrm>
              <a:off x="917048" y="431367"/>
              <a:ext cx="7066722" cy="757324"/>
            </a:xfrm>
            <a:prstGeom prst="roundRect">
              <a:avLst/>
            </a:prstGeom>
            <a:solidFill>
              <a:srgbClr val="FFD1FF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21982" y="548419"/>
              <a:ext cx="67617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Viết 2 – 3 câu về những ngày hè của em.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64524"/>
            <a:ext cx="9144000" cy="4998007"/>
            <a:chOff x="0" y="0"/>
            <a:chExt cx="9144000" cy="51328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" y="275294"/>
            <a:ext cx="1122591" cy="81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5131" y="1585830"/>
            <a:ext cx="7354956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418AC"/>
                </a:solidFill>
              </a:rPr>
              <a:t>  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Long. Ở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Gia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968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-69451"/>
            <a:ext cx="9144000" cy="5132868"/>
            <a:chOff x="0" y="-138500"/>
            <a:chExt cx="9144000" cy="527136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-70337"/>
            <a:ext cx="9144000" cy="5132868"/>
            <a:chOff x="0" y="-138500"/>
            <a:chExt cx="9144000" cy="5271367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sp>
        <p:nvSpPr>
          <p:cNvPr id="8" name="Round Diagonal Corner Rectangle 7"/>
          <p:cNvSpPr/>
          <p:nvPr/>
        </p:nvSpPr>
        <p:spPr>
          <a:xfrm>
            <a:off x="-10875" y="-64071"/>
            <a:ext cx="9154875" cy="1627057"/>
          </a:xfrm>
          <a:custGeom>
            <a:avLst/>
            <a:gdLst>
              <a:gd name="connsiteX0" fmla="*/ 276498 w 9144000"/>
              <a:gd name="connsiteY0" fmla="*/ 0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276498 w 9144000"/>
              <a:gd name="connsiteY8" fmla="*/ 0 h 1658956"/>
              <a:gd name="connsiteX0" fmla="*/ 340293 w 9144000"/>
              <a:gd name="connsiteY0" fmla="*/ 202018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340293 w 9144000"/>
              <a:gd name="connsiteY8" fmla="*/ 202018 h 1658956"/>
              <a:gd name="connsiteX0" fmla="*/ 340293 w 9144000"/>
              <a:gd name="connsiteY0" fmla="*/ 202018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340293 w 9144000"/>
              <a:gd name="connsiteY8" fmla="*/ 202018 h 1658956"/>
              <a:gd name="connsiteX0" fmla="*/ 340293 w 9144000"/>
              <a:gd name="connsiteY0" fmla="*/ 202018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340293 w 9144000"/>
              <a:gd name="connsiteY8" fmla="*/ 202018 h 1658956"/>
              <a:gd name="connsiteX0" fmla="*/ 446619 w 9144000"/>
              <a:gd name="connsiteY0" fmla="*/ 180753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446619 w 9144000"/>
              <a:gd name="connsiteY8" fmla="*/ 180753 h 1658956"/>
              <a:gd name="connsiteX0" fmla="*/ 404089 w 9144000"/>
              <a:gd name="connsiteY0" fmla="*/ 191386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404089 w 9144000"/>
              <a:gd name="connsiteY8" fmla="*/ 191386 h 1658956"/>
              <a:gd name="connsiteX0" fmla="*/ 404089 w 9144000"/>
              <a:gd name="connsiteY0" fmla="*/ 191386 h 1658956"/>
              <a:gd name="connsiteX1" fmla="*/ 9144000 w 9144000"/>
              <a:gd name="connsiteY1" fmla="*/ 0 h 1658956"/>
              <a:gd name="connsiteX2" fmla="*/ 9133367 w 9144000"/>
              <a:gd name="connsiteY2" fmla="*/ 138223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404089 w 9144000"/>
              <a:gd name="connsiteY8" fmla="*/ 191386 h 1658956"/>
              <a:gd name="connsiteX0" fmla="*/ 404089 w 9154633"/>
              <a:gd name="connsiteY0" fmla="*/ 106325 h 1573895"/>
              <a:gd name="connsiteX1" fmla="*/ 9154633 w 9154633"/>
              <a:gd name="connsiteY1" fmla="*/ 0 h 1573895"/>
              <a:gd name="connsiteX2" fmla="*/ 9133367 w 9154633"/>
              <a:gd name="connsiteY2" fmla="*/ 53162 h 1573895"/>
              <a:gd name="connsiteX3" fmla="*/ 9144000 w 9154633"/>
              <a:gd name="connsiteY3" fmla="*/ 1297397 h 1573895"/>
              <a:gd name="connsiteX4" fmla="*/ 8867502 w 9154633"/>
              <a:gd name="connsiteY4" fmla="*/ 1573895 h 1573895"/>
              <a:gd name="connsiteX5" fmla="*/ 0 w 9154633"/>
              <a:gd name="connsiteY5" fmla="*/ 1573895 h 1573895"/>
              <a:gd name="connsiteX6" fmla="*/ 0 w 9154633"/>
              <a:gd name="connsiteY6" fmla="*/ 1573895 h 1573895"/>
              <a:gd name="connsiteX7" fmla="*/ 0 w 9154633"/>
              <a:gd name="connsiteY7" fmla="*/ 191437 h 1573895"/>
              <a:gd name="connsiteX8" fmla="*/ 404089 w 9154633"/>
              <a:gd name="connsiteY8" fmla="*/ 106325 h 1573895"/>
              <a:gd name="connsiteX0" fmla="*/ 406325 w 9156869"/>
              <a:gd name="connsiteY0" fmla="*/ 106325 h 1573895"/>
              <a:gd name="connsiteX1" fmla="*/ 9156869 w 9156869"/>
              <a:gd name="connsiteY1" fmla="*/ 0 h 1573895"/>
              <a:gd name="connsiteX2" fmla="*/ 9135603 w 9156869"/>
              <a:gd name="connsiteY2" fmla="*/ 53162 h 1573895"/>
              <a:gd name="connsiteX3" fmla="*/ 9146236 w 9156869"/>
              <a:gd name="connsiteY3" fmla="*/ 1297397 h 1573895"/>
              <a:gd name="connsiteX4" fmla="*/ 8869738 w 9156869"/>
              <a:gd name="connsiteY4" fmla="*/ 1573895 h 1573895"/>
              <a:gd name="connsiteX5" fmla="*/ 2236 w 9156869"/>
              <a:gd name="connsiteY5" fmla="*/ 1573895 h 1573895"/>
              <a:gd name="connsiteX6" fmla="*/ 2236 w 9156869"/>
              <a:gd name="connsiteY6" fmla="*/ 1573895 h 1573895"/>
              <a:gd name="connsiteX7" fmla="*/ 2236 w 9156869"/>
              <a:gd name="connsiteY7" fmla="*/ 191437 h 1573895"/>
              <a:gd name="connsiteX8" fmla="*/ 406325 w 9156869"/>
              <a:gd name="connsiteY8" fmla="*/ 106325 h 1573895"/>
              <a:gd name="connsiteX0" fmla="*/ 436229 w 9154875"/>
              <a:gd name="connsiteY0" fmla="*/ 74427 h 1573895"/>
              <a:gd name="connsiteX1" fmla="*/ 9154875 w 9154875"/>
              <a:gd name="connsiteY1" fmla="*/ 0 h 1573895"/>
              <a:gd name="connsiteX2" fmla="*/ 9133609 w 9154875"/>
              <a:gd name="connsiteY2" fmla="*/ 53162 h 1573895"/>
              <a:gd name="connsiteX3" fmla="*/ 9144242 w 9154875"/>
              <a:gd name="connsiteY3" fmla="*/ 1297397 h 1573895"/>
              <a:gd name="connsiteX4" fmla="*/ 8867744 w 9154875"/>
              <a:gd name="connsiteY4" fmla="*/ 1573895 h 1573895"/>
              <a:gd name="connsiteX5" fmla="*/ 242 w 9154875"/>
              <a:gd name="connsiteY5" fmla="*/ 1573895 h 1573895"/>
              <a:gd name="connsiteX6" fmla="*/ 242 w 9154875"/>
              <a:gd name="connsiteY6" fmla="*/ 1573895 h 1573895"/>
              <a:gd name="connsiteX7" fmla="*/ 242 w 9154875"/>
              <a:gd name="connsiteY7" fmla="*/ 191437 h 1573895"/>
              <a:gd name="connsiteX8" fmla="*/ 436229 w 9154875"/>
              <a:gd name="connsiteY8" fmla="*/ 74427 h 1573895"/>
              <a:gd name="connsiteX0" fmla="*/ 436229 w 9154875"/>
              <a:gd name="connsiteY0" fmla="*/ 74427 h 1573895"/>
              <a:gd name="connsiteX1" fmla="*/ 9154875 w 9154875"/>
              <a:gd name="connsiteY1" fmla="*/ 0 h 1573895"/>
              <a:gd name="connsiteX2" fmla="*/ 9133609 w 9154875"/>
              <a:gd name="connsiteY2" fmla="*/ 53162 h 1573895"/>
              <a:gd name="connsiteX3" fmla="*/ 9144242 w 9154875"/>
              <a:gd name="connsiteY3" fmla="*/ 1297397 h 1573895"/>
              <a:gd name="connsiteX4" fmla="*/ 8867744 w 9154875"/>
              <a:gd name="connsiteY4" fmla="*/ 1573895 h 1573895"/>
              <a:gd name="connsiteX5" fmla="*/ 242 w 9154875"/>
              <a:gd name="connsiteY5" fmla="*/ 1573895 h 1573895"/>
              <a:gd name="connsiteX6" fmla="*/ 242 w 9154875"/>
              <a:gd name="connsiteY6" fmla="*/ 1573895 h 1573895"/>
              <a:gd name="connsiteX7" fmla="*/ 242 w 9154875"/>
              <a:gd name="connsiteY7" fmla="*/ 191437 h 1573895"/>
              <a:gd name="connsiteX8" fmla="*/ 436229 w 9154875"/>
              <a:gd name="connsiteY8" fmla="*/ 74427 h 1573895"/>
              <a:gd name="connsiteX0" fmla="*/ 436229 w 9154875"/>
              <a:gd name="connsiteY0" fmla="*/ 74427 h 1573895"/>
              <a:gd name="connsiteX1" fmla="*/ 9154875 w 9154875"/>
              <a:gd name="connsiteY1" fmla="*/ 0 h 1573895"/>
              <a:gd name="connsiteX2" fmla="*/ 9133609 w 9154875"/>
              <a:gd name="connsiteY2" fmla="*/ 53162 h 1573895"/>
              <a:gd name="connsiteX3" fmla="*/ 9144242 w 9154875"/>
              <a:gd name="connsiteY3" fmla="*/ 1297397 h 1573895"/>
              <a:gd name="connsiteX4" fmla="*/ 8867744 w 9154875"/>
              <a:gd name="connsiteY4" fmla="*/ 1573895 h 1573895"/>
              <a:gd name="connsiteX5" fmla="*/ 242 w 9154875"/>
              <a:gd name="connsiteY5" fmla="*/ 1573895 h 1573895"/>
              <a:gd name="connsiteX6" fmla="*/ 242 w 9154875"/>
              <a:gd name="connsiteY6" fmla="*/ 1456937 h 1573895"/>
              <a:gd name="connsiteX7" fmla="*/ 242 w 9154875"/>
              <a:gd name="connsiteY7" fmla="*/ 191437 h 1573895"/>
              <a:gd name="connsiteX8" fmla="*/ 436229 w 9154875"/>
              <a:gd name="connsiteY8" fmla="*/ 74427 h 1573895"/>
              <a:gd name="connsiteX0" fmla="*/ 436229 w 9154875"/>
              <a:gd name="connsiteY0" fmla="*/ 74427 h 1584527"/>
              <a:gd name="connsiteX1" fmla="*/ 9154875 w 9154875"/>
              <a:gd name="connsiteY1" fmla="*/ 0 h 1584527"/>
              <a:gd name="connsiteX2" fmla="*/ 9133609 w 9154875"/>
              <a:gd name="connsiteY2" fmla="*/ 53162 h 1584527"/>
              <a:gd name="connsiteX3" fmla="*/ 9144242 w 9154875"/>
              <a:gd name="connsiteY3" fmla="*/ 1297397 h 1584527"/>
              <a:gd name="connsiteX4" fmla="*/ 8867744 w 9154875"/>
              <a:gd name="connsiteY4" fmla="*/ 1573895 h 1584527"/>
              <a:gd name="connsiteX5" fmla="*/ 212893 w 9154875"/>
              <a:gd name="connsiteY5" fmla="*/ 1584527 h 1584527"/>
              <a:gd name="connsiteX6" fmla="*/ 242 w 9154875"/>
              <a:gd name="connsiteY6" fmla="*/ 1456937 h 1584527"/>
              <a:gd name="connsiteX7" fmla="*/ 242 w 9154875"/>
              <a:gd name="connsiteY7" fmla="*/ 191437 h 1584527"/>
              <a:gd name="connsiteX8" fmla="*/ 436229 w 9154875"/>
              <a:gd name="connsiteY8" fmla="*/ 74427 h 1584527"/>
              <a:gd name="connsiteX0" fmla="*/ 436229 w 9154875"/>
              <a:gd name="connsiteY0" fmla="*/ 74427 h 1627057"/>
              <a:gd name="connsiteX1" fmla="*/ 9154875 w 9154875"/>
              <a:gd name="connsiteY1" fmla="*/ 0 h 1627057"/>
              <a:gd name="connsiteX2" fmla="*/ 9133609 w 9154875"/>
              <a:gd name="connsiteY2" fmla="*/ 53162 h 1627057"/>
              <a:gd name="connsiteX3" fmla="*/ 9144242 w 9154875"/>
              <a:gd name="connsiteY3" fmla="*/ 1297397 h 1627057"/>
              <a:gd name="connsiteX4" fmla="*/ 8867744 w 9154875"/>
              <a:gd name="connsiteY4" fmla="*/ 1573895 h 1627057"/>
              <a:gd name="connsiteX5" fmla="*/ 436177 w 9154875"/>
              <a:gd name="connsiteY5" fmla="*/ 1627057 h 1627057"/>
              <a:gd name="connsiteX6" fmla="*/ 242 w 9154875"/>
              <a:gd name="connsiteY6" fmla="*/ 1456937 h 1627057"/>
              <a:gd name="connsiteX7" fmla="*/ 242 w 9154875"/>
              <a:gd name="connsiteY7" fmla="*/ 191437 h 1627057"/>
              <a:gd name="connsiteX8" fmla="*/ 436229 w 9154875"/>
              <a:gd name="connsiteY8" fmla="*/ 74427 h 1627057"/>
              <a:gd name="connsiteX0" fmla="*/ 436229 w 9154875"/>
              <a:gd name="connsiteY0" fmla="*/ 74427 h 1627057"/>
              <a:gd name="connsiteX1" fmla="*/ 9154875 w 9154875"/>
              <a:gd name="connsiteY1" fmla="*/ 0 h 1627057"/>
              <a:gd name="connsiteX2" fmla="*/ 9133609 w 9154875"/>
              <a:gd name="connsiteY2" fmla="*/ 53162 h 1627057"/>
              <a:gd name="connsiteX3" fmla="*/ 9144242 w 9154875"/>
              <a:gd name="connsiteY3" fmla="*/ 1297397 h 1627057"/>
              <a:gd name="connsiteX4" fmla="*/ 8570033 w 9154875"/>
              <a:gd name="connsiteY4" fmla="*/ 1616425 h 1627057"/>
              <a:gd name="connsiteX5" fmla="*/ 436177 w 9154875"/>
              <a:gd name="connsiteY5" fmla="*/ 1627057 h 1627057"/>
              <a:gd name="connsiteX6" fmla="*/ 242 w 9154875"/>
              <a:gd name="connsiteY6" fmla="*/ 1456937 h 1627057"/>
              <a:gd name="connsiteX7" fmla="*/ 242 w 9154875"/>
              <a:gd name="connsiteY7" fmla="*/ 191437 h 1627057"/>
              <a:gd name="connsiteX8" fmla="*/ 436229 w 9154875"/>
              <a:gd name="connsiteY8" fmla="*/ 74427 h 162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4875" h="1627057">
                <a:moveTo>
                  <a:pt x="436229" y="74427"/>
                </a:moveTo>
                <a:lnTo>
                  <a:pt x="9154875" y="0"/>
                </a:lnTo>
                <a:lnTo>
                  <a:pt x="9133609" y="53162"/>
                </a:lnTo>
                <a:cubicBezTo>
                  <a:pt x="9137153" y="467907"/>
                  <a:pt x="9140698" y="882652"/>
                  <a:pt x="9144242" y="1297397"/>
                </a:cubicBezTo>
                <a:cubicBezTo>
                  <a:pt x="9144242" y="1450103"/>
                  <a:pt x="8722739" y="1616425"/>
                  <a:pt x="8570033" y="1616425"/>
                </a:cubicBezTo>
                <a:lnTo>
                  <a:pt x="436177" y="1627057"/>
                </a:lnTo>
                <a:lnTo>
                  <a:pt x="242" y="1456937"/>
                </a:lnTo>
                <a:lnTo>
                  <a:pt x="242" y="191437"/>
                </a:lnTo>
                <a:cubicBezTo>
                  <a:pt x="242" y="38731"/>
                  <a:pt x="-24822" y="85060"/>
                  <a:pt x="436229" y="74427"/>
                </a:cubicBezTo>
                <a:close/>
              </a:path>
            </a:pathLst>
          </a:custGeom>
          <a:solidFill>
            <a:srgbClr val="00B0F0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344819" y="-501331"/>
            <a:ext cx="2573080" cy="2137144"/>
            <a:chOff x="-255181" y="-138500"/>
            <a:chExt cx="2668772" cy="1866155"/>
          </a:xfrm>
        </p:grpSpPr>
        <p:sp>
          <p:nvSpPr>
            <p:cNvPr id="9" name="Oval 8"/>
            <p:cNvSpPr/>
            <p:nvPr/>
          </p:nvSpPr>
          <p:spPr>
            <a:xfrm>
              <a:off x="-255181" y="-138500"/>
              <a:ext cx="2668772" cy="185034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-127591" y="-96105"/>
              <a:ext cx="2413592" cy="18237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27591" y="255045"/>
              <a:ext cx="1903228" cy="14726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92985" y="1961909"/>
            <a:ext cx="7151013" cy="1035577"/>
            <a:chOff x="1992986" y="1961909"/>
            <a:chExt cx="6789696" cy="1035577"/>
          </a:xfrm>
        </p:grpSpPr>
        <p:sp>
          <p:nvSpPr>
            <p:cNvPr id="14" name="Rectangle 10"/>
            <p:cNvSpPr/>
            <p:nvPr/>
          </p:nvSpPr>
          <p:spPr>
            <a:xfrm>
              <a:off x="1992986" y="2044087"/>
              <a:ext cx="6649863" cy="95185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 rot="416356">
              <a:off x="6357470" y="1973080"/>
              <a:ext cx="2425212" cy="10244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0"/>
            <p:cNvSpPr/>
            <p:nvPr/>
          </p:nvSpPr>
          <p:spPr>
            <a:xfrm>
              <a:off x="1992986" y="1961909"/>
              <a:ext cx="6649863" cy="1003895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0"/>
            <p:cNvSpPr/>
            <p:nvPr/>
          </p:nvSpPr>
          <p:spPr>
            <a:xfrm>
              <a:off x="2055600" y="2054250"/>
              <a:ext cx="6295779" cy="8006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55239" y="2134823"/>
            <a:ext cx="5916891" cy="70787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vi-VN" sz="4000" b="1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Tôi là học sinh lớp 2</a:t>
            </a:r>
            <a:endParaRPr lang="en-US" sz="4000" b="1">
              <a:solidFill>
                <a:srgbClr val="0070C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00162" y="1937790"/>
            <a:ext cx="1055077" cy="1028015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430790" y="1941313"/>
            <a:ext cx="793820" cy="101565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</a:p>
          <a:p>
            <a:pPr algn="ctr"/>
            <a:r>
              <a:rPr lang="vi-VN" sz="3600" b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3600" b="1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6286" y="792587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>
                <a:solidFill>
                  <a:srgbClr val="0070C0"/>
                </a:solidFill>
              </a:rPr>
              <a:t>Tuần</a:t>
            </a:r>
            <a:endParaRPr lang="en-US" sz="4000" b="1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21983" y="582671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>
                <a:solidFill>
                  <a:srgbClr val="0070C0"/>
                </a:solidFill>
              </a:rPr>
              <a:t>1</a:t>
            </a:r>
            <a:endParaRPr lang="en-US" sz="5400" b="1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8261" y="395514"/>
            <a:ext cx="6657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 LỚN LÊN TỪNG NGÀY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7" y="2097058"/>
            <a:ext cx="1256264" cy="3033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44175" y="3321514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378858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laser.wav"/>
          </p:stSnd>
        </p:sndAc>
      </p:transition>
    </mc:Choice>
    <mc:Fallback xmlns="">
      <p:transition spd="med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64524"/>
            <a:ext cx="9144000" cy="4998007"/>
            <a:chOff x="0" y="0"/>
            <a:chExt cx="9144000" cy="51328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168"/>
          <a:stretch/>
        </p:blipFill>
        <p:spPr bwMode="auto">
          <a:xfrm>
            <a:off x="1764584" y="1037060"/>
            <a:ext cx="2737842" cy="255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41" r="1427"/>
          <a:stretch/>
        </p:blipFill>
        <p:spPr bwMode="auto">
          <a:xfrm>
            <a:off x="5201176" y="1037062"/>
            <a:ext cx="2737842" cy="255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91017" y="176897"/>
            <a:ext cx="2284941" cy="503369"/>
            <a:chOff x="1300606" y="583278"/>
            <a:chExt cx="2284941" cy="503369"/>
          </a:xfrm>
        </p:grpSpPr>
        <p:grpSp>
          <p:nvGrpSpPr>
            <p:cNvPr id="20" name="Group 19"/>
            <p:cNvGrpSpPr/>
            <p:nvPr/>
          </p:nvGrpSpPr>
          <p:grpSpPr>
            <a:xfrm>
              <a:off x="1300606" y="583278"/>
              <a:ext cx="2284941" cy="503369"/>
              <a:chOff x="2724240" y="3501432"/>
              <a:chExt cx="4154120" cy="888648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2877836" y="3550891"/>
                <a:ext cx="4000524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734178" y="3521074"/>
                <a:ext cx="346951" cy="689387"/>
              </a:xfrm>
              <a:custGeom>
                <a:avLst/>
                <a:gdLst>
                  <a:gd name="connsiteX0" fmla="*/ 297780 w 347476"/>
                  <a:gd name="connsiteY0" fmla="*/ 576470 h 748785"/>
                  <a:gd name="connsiteX1" fmla="*/ 347476 w 347476"/>
                  <a:gd name="connsiteY1" fmla="*/ 0 h 748785"/>
                  <a:gd name="connsiteX2" fmla="*/ 347476 w 347476"/>
                  <a:gd name="connsiteY2" fmla="*/ 0 h 748785"/>
                  <a:gd name="connsiteX3" fmla="*/ 79119 w 347476"/>
                  <a:gd name="connsiteY3" fmla="*/ 79513 h 748785"/>
                  <a:gd name="connsiteX4" fmla="*/ 29424 w 347476"/>
                  <a:gd name="connsiteY4" fmla="*/ 218661 h 748785"/>
                  <a:gd name="connsiteX5" fmla="*/ 9545 w 347476"/>
                  <a:gd name="connsiteY5" fmla="*/ 467139 h 748785"/>
                  <a:gd name="connsiteX6" fmla="*/ 29424 w 347476"/>
                  <a:gd name="connsiteY6" fmla="*/ 745435 h 748785"/>
                  <a:gd name="connsiteX7" fmla="*/ 297780 w 347476"/>
                  <a:gd name="connsiteY7" fmla="*/ 576470 h 748785"/>
                  <a:gd name="connsiteX0" fmla="*/ 297780 w 348323"/>
                  <a:gd name="connsiteY0" fmla="*/ 604551 h 776866"/>
                  <a:gd name="connsiteX1" fmla="*/ 347476 w 348323"/>
                  <a:gd name="connsiteY1" fmla="*/ 28081 h 776866"/>
                  <a:gd name="connsiteX2" fmla="*/ 327598 w 348323"/>
                  <a:gd name="connsiteY2" fmla="*/ 97654 h 776866"/>
                  <a:gd name="connsiteX3" fmla="*/ 79119 w 348323"/>
                  <a:gd name="connsiteY3" fmla="*/ 107594 h 776866"/>
                  <a:gd name="connsiteX4" fmla="*/ 29424 w 348323"/>
                  <a:gd name="connsiteY4" fmla="*/ 246742 h 776866"/>
                  <a:gd name="connsiteX5" fmla="*/ 9545 w 348323"/>
                  <a:gd name="connsiteY5" fmla="*/ 495220 h 776866"/>
                  <a:gd name="connsiteX6" fmla="*/ 29424 w 348323"/>
                  <a:gd name="connsiteY6" fmla="*/ 773516 h 776866"/>
                  <a:gd name="connsiteX7" fmla="*/ 297780 w 348323"/>
                  <a:gd name="connsiteY7" fmla="*/ 604551 h 776866"/>
                  <a:gd name="connsiteX0" fmla="*/ 297780 w 347158"/>
                  <a:gd name="connsiteY0" fmla="*/ 517072 h 689387"/>
                  <a:gd name="connsiteX1" fmla="*/ 327597 w 347158"/>
                  <a:gd name="connsiteY1" fmla="*/ 109567 h 689387"/>
                  <a:gd name="connsiteX2" fmla="*/ 327598 w 347158"/>
                  <a:gd name="connsiteY2" fmla="*/ 10175 h 689387"/>
                  <a:gd name="connsiteX3" fmla="*/ 79119 w 347158"/>
                  <a:gd name="connsiteY3" fmla="*/ 20115 h 689387"/>
                  <a:gd name="connsiteX4" fmla="*/ 29424 w 347158"/>
                  <a:gd name="connsiteY4" fmla="*/ 159263 h 689387"/>
                  <a:gd name="connsiteX5" fmla="*/ 9545 w 347158"/>
                  <a:gd name="connsiteY5" fmla="*/ 407741 h 689387"/>
                  <a:gd name="connsiteX6" fmla="*/ 29424 w 347158"/>
                  <a:gd name="connsiteY6" fmla="*/ 686037 h 689387"/>
                  <a:gd name="connsiteX7" fmla="*/ 297780 w 347158"/>
                  <a:gd name="connsiteY7" fmla="*/ 517072 h 68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158" h="689387">
                    <a:moveTo>
                      <a:pt x="297780" y="517072"/>
                    </a:moveTo>
                    <a:cubicBezTo>
                      <a:pt x="314345" y="324915"/>
                      <a:pt x="322627" y="194050"/>
                      <a:pt x="327597" y="109567"/>
                    </a:cubicBezTo>
                    <a:cubicBezTo>
                      <a:pt x="332567" y="25084"/>
                      <a:pt x="369011" y="25084"/>
                      <a:pt x="327598" y="10175"/>
                    </a:cubicBezTo>
                    <a:cubicBezTo>
                      <a:pt x="286185" y="-4734"/>
                      <a:pt x="128815" y="-4733"/>
                      <a:pt x="79119" y="20115"/>
                    </a:cubicBezTo>
                    <a:cubicBezTo>
                      <a:pt x="29423" y="44963"/>
                      <a:pt x="41020" y="94659"/>
                      <a:pt x="29424" y="159263"/>
                    </a:cubicBezTo>
                    <a:cubicBezTo>
                      <a:pt x="17828" y="223867"/>
                      <a:pt x="9545" y="319945"/>
                      <a:pt x="9545" y="407741"/>
                    </a:cubicBezTo>
                    <a:cubicBezTo>
                      <a:pt x="9545" y="495537"/>
                      <a:pt x="-21928" y="664502"/>
                      <a:pt x="29424" y="686037"/>
                    </a:cubicBezTo>
                    <a:cubicBezTo>
                      <a:pt x="80776" y="707572"/>
                      <a:pt x="199217" y="622261"/>
                      <a:pt x="297780" y="51707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724240" y="3501432"/>
                <a:ext cx="4000524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B9E2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438843" y="683033"/>
              <a:ext cx="1799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NÓI VÀ NGHE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49206" y="186016"/>
            <a:ext cx="4466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Những ngày hè của 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9254" y="650449"/>
            <a:ext cx="6006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Quan sát và nêu nội dung từng bức tranh?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1" b="98558" l="1174" r="97315">
                        <a14:foregroundMark x1="36913" y1="77404" x2="36913" y2="77404"/>
                        <a14:foregroundMark x1="38255" y1="77404" x2="38255" y2="77404"/>
                        <a14:foregroundMark x1="36242" y1="74038" x2="36242" y2="74038"/>
                        <a14:foregroundMark x1="35235" y1="77885" x2="35235" y2="77885"/>
                        <a14:foregroundMark x1="36074" y1="83173" x2="36074" y2="83173"/>
                        <a14:foregroundMark x1="38255" y1="83173" x2="38255" y2="83173"/>
                        <a14:foregroundMark x1="15604" y1="32692" x2="15604" y2="32692"/>
                        <a14:foregroundMark x1="17953" y1="46154" x2="17953" y2="46154"/>
                        <a14:foregroundMark x1="16946" y1="29327" x2="16946" y2="29327"/>
                        <a14:foregroundMark x1="20470" y1="37019" x2="20470" y2="37019"/>
                        <a14:foregroundMark x1="18121" y1="42308" x2="18121" y2="42308"/>
                        <a14:foregroundMark x1="14765" y1="43750" x2="14765" y2="43750"/>
                        <a14:foregroundMark x1="18121" y1="50481" x2="18121" y2="50481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611" y="3193291"/>
            <a:ext cx="4449884" cy="155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260593"/>
      </p:ext>
    </p:extLst>
  </p:cSld>
  <p:clrMapOvr>
    <a:masterClrMapping/>
  </p:clrMapOvr>
  <p:transition spd="slow">
    <p:push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-70337"/>
            <a:ext cx="9144000" cy="5132868"/>
            <a:chOff x="0" y="-138500"/>
            <a:chExt cx="9144000" cy="52713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168"/>
          <a:stretch/>
        </p:blipFill>
        <p:spPr bwMode="auto">
          <a:xfrm>
            <a:off x="614324" y="1118636"/>
            <a:ext cx="3957676" cy="369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91017" y="176897"/>
            <a:ext cx="2284941" cy="503369"/>
            <a:chOff x="1300606" y="583278"/>
            <a:chExt cx="2284941" cy="503369"/>
          </a:xfrm>
        </p:grpSpPr>
        <p:grpSp>
          <p:nvGrpSpPr>
            <p:cNvPr id="20" name="Group 19"/>
            <p:cNvGrpSpPr/>
            <p:nvPr/>
          </p:nvGrpSpPr>
          <p:grpSpPr>
            <a:xfrm>
              <a:off x="1300606" y="583278"/>
              <a:ext cx="2284941" cy="503369"/>
              <a:chOff x="2724240" y="3501432"/>
              <a:chExt cx="4154120" cy="888648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2877836" y="3550891"/>
                <a:ext cx="4000524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734178" y="3521074"/>
                <a:ext cx="346951" cy="689387"/>
              </a:xfrm>
              <a:custGeom>
                <a:avLst/>
                <a:gdLst>
                  <a:gd name="connsiteX0" fmla="*/ 297780 w 347476"/>
                  <a:gd name="connsiteY0" fmla="*/ 576470 h 748785"/>
                  <a:gd name="connsiteX1" fmla="*/ 347476 w 347476"/>
                  <a:gd name="connsiteY1" fmla="*/ 0 h 748785"/>
                  <a:gd name="connsiteX2" fmla="*/ 347476 w 347476"/>
                  <a:gd name="connsiteY2" fmla="*/ 0 h 748785"/>
                  <a:gd name="connsiteX3" fmla="*/ 79119 w 347476"/>
                  <a:gd name="connsiteY3" fmla="*/ 79513 h 748785"/>
                  <a:gd name="connsiteX4" fmla="*/ 29424 w 347476"/>
                  <a:gd name="connsiteY4" fmla="*/ 218661 h 748785"/>
                  <a:gd name="connsiteX5" fmla="*/ 9545 w 347476"/>
                  <a:gd name="connsiteY5" fmla="*/ 467139 h 748785"/>
                  <a:gd name="connsiteX6" fmla="*/ 29424 w 347476"/>
                  <a:gd name="connsiteY6" fmla="*/ 745435 h 748785"/>
                  <a:gd name="connsiteX7" fmla="*/ 297780 w 347476"/>
                  <a:gd name="connsiteY7" fmla="*/ 576470 h 748785"/>
                  <a:gd name="connsiteX0" fmla="*/ 297780 w 348323"/>
                  <a:gd name="connsiteY0" fmla="*/ 604551 h 776866"/>
                  <a:gd name="connsiteX1" fmla="*/ 347476 w 348323"/>
                  <a:gd name="connsiteY1" fmla="*/ 28081 h 776866"/>
                  <a:gd name="connsiteX2" fmla="*/ 327598 w 348323"/>
                  <a:gd name="connsiteY2" fmla="*/ 97654 h 776866"/>
                  <a:gd name="connsiteX3" fmla="*/ 79119 w 348323"/>
                  <a:gd name="connsiteY3" fmla="*/ 107594 h 776866"/>
                  <a:gd name="connsiteX4" fmla="*/ 29424 w 348323"/>
                  <a:gd name="connsiteY4" fmla="*/ 246742 h 776866"/>
                  <a:gd name="connsiteX5" fmla="*/ 9545 w 348323"/>
                  <a:gd name="connsiteY5" fmla="*/ 495220 h 776866"/>
                  <a:gd name="connsiteX6" fmla="*/ 29424 w 348323"/>
                  <a:gd name="connsiteY6" fmla="*/ 773516 h 776866"/>
                  <a:gd name="connsiteX7" fmla="*/ 297780 w 348323"/>
                  <a:gd name="connsiteY7" fmla="*/ 604551 h 776866"/>
                  <a:gd name="connsiteX0" fmla="*/ 297780 w 347158"/>
                  <a:gd name="connsiteY0" fmla="*/ 517072 h 689387"/>
                  <a:gd name="connsiteX1" fmla="*/ 327597 w 347158"/>
                  <a:gd name="connsiteY1" fmla="*/ 109567 h 689387"/>
                  <a:gd name="connsiteX2" fmla="*/ 327598 w 347158"/>
                  <a:gd name="connsiteY2" fmla="*/ 10175 h 689387"/>
                  <a:gd name="connsiteX3" fmla="*/ 79119 w 347158"/>
                  <a:gd name="connsiteY3" fmla="*/ 20115 h 689387"/>
                  <a:gd name="connsiteX4" fmla="*/ 29424 w 347158"/>
                  <a:gd name="connsiteY4" fmla="*/ 159263 h 689387"/>
                  <a:gd name="connsiteX5" fmla="*/ 9545 w 347158"/>
                  <a:gd name="connsiteY5" fmla="*/ 407741 h 689387"/>
                  <a:gd name="connsiteX6" fmla="*/ 29424 w 347158"/>
                  <a:gd name="connsiteY6" fmla="*/ 686037 h 689387"/>
                  <a:gd name="connsiteX7" fmla="*/ 297780 w 347158"/>
                  <a:gd name="connsiteY7" fmla="*/ 517072 h 68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158" h="689387">
                    <a:moveTo>
                      <a:pt x="297780" y="517072"/>
                    </a:moveTo>
                    <a:cubicBezTo>
                      <a:pt x="314345" y="324915"/>
                      <a:pt x="322627" y="194050"/>
                      <a:pt x="327597" y="109567"/>
                    </a:cubicBezTo>
                    <a:cubicBezTo>
                      <a:pt x="332567" y="25084"/>
                      <a:pt x="369011" y="25084"/>
                      <a:pt x="327598" y="10175"/>
                    </a:cubicBezTo>
                    <a:cubicBezTo>
                      <a:pt x="286185" y="-4734"/>
                      <a:pt x="128815" y="-4733"/>
                      <a:pt x="79119" y="20115"/>
                    </a:cubicBezTo>
                    <a:cubicBezTo>
                      <a:pt x="29423" y="44963"/>
                      <a:pt x="41020" y="94659"/>
                      <a:pt x="29424" y="159263"/>
                    </a:cubicBezTo>
                    <a:cubicBezTo>
                      <a:pt x="17828" y="223867"/>
                      <a:pt x="9545" y="319945"/>
                      <a:pt x="9545" y="407741"/>
                    </a:cubicBezTo>
                    <a:cubicBezTo>
                      <a:pt x="9545" y="495537"/>
                      <a:pt x="-21928" y="664502"/>
                      <a:pt x="29424" y="686037"/>
                    </a:cubicBezTo>
                    <a:cubicBezTo>
                      <a:pt x="80776" y="707572"/>
                      <a:pt x="199217" y="622261"/>
                      <a:pt x="297780" y="51707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724240" y="3501432"/>
                <a:ext cx="4000524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B9E2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438843" y="683033"/>
              <a:ext cx="1799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NÓI VÀ NGHE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49206" y="186016"/>
            <a:ext cx="4466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Những ngày hè của em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0999" y="1564705"/>
            <a:ext cx="3478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</a:rPr>
              <a:t>Tranh 1:</a:t>
            </a:r>
          </a:p>
          <a:p>
            <a:r>
              <a:rPr lang="en-US" sz="2400"/>
              <a:t>   Vẽ cảnh cả nhà về thăm quê, mọi người có lẽ vừa xuống xe ô tô đi về phía cầu bắc qua con kênh nhỏ.</a:t>
            </a:r>
          </a:p>
        </p:txBody>
      </p:sp>
    </p:spTree>
    <p:extLst>
      <p:ext uri="{BB962C8B-B14F-4D97-AF65-F5344CB8AC3E}">
        <p14:creationId xmlns:p14="http://schemas.microsoft.com/office/powerpoint/2010/main" val="437772342"/>
      </p:ext>
    </p:extLst>
  </p:cSld>
  <p:clrMapOvr>
    <a:masterClrMapping/>
  </p:clrMapOvr>
  <p:transition spd="slow">
    <p:push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-70337"/>
            <a:ext cx="9144000" cy="5132868"/>
            <a:chOff x="0" y="-138500"/>
            <a:chExt cx="9144000" cy="52713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1017" y="176897"/>
            <a:ext cx="2284941" cy="503369"/>
            <a:chOff x="1300606" y="583278"/>
            <a:chExt cx="2284941" cy="503369"/>
          </a:xfrm>
        </p:grpSpPr>
        <p:grpSp>
          <p:nvGrpSpPr>
            <p:cNvPr id="20" name="Group 19"/>
            <p:cNvGrpSpPr/>
            <p:nvPr/>
          </p:nvGrpSpPr>
          <p:grpSpPr>
            <a:xfrm>
              <a:off x="1300606" y="583278"/>
              <a:ext cx="2284941" cy="503369"/>
              <a:chOff x="2724240" y="3501432"/>
              <a:chExt cx="4154120" cy="888648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2877836" y="3550891"/>
                <a:ext cx="4000524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734178" y="3521074"/>
                <a:ext cx="346951" cy="689387"/>
              </a:xfrm>
              <a:custGeom>
                <a:avLst/>
                <a:gdLst>
                  <a:gd name="connsiteX0" fmla="*/ 297780 w 347476"/>
                  <a:gd name="connsiteY0" fmla="*/ 576470 h 748785"/>
                  <a:gd name="connsiteX1" fmla="*/ 347476 w 347476"/>
                  <a:gd name="connsiteY1" fmla="*/ 0 h 748785"/>
                  <a:gd name="connsiteX2" fmla="*/ 347476 w 347476"/>
                  <a:gd name="connsiteY2" fmla="*/ 0 h 748785"/>
                  <a:gd name="connsiteX3" fmla="*/ 79119 w 347476"/>
                  <a:gd name="connsiteY3" fmla="*/ 79513 h 748785"/>
                  <a:gd name="connsiteX4" fmla="*/ 29424 w 347476"/>
                  <a:gd name="connsiteY4" fmla="*/ 218661 h 748785"/>
                  <a:gd name="connsiteX5" fmla="*/ 9545 w 347476"/>
                  <a:gd name="connsiteY5" fmla="*/ 467139 h 748785"/>
                  <a:gd name="connsiteX6" fmla="*/ 29424 w 347476"/>
                  <a:gd name="connsiteY6" fmla="*/ 745435 h 748785"/>
                  <a:gd name="connsiteX7" fmla="*/ 297780 w 347476"/>
                  <a:gd name="connsiteY7" fmla="*/ 576470 h 748785"/>
                  <a:gd name="connsiteX0" fmla="*/ 297780 w 348323"/>
                  <a:gd name="connsiteY0" fmla="*/ 604551 h 776866"/>
                  <a:gd name="connsiteX1" fmla="*/ 347476 w 348323"/>
                  <a:gd name="connsiteY1" fmla="*/ 28081 h 776866"/>
                  <a:gd name="connsiteX2" fmla="*/ 327598 w 348323"/>
                  <a:gd name="connsiteY2" fmla="*/ 97654 h 776866"/>
                  <a:gd name="connsiteX3" fmla="*/ 79119 w 348323"/>
                  <a:gd name="connsiteY3" fmla="*/ 107594 h 776866"/>
                  <a:gd name="connsiteX4" fmla="*/ 29424 w 348323"/>
                  <a:gd name="connsiteY4" fmla="*/ 246742 h 776866"/>
                  <a:gd name="connsiteX5" fmla="*/ 9545 w 348323"/>
                  <a:gd name="connsiteY5" fmla="*/ 495220 h 776866"/>
                  <a:gd name="connsiteX6" fmla="*/ 29424 w 348323"/>
                  <a:gd name="connsiteY6" fmla="*/ 773516 h 776866"/>
                  <a:gd name="connsiteX7" fmla="*/ 297780 w 348323"/>
                  <a:gd name="connsiteY7" fmla="*/ 604551 h 776866"/>
                  <a:gd name="connsiteX0" fmla="*/ 297780 w 347158"/>
                  <a:gd name="connsiteY0" fmla="*/ 517072 h 689387"/>
                  <a:gd name="connsiteX1" fmla="*/ 327597 w 347158"/>
                  <a:gd name="connsiteY1" fmla="*/ 109567 h 689387"/>
                  <a:gd name="connsiteX2" fmla="*/ 327598 w 347158"/>
                  <a:gd name="connsiteY2" fmla="*/ 10175 h 689387"/>
                  <a:gd name="connsiteX3" fmla="*/ 79119 w 347158"/>
                  <a:gd name="connsiteY3" fmla="*/ 20115 h 689387"/>
                  <a:gd name="connsiteX4" fmla="*/ 29424 w 347158"/>
                  <a:gd name="connsiteY4" fmla="*/ 159263 h 689387"/>
                  <a:gd name="connsiteX5" fmla="*/ 9545 w 347158"/>
                  <a:gd name="connsiteY5" fmla="*/ 407741 h 689387"/>
                  <a:gd name="connsiteX6" fmla="*/ 29424 w 347158"/>
                  <a:gd name="connsiteY6" fmla="*/ 686037 h 689387"/>
                  <a:gd name="connsiteX7" fmla="*/ 297780 w 347158"/>
                  <a:gd name="connsiteY7" fmla="*/ 517072 h 68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158" h="689387">
                    <a:moveTo>
                      <a:pt x="297780" y="517072"/>
                    </a:moveTo>
                    <a:cubicBezTo>
                      <a:pt x="314345" y="324915"/>
                      <a:pt x="322627" y="194050"/>
                      <a:pt x="327597" y="109567"/>
                    </a:cubicBezTo>
                    <a:cubicBezTo>
                      <a:pt x="332567" y="25084"/>
                      <a:pt x="369011" y="25084"/>
                      <a:pt x="327598" y="10175"/>
                    </a:cubicBezTo>
                    <a:cubicBezTo>
                      <a:pt x="286185" y="-4734"/>
                      <a:pt x="128815" y="-4733"/>
                      <a:pt x="79119" y="20115"/>
                    </a:cubicBezTo>
                    <a:cubicBezTo>
                      <a:pt x="29423" y="44963"/>
                      <a:pt x="41020" y="94659"/>
                      <a:pt x="29424" y="159263"/>
                    </a:cubicBezTo>
                    <a:cubicBezTo>
                      <a:pt x="17828" y="223867"/>
                      <a:pt x="9545" y="319945"/>
                      <a:pt x="9545" y="407741"/>
                    </a:cubicBezTo>
                    <a:cubicBezTo>
                      <a:pt x="9545" y="495537"/>
                      <a:pt x="-21928" y="664502"/>
                      <a:pt x="29424" y="686037"/>
                    </a:cubicBezTo>
                    <a:cubicBezTo>
                      <a:pt x="80776" y="707572"/>
                      <a:pt x="199217" y="622261"/>
                      <a:pt x="297780" y="51707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724240" y="3501432"/>
                <a:ext cx="4000524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B9E2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438843" y="683033"/>
              <a:ext cx="1799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NÓI VÀ NGHE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49206" y="186016"/>
            <a:ext cx="4466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Những ngày hè của em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0999" y="1564705"/>
            <a:ext cx="3478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</a:rPr>
              <a:t>Tranh 2:</a:t>
            </a:r>
          </a:p>
          <a:p>
            <a:r>
              <a:rPr lang="en-US" sz="2400"/>
              <a:t>   Vẽ cảnh bãi biển, mọi người tắm biển, xây lâu đài cát, thả diều,...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41" r="1427"/>
          <a:stretch/>
        </p:blipFill>
        <p:spPr bwMode="auto">
          <a:xfrm>
            <a:off x="522310" y="1118636"/>
            <a:ext cx="3707295" cy="345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071112"/>
      </p:ext>
    </p:extLst>
  </p:cSld>
  <p:clrMapOvr>
    <a:masterClrMapping/>
  </p:clrMapOvr>
  <p:transition spd="slow">
    <p:push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-70337"/>
            <a:ext cx="9144000" cy="5132868"/>
            <a:chOff x="0" y="-138500"/>
            <a:chExt cx="9144000" cy="52713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1017" y="176897"/>
            <a:ext cx="2284941" cy="503369"/>
            <a:chOff x="1300606" y="583278"/>
            <a:chExt cx="2284941" cy="503369"/>
          </a:xfrm>
        </p:grpSpPr>
        <p:grpSp>
          <p:nvGrpSpPr>
            <p:cNvPr id="20" name="Group 19"/>
            <p:cNvGrpSpPr/>
            <p:nvPr/>
          </p:nvGrpSpPr>
          <p:grpSpPr>
            <a:xfrm>
              <a:off x="1300606" y="583278"/>
              <a:ext cx="2284941" cy="503369"/>
              <a:chOff x="2724240" y="3501432"/>
              <a:chExt cx="4154120" cy="888648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2877836" y="3550891"/>
                <a:ext cx="4000524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734178" y="3521074"/>
                <a:ext cx="346951" cy="689387"/>
              </a:xfrm>
              <a:custGeom>
                <a:avLst/>
                <a:gdLst>
                  <a:gd name="connsiteX0" fmla="*/ 297780 w 347476"/>
                  <a:gd name="connsiteY0" fmla="*/ 576470 h 748785"/>
                  <a:gd name="connsiteX1" fmla="*/ 347476 w 347476"/>
                  <a:gd name="connsiteY1" fmla="*/ 0 h 748785"/>
                  <a:gd name="connsiteX2" fmla="*/ 347476 w 347476"/>
                  <a:gd name="connsiteY2" fmla="*/ 0 h 748785"/>
                  <a:gd name="connsiteX3" fmla="*/ 79119 w 347476"/>
                  <a:gd name="connsiteY3" fmla="*/ 79513 h 748785"/>
                  <a:gd name="connsiteX4" fmla="*/ 29424 w 347476"/>
                  <a:gd name="connsiteY4" fmla="*/ 218661 h 748785"/>
                  <a:gd name="connsiteX5" fmla="*/ 9545 w 347476"/>
                  <a:gd name="connsiteY5" fmla="*/ 467139 h 748785"/>
                  <a:gd name="connsiteX6" fmla="*/ 29424 w 347476"/>
                  <a:gd name="connsiteY6" fmla="*/ 745435 h 748785"/>
                  <a:gd name="connsiteX7" fmla="*/ 297780 w 347476"/>
                  <a:gd name="connsiteY7" fmla="*/ 576470 h 748785"/>
                  <a:gd name="connsiteX0" fmla="*/ 297780 w 348323"/>
                  <a:gd name="connsiteY0" fmla="*/ 604551 h 776866"/>
                  <a:gd name="connsiteX1" fmla="*/ 347476 w 348323"/>
                  <a:gd name="connsiteY1" fmla="*/ 28081 h 776866"/>
                  <a:gd name="connsiteX2" fmla="*/ 327598 w 348323"/>
                  <a:gd name="connsiteY2" fmla="*/ 97654 h 776866"/>
                  <a:gd name="connsiteX3" fmla="*/ 79119 w 348323"/>
                  <a:gd name="connsiteY3" fmla="*/ 107594 h 776866"/>
                  <a:gd name="connsiteX4" fmla="*/ 29424 w 348323"/>
                  <a:gd name="connsiteY4" fmla="*/ 246742 h 776866"/>
                  <a:gd name="connsiteX5" fmla="*/ 9545 w 348323"/>
                  <a:gd name="connsiteY5" fmla="*/ 495220 h 776866"/>
                  <a:gd name="connsiteX6" fmla="*/ 29424 w 348323"/>
                  <a:gd name="connsiteY6" fmla="*/ 773516 h 776866"/>
                  <a:gd name="connsiteX7" fmla="*/ 297780 w 348323"/>
                  <a:gd name="connsiteY7" fmla="*/ 604551 h 776866"/>
                  <a:gd name="connsiteX0" fmla="*/ 297780 w 347158"/>
                  <a:gd name="connsiteY0" fmla="*/ 517072 h 689387"/>
                  <a:gd name="connsiteX1" fmla="*/ 327597 w 347158"/>
                  <a:gd name="connsiteY1" fmla="*/ 109567 h 689387"/>
                  <a:gd name="connsiteX2" fmla="*/ 327598 w 347158"/>
                  <a:gd name="connsiteY2" fmla="*/ 10175 h 689387"/>
                  <a:gd name="connsiteX3" fmla="*/ 79119 w 347158"/>
                  <a:gd name="connsiteY3" fmla="*/ 20115 h 689387"/>
                  <a:gd name="connsiteX4" fmla="*/ 29424 w 347158"/>
                  <a:gd name="connsiteY4" fmla="*/ 159263 h 689387"/>
                  <a:gd name="connsiteX5" fmla="*/ 9545 w 347158"/>
                  <a:gd name="connsiteY5" fmla="*/ 407741 h 689387"/>
                  <a:gd name="connsiteX6" fmla="*/ 29424 w 347158"/>
                  <a:gd name="connsiteY6" fmla="*/ 686037 h 689387"/>
                  <a:gd name="connsiteX7" fmla="*/ 297780 w 347158"/>
                  <a:gd name="connsiteY7" fmla="*/ 517072 h 68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158" h="689387">
                    <a:moveTo>
                      <a:pt x="297780" y="517072"/>
                    </a:moveTo>
                    <a:cubicBezTo>
                      <a:pt x="314345" y="324915"/>
                      <a:pt x="322627" y="194050"/>
                      <a:pt x="327597" y="109567"/>
                    </a:cubicBezTo>
                    <a:cubicBezTo>
                      <a:pt x="332567" y="25084"/>
                      <a:pt x="369011" y="25084"/>
                      <a:pt x="327598" y="10175"/>
                    </a:cubicBezTo>
                    <a:cubicBezTo>
                      <a:pt x="286185" y="-4734"/>
                      <a:pt x="128815" y="-4733"/>
                      <a:pt x="79119" y="20115"/>
                    </a:cubicBezTo>
                    <a:cubicBezTo>
                      <a:pt x="29423" y="44963"/>
                      <a:pt x="41020" y="94659"/>
                      <a:pt x="29424" y="159263"/>
                    </a:cubicBezTo>
                    <a:cubicBezTo>
                      <a:pt x="17828" y="223867"/>
                      <a:pt x="9545" y="319945"/>
                      <a:pt x="9545" y="407741"/>
                    </a:cubicBezTo>
                    <a:cubicBezTo>
                      <a:pt x="9545" y="495537"/>
                      <a:pt x="-21928" y="664502"/>
                      <a:pt x="29424" y="686037"/>
                    </a:cubicBezTo>
                    <a:cubicBezTo>
                      <a:pt x="80776" y="707572"/>
                      <a:pt x="199217" y="622261"/>
                      <a:pt x="297780" y="51707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724240" y="3501432"/>
                <a:ext cx="4000524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B9E2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438843" y="683033"/>
              <a:ext cx="1799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NÓI VÀ NGHE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49206" y="186016"/>
            <a:ext cx="4466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Những ngày hè của em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4042" y="3593947"/>
            <a:ext cx="5861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</a:rPr>
              <a:t>Tranh 3:</a:t>
            </a:r>
          </a:p>
          <a:p>
            <a:pPr algn="ctr"/>
            <a:r>
              <a:rPr lang="en-US" sz="2400"/>
              <a:t>   Vẽ các bạn trai chơi đá bóng.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93" y="1146022"/>
            <a:ext cx="72294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67861"/>
      </p:ext>
    </p:extLst>
  </p:cSld>
  <p:clrMapOvr>
    <a:masterClrMapping/>
  </p:clrMapOvr>
  <p:transition spd="slow">
    <p:push dir="u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-70337"/>
            <a:ext cx="9144000" cy="5132868"/>
            <a:chOff x="0" y="-138500"/>
            <a:chExt cx="9144000" cy="52713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168"/>
          <a:stretch/>
        </p:blipFill>
        <p:spPr bwMode="auto">
          <a:xfrm>
            <a:off x="3513428" y="1037063"/>
            <a:ext cx="2737842" cy="255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" b="98558" l="1174" r="97315">
                        <a14:foregroundMark x1="36913" y1="77404" x2="36913" y2="77404"/>
                        <a14:foregroundMark x1="38255" y1="77404" x2="38255" y2="77404"/>
                        <a14:foregroundMark x1="36242" y1="74038" x2="36242" y2="74038"/>
                        <a14:foregroundMark x1="35235" y1="77885" x2="35235" y2="77885"/>
                        <a14:foregroundMark x1="36074" y1="83173" x2="36074" y2="83173"/>
                        <a14:foregroundMark x1="38255" y1="83173" x2="38255" y2="83173"/>
                        <a14:foregroundMark x1="15604" y1="32692" x2="15604" y2="32692"/>
                        <a14:foregroundMark x1="17953" y1="46154" x2="17953" y2="46154"/>
                        <a14:foregroundMark x1="16946" y1="29327" x2="16946" y2="29327"/>
                        <a14:foregroundMark x1="20470" y1="37019" x2="20470" y2="37019"/>
                        <a14:foregroundMark x1="18121" y1="42308" x2="18121" y2="42308"/>
                        <a14:foregroundMark x1="14765" y1="43750" x2="14765" y2="43750"/>
                        <a14:foregroundMark x1="18121" y1="50481" x2="18121" y2="50481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328" y="3431494"/>
            <a:ext cx="4449884" cy="155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41" r="1427"/>
          <a:stretch/>
        </p:blipFill>
        <p:spPr bwMode="auto">
          <a:xfrm>
            <a:off x="6125515" y="1037063"/>
            <a:ext cx="2737842" cy="255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91017" y="176897"/>
            <a:ext cx="2284941" cy="503369"/>
            <a:chOff x="1300606" y="583278"/>
            <a:chExt cx="2284941" cy="503369"/>
          </a:xfrm>
        </p:grpSpPr>
        <p:grpSp>
          <p:nvGrpSpPr>
            <p:cNvPr id="20" name="Group 19"/>
            <p:cNvGrpSpPr/>
            <p:nvPr/>
          </p:nvGrpSpPr>
          <p:grpSpPr>
            <a:xfrm>
              <a:off x="1300606" y="583278"/>
              <a:ext cx="2284941" cy="503369"/>
              <a:chOff x="2724240" y="3501432"/>
              <a:chExt cx="4154120" cy="888648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2877836" y="3550891"/>
                <a:ext cx="4000524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734178" y="3521074"/>
                <a:ext cx="346951" cy="689387"/>
              </a:xfrm>
              <a:custGeom>
                <a:avLst/>
                <a:gdLst>
                  <a:gd name="connsiteX0" fmla="*/ 297780 w 347476"/>
                  <a:gd name="connsiteY0" fmla="*/ 576470 h 748785"/>
                  <a:gd name="connsiteX1" fmla="*/ 347476 w 347476"/>
                  <a:gd name="connsiteY1" fmla="*/ 0 h 748785"/>
                  <a:gd name="connsiteX2" fmla="*/ 347476 w 347476"/>
                  <a:gd name="connsiteY2" fmla="*/ 0 h 748785"/>
                  <a:gd name="connsiteX3" fmla="*/ 79119 w 347476"/>
                  <a:gd name="connsiteY3" fmla="*/ 79513 h 748785"/>
                  <a:gd name="connsiteX4" fmla="*/ 29424 w 347476"/>
                  <a:gd name="connsiteY4" fmla="*/ 218661 h 748785"/>
                  <a:gd name="connsiteX5" fmla="*/ 9545 w 347476"/>
                  <a:gd name="connsiteY5" fmla="*/ 467139 h 748785"/>
                  <a:gd name="connsiteX6" fmla="*/ 29424 w 347476"/>
                  <a:gd name="connsiteY6" fmla="*/ 745435 h 748785"/>
                  <a:gd name="connsiteX7" fmla="*/ 297780 w 347476"/>
                  <a:gd name="connsiteY7" fmla="*/ 576470 h 748785"/>
                  <a:gd name="connsiteX0" fmla="*/ 297780 w 348323"/>
                  <a:gd name="connsiteY0" fmla="*/ 604551 h 776866"/>
                  <a:gd name="connsiteX1" fmla="*/ 347476 w 348323"/>
                  <a:gd name="connsiteY1" fmla="*/ 28081 h 776866"/>
                  <a:gd name="connsiteX2" fmla="*/ 327598 w 348323"/>
                  <a:gd name="connsiteY2" fmla="*/ 97654 h 776866"/>
                  <a:gd name="connsiteX3" fmla="*/ 79119 w 348323"/>
                  <a:gd name="connsiteY3" fmla="*/ 107594 h 776866"/>
                  <a:gd name="connsiteX4" fmla="*/ 29424 w 348323"/>
                  <a:gd name="connsiteY4" fmla="*/ 246742 h 776866"/>
                  <a:gd name="connsiteX5" fmla="*/ 9545 w 348323"/>
                  <a:gd name="connsiteY5" fmla="*/ 495220 h 776866"/>
                  <a:gd name="connsiteX6" fmla="*/ 29424 w 348323"/>
                  <a:gd name="connsiteY6" fmla="*/ 773516 h 776866"/>
                  <a:gd name="connsiteX7" fmla="*/ 297780 w 348323"/>
                  <a:gd name="connsiteY7" fmla="*/ 604551 h 776866"/>
                  <a:gd name="connsiteX0" fmla="*/ 297780 w 347158"/>
                  <a:gd name="connsiteY0" fmla="*/ 517072 h 689387"/>
                  <a:gd name="connsiteX1" fmla="*/ 327597 w 347158"/>
                  <a:gd name="connsiteY1" fmla="*/ 109567 h 689387"/>
                  <a:gd name="connsiteX2" fmla="*/ 327598 w 347158"/>
                  <a:gd name="connsiteY2" fmla="*/ 10175 h 689387"/>
                  <a:gd name="connsiteX3" fmla="*/ 79119 w 347158"/>
                  <a:gd name="connsiteY3" fmla="*/ 20115 h 689387"/>
                  <a:gd name="connsiteX4" fmla="*/ 29424 w 347158"/>
                  <a:gd name="connsiteY4" fmla="*/ 159263 h 689387"/>
                  <a:gd name="connsiteX5" fmla="*/ 9545 w 347158"/>
                  <a:gd name="connsiteY5" fmla="*/ 407741 h 689387"/>
                  <a:gd name="connsiteX6" fmla="*/ 29424 w 347158"/>
                  <a:gd name="connsiteY6" fmla="*/ 686037 h 689387"/>
                  <a:gd name="connsiteX7" fmla="*/ 297780 w 347158"/>
                  <a:gd name="connsiteY7" fmla="*/ 517072 h 68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158" h="689387">
                    <a:moveTo>
                      <a:pt x="297780" y="517072"/>
                    </a:moveTo>
                    <a:cubicBezTo>
                      <a:pt x="314345" y="324915"/>
                      <a:pt x="322627" y="194050"/>
                      <a:pt x="327597" y="109567"/>
                    </a:cubicBezTo>
                    <a:cubicBezTo>
                      <a:pt x="332567" y="25084"/>
                      <a:pt x="369011" y="25084"/>
                      <a:pt x="327598" y="10175"/>
                    </a:cubicBezTo>
                    <a:cubicBezTo>
                      <a:pt x="286185" y="-4734"/>
                      <a:pt x="128815" y="-4733"/>
                      <a:pt x="79119" y="20115"/>
                    </a:cubicBezTo>
                    <a:cubicBezTo>
                      <a:pt x="29423" y="44963"/>
                      <a:pt x="41020" y="94659"/>
                      <a:pt x="29424" y="159263"/>
                    </a:cubicBezTo>
                    <a:cubicBezTo>
                      <a:pt x="17828" y="223867"/>
                      <a:pt x="9545" y="319945"/>
                      <a:pt x="9545" y="407741"/>
                    </a:cubicBezTo>
                    <a:cubicBezTo>
                      <a:pt x="9545" y="495537"/>
                      <a:pt x="-21928" y="664502"/>
                      <a:pt x="29424" y="686037"/>
                    </a:cubicBezTo>
                    <a:cubicBezTo>
                      <a:pt x="80776" y="707572"/>
                      <a:pt x="199217" y="622261"/>
                      <a:pt x="297780" y="51707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724240" y="3501432"/>
                <a:ext cx="4000524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B9E2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438843" y="683033"/>
              <a:ext cx="1799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NÓI VÀ NGHE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49206" y="186016"/>
            <a:ext cx="4466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Những ngày hè của em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5501" y="1732625"/>
            <a:ext cx="3284174" cy="1569660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r>
              <a:rPr lang="vi-VN" sz="2400"/>
              <a:t>Theo em, các bức tranh muốn nói về các sự việc diễn ra trong thời gian nào? </a:t>
            </a:r>
            <a:endParaRPr lang="en-US" sz="240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38" b="97642" l="5755" r="947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2" y="770791"/>
            <a:ext cx="1105841" cy="112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746438"/>
      </p:ext>
    </p:extLst>
  </p:cSld>
  <p:clrMapOvr>
    <a:masterClrMapping/>
  </p:clrMapOvr>
  <p:transition spd="slow">
    <p:push dir="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-70337"/>
            <a:ext cx="9144000" cy="5132868"/>
            <a:chOff x="0" y="-138500"/>
            <a:chExt cx="9144000" cy="52713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168"/>
          <a:stretch/>
        </p:blipFill>
        <p:spPr bwMode="auto">
          <a:xfrm>
            <a:off x="3513428" y="1037063"/>
            <a:ext cx="2737842" cy="255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1" b="98558" l="1174" r="97315">
                        <a14:foregroundMark x1="36913" y1="77404" x2="36913" y2="77404"/>
                        <a14:foregroundMark x1="38255" y1="77404" x2="38255" y2="77404"/>
                        <a14:foregroundMark x1="36242" y1="74038" x2="36242" y2="74038"/>
                        <a14:foregroundMark x1="35235" y1="77885" x2="35235" y2="77885"/>
                        <a14:foregroundMark x1="36074" y1="83173" x2="36074" y2="83173"/>
                        <a14:foregroundMark x1="38255" y1="83173" x2="38255" y2="83173"/>
                        <a14:foregroundMark x1="15604" y1="32692" x2="15604" y2="32692"/>
                        <a14:foregroundMark x1="17953" y1="46154" x2="17953" y2="46154"/>
                        <a14:foregroundMark x1="16946" y1="29327" x2="16946" y2="29327"/>
                        <a14:foregroundMark x1="20470" y1="37019" x2="20470" y2="37019"/>
                        <a14:foregroundMark x1="18121" y1="42308" x2="18121" y2="42308"/>
                        <a14:foregroundMark x1="14765" y1="43750" x2="14765" y2="43750"/>
                        <a14:foregroundMark x1="18121" y1="50481" x2="18121" y2="50481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328" y="3431494"/>
            <a:ext cx="4449884" cy="155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41" r="1427"/>
          <a:stretch/>
        </p:blipFill>
        <p:spPr bwMode="auto">
          <a:xfrm>
            <a:off x="6125515" y="1037063"/>
            <a:ext cx="2737842" cy="255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29209" y="680266"/>
            <a:ext cx="387626" cy="372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1017" y="176897"/>
            <a:ext cx="2284941" cy="503369"/>
            <a:chOff x="1300606" y="583278"/>
            <a:chExt cx="2284941" cy="503369"/>
          </a:xfrm>
        </p:grpSpPr>
        <p:grpSp>
          <p:nvGrpSpPr>
            <p:cNvPr id="20" name="Group 19"/>
            <p:cNvGrpSpPr/>
            <p:nvPr/>
          </p:nvGrpSpPr>
          <p:grpSpPr>
            <a:xfrm>
              <a:off x="1300606" y="583278"/>
              <a:ext cx="2284941" cy="503369"/>
              <a:chOff x="2724240" y="3501432"/>
              <a:chExt cx="4154120" cy="888648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2877836" y="3550891"/>
                <a:ext cx="4000524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734178" y="3521074"/>
                <a:ext cx="346951" cy="689387"/>
              </a:xfrm>
              <a:custGeom>
                <a:avLst/>
                <a:gdLst>
                  <a:gd name="connsiteX0" fmla="*/ 297780 w 347476"/>
                  <a:gd name="connsiteY0" fmla="*/ 576470 h 748785"/>
                  <a:gd name="connsiteX1" fmla="*/ 347476 w 347476"/>
                  <a:gd name="connsiteY1" fmla="*/ 0 h 748785"/>
                  <a:gd name="connsiteX2" fmla="*/ 347476 w 347476"/>
                  <a:gd name="connsiteY2" fmla="*/ 0 h 748785"/>
                  <a:gd name="connsiteX3" fmla="*/ 79119 w 347476"/>
                  <a:gd name="connsiteY3" fmla="*/ 79513 h 748785"/>
                  <a:gd name="connsiteX4" fmla="*/ 29424 w 347476"/>
                  <a:gd name="connsiteY4" fmla="*/ 218661 h 748785"/>
                  <a:gd name="connsiteX5" fmla="*/ 9545 w 347476"/>
                  <a:gd name="connsiteY5" fmla="*/ 467139 h 748785"/>
                  <a:gd name="connsiteX6" fmla="*/ 29424 w 347476"/>
                  <a:gd name="connsiteY6" fmla="*/ 745435 h 748785"/>
                  <a:gd name="connsiteX7" fmla="*/ 297780 w 347476"/>
                  <a:gd name="connsiteY7" fmla="*/ 576470 h 748785"/>
                  <a:gd name="connsiteX0" fmla="*/ 297780 w 348323"/>
                  <a:gd name="connsiteY0" fmla="*/ 604551 h 776866"/>
                  <a:gd name="connsiteX1" fmla="*/ 347476 w 348323"/>
                  <a:gd name="connsiteY1" fmla="*/ 28081 h 776866"/>
                  <a:gd name="connsiteX2" fmla="*/ 327598 w 348323"/>
                  <a:gd name="connsiteY2" fmla="*/ 97654 h 776866"/>
                  <a:gd name="connsiteX3" fmla="*/ 79119 w 348323"/>
                  <a:gd name="connsiteY3" fmla="*/ 107594 h 776866"/>
                  <a:gd name="connsiteX4" fmla="*/ 29424 w 348323"/>
                  <a:gd name="connsiteY4" fmla="*/ 246742 h 776866"/>
                  <a:gd name="connsiteX5" fmla="*/ 9545 w 348323"/>
                  <a:gd name="connsiteY5" fmla="*/ 495220 h 776866"/>
                  <a:gd name="connsiteX6" fmla="*/ 29424 w 348323"/>
                  <a:gd name="connsiteY6" fmla="*/ 773516 h 776866"/>
                  <a:gd name="connsiteX7" fmla="*/ 297780 w 348323"/>
                  <a:gd name="connsiteY7" fmla="*/ 604551 h 776866"/>
                  <a:gd name="connsiteX0" fmla="*/ 297780 w 347158"/>
                  <a:gd name="connsiteY0" fmla="*/ 517072 h 689387"/>
                  <a:gd name="connsiteX1" fmla="*/ 327597 w 347158"/>
                  <a:gd name="connsiteY1" fmla="*/ 109567 h 689387"/>
                  <a:gd name="connsiteX2" fmla="*/ 327598 w 347158"/>
                  <a:gd name="connsiteY2" fmla="*/ 10175 h 689387"/>
                  <a:gd name="connsiteX3" fmla="*/ 79119 w 347158"/>
                  <a:gd name="connsiteY3" fmla="*/ 20115 h 689387"/>
                  <a:gd name="connsiteX4" fmla="*/ 29424 w 347158"/>
                  <a:gd name="connsiteY4" fmla="*/ 159263 h 689387"/>
                  <a:gd name="connsiteX5" fmla="*/ 9545 w 347158"/>
                  <a:gd name="connsiteY5" fmla="*/ 407741 h 689387"/>
                  <a:gd name="connsiteX6" fmla="*/ 29424 w 347158"/>
                  <a:gd name="connsiteY6" fmla="*/ 686037 h 689387"/>
                  <a:gd name="connsiteX7" fmla="*/ 297780 w 347158"/>
                  <a:gd name="connsiteY7" fmla="*/ 517072 h 68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158" h="689387">
                    <a:moveTo>
                      <a:pt x="297780" y="517072"/>
                    </a:moveTo>
                    <a:cubicBezTo>
                      <a:pt x="314345" y="324915"/>
                      <a:pt x="322627" y="194050"/>
                      <a:pt x="327597" y="109567"/>
                    </a:cubicBezTo>
                    <a:cubicBezTo>
                      <a:pt x="332567" y="25084"/>
                      <a:pt x="369011" y="25084"/>
                      <a:pt x="327598" y="10175"/>
                    </a:cubicBezTo>
                    <a:cubicBezTo>
                      <a:pt x="286185" y="-4734"/>
                      <a:pt x="128815" y="-4733"/>
                      <a:pt x="79119" y="20115"/>
                    </a:cubicBezTo>
                    <a:cubicBezTo>
                      <a:pt x="29423" y="44963"/>
                      <a:pt x="41020" y="94659"/>
                      <a:pt x="29424" y="159263"/>
                    </a:cubicBezTo>
                    <a:cubicBezTo>
                      <a:pt x="17828" y="223867"/>
                      <a:pt x="9545" y="319945"/>
                      <a:pt x="9545" y="407741"/>
                    </a:cubicBezTo>
                    <a:cubicBezTo>
                      <a:pt x="9545" y="495537"/>
                      <a:pt x="-21928" y="664502"/>
                      <a:pt x="29424" y="686037"/>
                    </a:cubicBezTo>
                    <a:cubicBezTo>
                      <a:pt x="80776" y="707572"/>
                      <a:pt x="199217" y="622261"/>
                      <a:pt x="297780" y="51707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724240" y="3501432"/>
                <a:ext cx="4000524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B9E2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438843" y="683033"/>
              <a:ext cx="1799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NÓI VÀ NGHE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49206" y="186016"/>
            <a:ext cx="4466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Những ngày hè của 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0974" y="656971"/>
            <a:ext cx="7112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Kể về điều đáng nhớ nhất trong kì nghỉ hè của em.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10" y="1128575"/>
            <a:ext cx="3478695" cy="2677656"/>
          </a:xfrm>
          <a:prstGeom prst="rect">
            <a:avLst/>
          </a:prstGeom>
          <a:solidFill>
            <a:srgbClr val="FEE7EF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G: </a:t>
            </a:r>
          </a:p>
          <a:p>
            <a:pPr marL="285750" indent="-285750">
              <a:buFontTx/>
              <a:buChar char="-"/>
            </a:pPr>
            <a:r>
              <a:rPr lang="en-US" sz="2400"/>
              <a:t>Nghỉ hè, em được đi những đâu?</a:t>
            </a:r>
          </a:p>
          <a:p>
            <a:pPr marL="285750" indent="-285750">
              <a:buFontTx/>
              <a:buChar char="-"/>
            </a:pPr>
            <a:r>
              <a:rPr lang="en-US" sz="2400"/>
              <a:t>Em được tham gia những hoạt động nào?</a:t>
            </a:r>
          </a:p>
          <a:p>
            <a:pPr marL="285750" indent="-285750">
              <a:buFontTx/>
              <a:buChar char="-"/>
            </a:pPr>
            <a:r>
              <a:rPr lang="en-US" sz="2400"/>
              <a:t>Em nhớ nhất điều gì?</a:t>
            </a:r>
          </a:p>
        </p:txBody>
      </p:sp>
    </p:spTree>
    <p:extLst>
      <p:ext uri="{BB962C8B-B14F-4D97-AF65-F5344CB8AC3E}">
        <p14:creationId xmlns:p14="http://schemas.microsoft.com/office/powerpoint/2010/main" val="2001459042"/>
      </p:ext>
    </p:extLst>
  </p:cSld>
  <p:clrMapOvr>
    <a:masterClrMapping/>
  </p:clrMapOvr>
  <p:transition spd="slow">
    <p:push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-70337"/>
            <a:ext cx="9144000" cy="5132868"/>
            <a:chOff x="0" y="-138500"/>
            <a:chExt cx="9144000" cy="52713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168"/>
          <a:stretch/>
        </p:blipFill>
        <p:spPr bwMode="auto">
          <a:xfrm>
            <a:off x="3513428" y="1037063"/>
            <a:ext cx="2737842" cy="255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1" b="98558" l="1174" r="97315">
                        <a14:foregroundMark x1="36913" y1="77404" x2="36913" y2="77404"/>
                        <a14:foregroundMark x1="38255" y1="77404" x2="38255" y2="77404"/>
                        <a14:foregroundMark x1="36242" y1="74038" x2="36242" y2="74038"/>
                        <a14:foregroundMark x1="35235" y1="77885" x2="35235" y2="77885"/>
                        <a14:foregroundMark x1="36074" y1="83173" x2="36074" y2="83173"/>
                        <a14:foregroundMark x1="38255" y1="83173" x2="38255" y2="83173"/>
                        <a14:foregroundMark x1="15604" y1="32692" x2="15604" y2="32692"/>
                        <a14:foregroundMark x1="17953" y1="46154" x2="17953" y2="46154"/>
                        <a14:foregroundMark x1="16946" y1="29327" x2="16946" y2="29327"/>
                        <a14:foregroundMark x1="20470" y1="37019" x2="20470" y2="37019"/>
                        <a14:foregroundMark x1="18121" y1="42308" x2="18121" y2="42308"/>
                        <a14:foregroundMark x1="14765" y1="43750" x2="14765" y2="43750"/>
                        <a14:foregroundMark x1="18121" y1="50481" x2="18121" y2="50481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328" y="3431494"/>
            <a:ext cx="4449884" cy="155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41" r="1427"/>
          <a:stretch/>
        </p:blipFill>
        <p:spPr bwMode="auto">
          <a:xfrm>
            <a:off x="6125515" y="1037063"/>
            <a:ext cx="2737842" cy="255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29209" y="680266"/>
            <a:ext cx="387626" cy="372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1017" y="176897"/>
            <a:ext cx="2284941" cy="503369"/>
            <a:chOff x="1300606" y="583278"/>
            <a:chExt cx="2284941" cy="503369"/>
          </a:xfrm>
        </p:grpSpPr>
        <p:grpSp>
          <p:nvGrpSpPr>
            <p:cNvPr id="20" name="Group 19"/>
            <p:cNvGrpSpPr/>
            <p:nvPr/>
          </p:nvGrpSpPr>
          <p:grpSpPr>
            <a:xfrm>
              <a:off x="1300606" y="583278"/>
              <a:ext cx="2284941" cy="503369"/>
              <a:chOff x="2724240" y="3501432"/>
              <a:chExt cx="4154120" cy="888648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2877836" y="3550891"/>
                <a:ext cx="4000524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734178" y="3521074"/>
                <a:ext cx="346951" cy="689387"/>
              </a:xfrm>
              <a:custGeom>
                <a:avLst/>
                <a:gdLst>
                  <a:gd name="connsiteX0" fmla="*/ 297780 w 347476"/>
                  <a:gd name="connsiteY0" fmla="*/ 576470 h 748785"/>
                  <a:gd name="connsiteX1" fmla="*/ 347476 w 347476"/>
                  <a:gd name="connsiteY1" fmla="*/ 0 h 748785"/>
                  <a:gd name="connsiteX2" fmla="*/ 347476 w 347476"/>
                  <a:gd name="connsiteY2" fmla="*/ 0 h 748785"/>
                  <a:gd name="connsiteX3" fmla="*/ 79119 w 347476"/>
                  <a:gd name="connsiteY3" fmla="*/ 79513 h 748785"/>
                  <a:gd name="connsiteX4" fmla="*/ 29424 w 347476"/>
                  <a:gd name="connsiteY4" fmla="*/ 218661 h 748785"/>
                  <a:gd name="connsiteX5" fmla="*/ 9545 w 347476"/>
                  <a:gd name="connsiteY5" fmla="*/ 467139 h 748785"/>
                  <a:gd name="connsiteX6" fmla="*/ 29424 w 347476"/>
                  <a:gd name="connsiteY6" fmla="*/ 745435 h 748785"/>
                  <a:gd name="connsiteX7" fmla="*/ 297780 w 347476"/>
                  <a:gd name="connsiteY7" fmla="*/ 576470 h 748785"/>
                  <a:gd name="connsiteX0" fmla="*/ 297780 w 348323"/>
                  <a:gd name="connsiteY0" fmla="*/ 604551 h 776866"/>
                  <a:gd name="connsiteX1" fmla="*/ 347476 w 348323"/>
                  <a:gd name="connsiteY1" fmla="*/ 28081 h 776866"/>
                  <a:gd name="connsiteX2" fmla="*/ 327598 w 348323"/>
                  <a:gd name="connsiteY2" fmla="*/ 97654 h 776866"/>
                  <a:gd name="connsiteX3" fmla="*/ 79119 w 348323"/>
                  <a:gd name="connsiteY3" fmla="*/ 107594 h 776866"/>
                  <a:gd name="connsiteX4" fmla="*/ 29424 w 348323"/>
                  <a:gd name="connsiteY4" fmla="*/ 246742 h 776866"/>
                  <a:gd name="connsiteX5" fmla="*/ 9545 w 348323"/>
                  <a:gd name="connsiteY5" fmla="*/ 495220 h 776866"/>
                  <a:gd name="connsiteX6" fmla="*/ 29424 w 348323"/>
                  <a:gd name="connsiteY6" fmla="*/ 773516 h 776866"/>
                  <a:gd name="connsiteX7" fmla="*/ 297780 w 348323"/>
                  <a:gd name="connsiteY7" fmla="*/ 604551 h 776866"/>
                  <a:gd name="connsiteX0" fmla="*/ 297780 w 347158"/>
                  <a:gd name="connsiteY0" fmla="*/ 517072 h 689387"/>
                  <a:gd name="connsiteX1" fmla="*/ 327597 w 347158"/>
                  <a:gd name="connsiteY1" fmla="*/ 109567 h 689387"/>
                  <a:gd name="connsiteX2" fmla="*/ 327598 w 347158"/>
                  <a:gd name="connsiteY2" fmla="*/ 10175 h 689387"/>
                  <a:gd name="connsiteX3" fmla="*/ 79119 w 347158"/>
                  <a:gd name="connsiteY3" fmla="*/ 20115 h 689387"/>
                  <a:gd name="connsiteX4" fmla="*/ 29424 w 347158"/>
                  <a:gd name="connsiteY4" fmla="*/ 159263 h 689387"/>
                  <a:gd name="connsiteX5" fmla="*/ 9545 w 347158"/>
                  <a:gd name="connsiteY5" fmla="*/ 407741 h 689387"/>
                  <a:gd name="connsiteX6" fmla="*/ 29424 w 347158"/>
                  <a:gd name="connsiteY6" fmla="*/ 686037 h 689387"/>
                  <a:gd name="connsiteX7" fmla="*/ 297780 w 347158"/>
                  <a:gd name="connsiteY7" fmla="*/ 517072 h 68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158" h="689387">
                    <a:moveTo>
                      <a:pt x="297780" y="517072"/>
                    </a:moveTo>
                    <a:cubicBezTo>
                      <a:pt x="314345" y="324915"/>
                      <a:pt x="322627" y="194050"/>
                      <a:pt x="327597" y="109567"/>
                    </a:cubicBezTo>
                    <a:cubicBezTo>
                      <a:pt x="332567" y="25084"/>
                      <a:pt x="369011" y="25084"/>
                      <a:pt x="327598" y="10175"/>
                    </a:cubicBezTo>
                    <a:cubicBezTo>
                      <a:pt x="286185" y="-4734"/>
                      <a:pt x="128815" y="-4733"/>
                      <a:pt x="79119" y="20115"/>
                    </a:cubicBezTo>
                    <a:cubicBezTo>
                      <a:pt x="29423" y="44963"/>
                      <a:pt x="41020" y="94659"/>
                      <a:pt x="29424" y="159263"/>
                    </a:cubicBezTo>
                    <a:cubicBezTo>
                      <a:pt x="17828" y="223867"/>
                      <a:pt x="9545" y="319945"/>
                      <a:pt x="9545" y="407741"/>
                    </a:cubicBezTo>
                    <a:cubicBezTo>
                      <a:pt x="9545" y="495537"/>
                      <a:pt x="-21928" y="664502"/>
                      <a:pt x="29424" y="686037"/>
                    </a:cubicBezTo>
                    <a:cubicBezTo>
                      <a:pt x="80776" y="707572"/>
                      <a:pt x="199217" y="622261"/>
                      <a:pt x="297780" y="51707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724240" y="3501432"/>
                <a:ext cx="4000524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B9E2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438843" y="683033"/>
              <a:ext cx="1799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NÓI VÀ NGHE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49206" y="186016"/>
            <a:ext cx="4466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Những ngày hè của 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0974" y="656971"/>
            <a:ext cx="7112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Kể về điều đáng nhớ nhất trong kì nghỉ hè của em.</a:t>
            </a:r>
          </a:p>
        </p:txBody>
      </p:sp>
    </p:spTree>
    <p:extLst>
      <p:ext uri="{BB962C8B-B14F-4D97-AF65-F5344CB8AC3E}">
        <p14:creationId xmlns:p14="http://schemas.microsoft.com/office/powerpoint/2010/main" val="2148953503"/>
      </p:ext>
    </p:extLst>
  </p:cSld>
  <p:clrMapOvr>
    <a:masterClrMapping/>
  </p:clrMapOvr>
  <p:transition spd="slow">
    <p:push/>
    <p:sndAc>
      <p:stSnd>
        <p:snd r:embed="rId2" name="cashreg.wav"/>
      </p:stSnd>
    </p:sndAc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6327</TotalTime>
  <Words>390</Words>
  <Application>Microsoft Office PowerPoint</Application>
  <PresentationFormat>On-screen Show (16:9)</PresentationFormat>
  <Paragraphs>56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Times New Roman</vt:lpstr>
      <vt:lpstr>Quicksand Medium</vt:lpstr>
      <vt:lpstr>Calibri Light</vt:lpstr>
      <vt:lpstr>Calibri</vt:lpstr>
      <vt:lpstr>Arial</vt:lpstr>
      <vt:lpstr>Lato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Admin</cp:lastModifiedBy>
  <cp:revision>855</cp:revision>
  <dcterms:modified xsi:type="dcterms:W3CDTF">2023-03-21T02:21:38Z</dcterms:modified>
</cp:coreProperties>
</file>