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  <p:sldMasterId id="2147483661" r:id="rId2"/>
  </p:sldMasterIdLst>
  <p:notesMasterIdLst>
    <p:notesMasterId r:id="rId12"/>
  </p:notesMasterIdLst>
  <p:sldIdLst>
    <p:sldId id="567" r:id="rId3"/>
    <p:sldId id="598" r:id="rId4"/>
    <p:sldId id="610" r:id="rId5"/>
    <p:sldId id="614" r:id="rId6"/>
    <p:sldId id="606" r:id="rId7"/>
    <p:sldId id="607" r:id="rId8"/>
    <p:sldId id="608" r:id="rId9"/>
    <p:sldId id="261" r:id="rId10"/>
    <p:sldId id="613" r:id="rId11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Calibri Light" panose="020F0302020204030204" pitchFamily="34" charset="0"/>
      <p:regular r:id="rId17"/>
      <p:italic r:id="rId18"/>
    </p:embeddedFont>
    <p:embeddedFont>
      <p:font typeface="HP001 4 hàng" panose="020B0603050302020204" pitchFamily="34" charset="0"/>
      <p:regular r:id="rId19"/>
      <p:bold r:id="rId20"/>
    </p:embeddedFont>
    <p:embeddedFont>
      <p:font typeface="Lato" panose="020F0502020204030203" pitchFamily="34" charset="0"/>
      <p:regular r:id="rId21"/>
      <p:bold r:id="rId22"/>
      <p:italic r:id="rId23"/>
    </p:embeddedFont>
    <p:embeddedFont>
      <p:font typeface="Quicksand Medium" panose="020B0604020202020204" charset="0"/>
      <p:regular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1FF"/>
    <a:srgbClr val="0418AC"/>
    <a:srgbClr val="FEE7EF"/>
    <a:srgbClr val="B9E2F5"/>
    <a:srgbClr val="89CFEF"/>
    <a:srgbClr val="EB67B6"/>
    <a:srgbClr val="007434"/>
    <a:srgbClr val="E80888"/>
    <a:srgbClr val="D50D8E"/>
    <a:srgbClr val="F446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58" autoAdjust="0"/>
    <p:restoredTop sz="95552" autoAdjust="0"/>
  </p:normalViewPr>
  <p:slideViewPr>
    <p:cSldViewPr snapToGrid="0">
      <p:cViewPr varScale="1">
        <p:scale>
          <a:sx n="89" d="100"/>
          <a:sy n="89" d="100"/>
        </p:scale>
        <p:origin x="96" y="10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font" Target="fonts/font9.fntdata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2.fntdata"/><Relationship Id="rId5" Type="http://schemas.openxmlformats.org/officeDocument/2006/relationships/slide" Target="slides/slide3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546686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65af97229a_8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65af97229a_8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30197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22/7/2022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9350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22/7/2022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51125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22/7/2022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14484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22/7/2022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13192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22/7/2022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81452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22/7/2022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9990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22/7/2022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399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22/7/2022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5081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22/7/2022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3100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22/7/2022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2045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22/7/2022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2541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 dpi="0" rotWithShape="1">
          <a:blip r:embed="rId6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5" r:id="rId3"/>
    <p:sldLayoutId id="2147483657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22/7/2022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9846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1.xml"/><Relationship Id="rId4" Type="http://schemas.openxmlformats.org/officeDocument/2006/relationships/audio" Target="../media/audio10.wav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1.xml"/><Relationship Id="rId6" Type="http://schemas.microsoft.com/office/2007/relationships/hdphoto" Target="../media/hdphoto2.wdp"/><Relationship Id="rId11" Type="http://schemas.microsoft.com/office/2007/relationships/hdphoto" Target="../media/hdphoto4.wdp"/><Relationship Id="rId5" Type="http://schemas.openxmlformats.org/officeDocument/2006/relationships/image" Target="../media/image4.png"/><Relationship Id="rId10" Type="http://schemas.openxmlformats.org/officeDocument/2006/relationships/image" Target="../media/image7.png"/><Relationship Id="rId4" Type="http://schemas.microsoft.com/office/2007/relationships/hdphoto" Target="../media/hdphoto1.wdp"/><Relationship Id="rId9" Type="http://schemas.microsoft.com/office/2007/relationships/hdphoto" Target="../media/hdphoto3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0.png"/><Relationship Id="rId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0.png"/><Relationship Id="rId4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microsoft.com/office/2007/relationships/hdphoto" Target="../media/hdphoto5.wdp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0" y="-70337"/>
            <a:ext cx="9144000" cy="5132868"/>
            <a:chOff x="0" y="-138500"/>
            <a:chExt cx="9144000" cy="5271367"/>
          </a:xfrm>
        </p:grpSpPr>
        <p:cxnSp>
          <p:nvCxnSpPr>
            <p:cNvPr id="25" name="Straight Connector 24"/>
            <p:cNvCxnSpPr/>
            <p:nvPr/>
          </p:nvCxnSpPr>
          <p:spPr>
            <a:xfrm>
              <a:off x="0" y="0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0" y="5132867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ectangle 26"/>
            <p:cNvSpPr/>
            <p:nvPr/>
          </p:nvSpPr>
          <p:spPr>
            <a:xfrm>
              <a:off x="0" y="-138500"/>
              <a:ext cx="1221983" cy="27699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algn="ctr"/>
              <a:r>
                <a:rPr lang="en-US" sz="1200" b="1" cap="all" spc="0">
                  <a:ln>
                    <a:solidFill>
                      <a:srgbClr val="FFFF00"/>
                    </a:solidFill>
                  </a:ln>
                  <a:solidFill>
                    <a:srgbClr val="F446B6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Quynh miss</a:t>
              </a:r>
            </a:p>
          </p:txBody>
        </p:sp>
      </p:grpSp>
      <p:sp>
        <p:nvSpPr>
          <p:cNvPr id="8" name="Round Diagonal Corner Rectangle 7"/>
          <p:cNvSpPr/>
          <p:nvPr/>
        </p:nvSpPr>
        <p:spPr>
          <a:xfrm>
            <a:off x="-10875" y="-64071"/>
            <a:ext cx="9154875" cy="1627057"/>
          </a:xfrm>
          <a:custGeom>
            <a:avLst/>
            <a:gdLst>
              <a:gd name="connsiteX0" fmla="*/ 276498 w 9144000"/>
              <a:gd name="connsiteY0" fmla="*/ 0 h 1658956"/>
              <a:gd name="connsiteX1" fmla="*/ 9144000 w 9144000"/>
              <a:gd name="connsiteY1" fmla="*/ 0 h 1658956"/>
              <a:gd name="connsiteX2" fmla="*/ 9144000 w 9144000"/>
              <a:gd name="connsiteY2" fmla="*/ 0 h 1658956"/>
              <a:gd name="connsiteX3" fmla="*/ 9144000 w 9144000"/>
              <a:gd name="connsiteY3" fmla="*/ 1382458 h 1658956"/>
              <a:gd name="connsiteX4" fmla="*/ 8867502 w 9144000"/>
              <a:gd name="connsiteY4" fmla="*/ 1658956 h 1658956"/>
              <a:gd name="connsiteX5" fmla="*/ 0 w 9144000"/>
              <a:gd name="connsiteY5" fmla="*/ 1658956 h 1658956"/>
              <a:gd name="connsiteX6" fmla="*/ 0 w 9144000"/>
              <a:gd name="connsiteY6" fmla="*/ 1658956 h 1658956"/>
              <a:gd name="connsiteX7" fmla="*/ 0 w 9144000"/>
              <a:gd name="connsiteY7" fmla="*/ 276498 h 1658956"/>
              <a:gd name="connsiteX8" fmla="*/ 276498 w 9144000"/>
              <a:gd name="connsiteY8" fmla="*/ 0 h 1658956"/>
              <a:gd name="connsiteX0" fmla="*/ 340293 w 9144000"/>
              <a:gd name="connsiteY0" fmla="*/ 202018 h 1658956"/>
              <a:gd name="connsiteX1" fmla="*/ 9144000 w 9144000"/>
              <a:gd name="connsiteY1" fmla="*/ 0 h 1658956"/>
              <a:gd name="connsiteX2" fmla="*/ 9144000 w 9144000"/>
              <a:gd name="connsiteY2" fmla="*/ 0 h 1658956"/>
              <a:gd name="connsiteX3" fmla="*/ 9144000 w 9144000"/>
              <a:gd name="connsiteY3" fmla="*/ 1382458 h 1658956"/>
              <a:gd name="connsiteX4" fmla="*/ 8867502 w 9144000"/>
              <a:gd name="connsiteY4" fmla="*/ 1658956 h 1658956"/>
              <a:gd name="connsiteX5" fmla="*/ 0 w 9144000"/>
              <a:gd name="connsiteY5" fmla="*/ 1658956 h 1658956"/>
              <a:gd name="connsiteX6" fmla="*/ 0 w 9144000"/>
              <a:gd name="connsiteY6" fmla="*/ 1658956 h 1658956"/>
              <a:gd name="connsiteX7" fmla="*/ 0 w 9144000"/>
              <a:gd name="connsiteY7" fmla="*/ 276498 h 1658956"/>
              <a:gd name="connsiteX8" fmla="*/ 340293 w 9144000"/>
              <a:gd name="connsiteY8" fmla="*/ 202018 h 1658956"/>
              <a:gd name="connsiteX0" fmla="*/ 340293 w 9144000"/>
              <a:gd name="connsiteY0" fmla="*/ 202018 h 1658956"/>
              <a:gd name="connsiteX1" fmla="*/ 9144000 w 9144000"/>
              <a:gd name="connsiteY1" fmla="*/ 0 h 1658956"/>
              <a:gd name="connsiteX2" fmla="*/ 9144000 w 9144000"/>
              <a:gd name="connsiteY2" fmla="*/ 0 h 1658956"/>
              <a:gd name="connsiteX3" fmla="*/ 9144000 w 9144000"/>
              <a:gd name="connsiteY3" fmla="*/ 1382458 h 1658956"/>
              <a:gd name="connsiteX4" fmla="*/ 8867502 w 9144000"/>
              <a:gd name="connsiteY4" fmla="*/ 1658956 h 1658956"/>
              <a:gd name="connsiteX5" fmla="*/ 0 w 9144000"/>
              <a:gd name="connsiteY5" fmla="*/ 1658956 h 1658956"/>
              <a:gd name="connsiteX6" fmla="*/ 0 w 9144000"/>
              <a:gd name="connsiteY6" fmla="*/ 1658956 h 1658956"/>
              <a:gd name="connsiteX7" fmla="*/ 0 w 9144000"/>
              <a:gd name="connsiteY7" fmla="*/ 276498 h 1658956"/>
              <a:gd name="connsiteX8" fmla="*/ 340293 w 9144000"/>
              <a:gd name="connsiteY8" fmla="*/ 202018 h 1658956"/>
              <a:gd name="connsiteX0" fmla="*/ 340293 w 9144000"/>
              <a:gd name="connsiteY0" fmla="*/ 202018 h 1658956"/>
              <a:gd name="connsiteX1" fmla="*/ 9144000 w 9144000"/>
              <a:gd name="connsiteY1" fmla="*/ 0 h 1658956"/>
              <a:gd name="connsiteX2" fmla="*/ 9144000 w 9144000"/>
              <a:gd name="connsiteY2" fmla="*/ 0 h 1658956"/>
              <a:gd name="connsiteX3" fmla="*/ 9144000 w 9144000"/>
              <a:gd name="connsiteY3" fmla="*/ 1382458 h 1658956"/>
              <a:gd name="connsiteX4" fmla="*/ 8867502 w 9144000"/>
              <a:gd name="connsiteY4" fmla="*/ 1658956 h 1658956"/>
              <a:gd name="connsiteX5" fmla="*/ 0 w 9144000"/>
              <a:gd name="connsiteY5" fmla="*/ 1658956 h 1658956"/>
              <a:gd name="connsiteX6" fmla="*/ 0 w 9144000"/>
              <a:gd name="connsiteY6" fmla="*/ 1658956 h 1658956"/>
              <a:gd name="connsiteX7" fmla="*/ 0 w 9144000"/>
              <a:gd name="connsiteY7" fmla="*/ 276498 h 1658956"/>
              <a:gd name="connsiteX8" fmla="*/ 340293 w 9144000"/>
              <a:gd name="connsiteY8" fmla="*/ 202018 h 1658956"/>
              <a:gd name="connsiteX0" fmla="*/ 446619 w 9144000"/>
              <a:gd name="connsiteY0" fmla="*/ 180753 h 1658956"/>
              <a:gd name="connsiteX1" fmla="*/ 9144000 w 9144000"/>
              <a:gd name="connsiteY1" fmla="*/ 0 h 1658956"/>
              <a:gd name="connsiteX2" fmla="*/ 9144000 w 9144000"/>
              <a:gd name="connsiteY2" fmla="*/ 0 h 1658956"/>
              <a:gd name="connsiteX3" fmla="*/ 9144000 w 9144000"/>
              <a:gd name="connsiteY3" fmla="*/ 1382458 h 1658956"/>
              <a:gd name="connsiteX4" fmla="*/ 8867502 w 9144000"/>
              <a:gd name="connsiteY4" fmla="*/ 1658956 h 1658956"/>
              <a:gd name="connsiteX5" fmla="*/ 0 w 9144000"/>
              <a:gd name="connsiteY5" fmla="*/ 1658956 h 1658956"/>
              <a:gd name="connsiteX6" fmla="*/ 0 w 9144000"/>
              <a:gd name="connsiteY6" fmla="*/ 1658956 h 1658956"/>
              <a:gd name="connsiteX7" fmla="*/ 0 w 9144000"/>
              <a:gd name="connsiteY7" fmla="*/ 276498 h 1658956"/>
              <a:gd name="connsiteX8" fmla="*/ 446619 w 9144000"/>
              <a:gd name="connsiteY8" fmla="*/ 180753 h 1658956"/>
              <a:gd name="connsiteX0" fmla="*/ 404089 w 9144000"/>
              <a:gd name="connsiteY0" fmla="*/ 191386 h 1658956"/>
              <a:gd name="connsiteX1" fmla="*/ 9144000 w 9144000"/>
              <a:gd name="connsiteY1" fmla="*/ 0 h 1658956"/>
              <a:gd name="connsiteX2" fmla="*/ 9144000 w 9144000"/>
              <a:gd name="connsiteY2" fmla="*/ 0 h 1658956"/>
              <a:gd name="connsiteX3" fmla="*/ 9144000 w 9144000"/>
              <a:gd name="connsiteY3" fmla="*/ 1382458 h 1658956"/>
              <a:gd name="connsiteX4" fmla="*/ 8867502 w 9144000"/>
              <a:gd name="connsiteY4" fmla="*/ 1658956 h 1658956"/>
              <a:gd name="connsiteX5" fmla="*/ 0 w 9144000"/>
              <a:gd name="connsiteY5" fmla="*/ 1658956 h 1658956"/>
              <a:gd name="connsiteX6" fmla="*/ 0 w 9144000"/>
              <a:gd name="connsiteY6" fmla="*/ 1658956 h 1658956"/>
              <a:gd name="connsiteX7" fmla="*/ 0 w 9144000"/>
              <a:gd name="connsiteY7" fmla="*/ 276498 h 1658956"/>
              <a:gd name="connsiteX8" fmla="*/ 404089 w 9144000"/>
              <a:gd name="connsiteY8" fmla="*/ 191386 h 1658956"/>
              <a:gd name="connsiteX0" fmla="*/ 404089 w 9144000"/>
              <a:gd name="connsiteY0" fmla="*/ 191386 h 1658956"/>
              <a:gd name="connsiteX1" fmla="*/ 9144000 w 9144000"/>
              <a:gd name="connsiteY1" fmla="*/ 0 h 1658956"/>
              <a:gd name="connsiteX2" fmla="*/ 9133367 w 9144000"/>
              <a:gd name="connsiteY2" fmla="*/ 138223 h 1658956"/>
              <a:gd name="connsiteX3" fmla="*/ 9144000 w 9144000"/>
              <a:gd name="connsiteY3" fmla="*/ 1382458 h 1658956"/>
              <a:gd name="connsiteX4" fmla="*/ 8867502 w 9144000"/>
              <a:gd name="connsiteY4" fmla="*/ 1658956 h 1658956"/>
              <a:gd name="connsiteX5" fmla="*/ 0 w 9144000"/>
              <a:gd name="connsiteY5" fmla="*/ 1658956 h 1658956"/>
              <a:gd name="connsiteX6" fmla="*/ 0 w 9144000"/>
              <a:gd name="connsiteY6" fmla="*/ 1658956 h 1658956"/>
              <a:gd name="connsiteX7" fmla="*/ 0 w 9144000"/>
              <a:gd name="connsiteY7" fmla="*/ 276498 h 1658956"/>
              <a:gd name="connsiteX8" fmla="*/ 404089 w 9144000"/>
              <a:gd name="connsiteY8" fmla="*/ 191386 h 1658956"/>
              <a:gd name="connsiteX0" fmla="*/ 404089 w 9154633"/>
              <a:gd name="connsiteY0" fmla="*/ 106325 h 1573895"/>
              <a:gd name="connsiteX1" fmla="*/ 9154633 w 9154633"/>
              <a:gd name="connsiteY1" fmla="*/ 0 h 1573895"/>
              <a:gd name="connsiteX2" fmla="*/ 9133367 w 9154633"/>
              <a:gd name="connsiteY2" fmla="*/ 53162 h 1573895"/>
              <a:gd name="connsiteX3" fmla="*/ 9144000 w 9154633"/>
              <a:gd name="connsiteY3" fmla="*/ 1297397 h 1573895"/>
              <a:gd name="connsiteX4" fmla="*/ 8867502 w 9154633"/>
              <a:gd name="connsiteY4" fmla="*/ 1573895 h 1573895"/>
              <a:gd name="connsiteX5" fmla="*/ 0 w 9154633"/>
              <a:gd name="connsiteY5" fmla="*/ 1573895 h 1573895"/>
              <a:gd name="connsiteX6" fmla="*/ 0 w 9154633"/>
              <a:gd name="connsiteY6" fmla="*/ 1573895 h 1573895"/>
              <a:gd name="connsiteX7" fmla="*/ 0 w 9154633"/>
              <a:gd name="connsiteY7" fmla="*/ 191437 h 1573895"/>
              <a:gd name="connsiteX8" fmla="*/ 404089 w 9154633"/>
              <a:gd name="connsiteY8" fmla="*/ 106325 h 1573895"/>
              <a:gd name="connsiteX0" fmla="*/ 406325 w 9156869"/>
              <a:gd name="connsiteY0" fmla="*/ 106325 h 1573895"/>
              <a:gd name="connsiteX1" fmla="*/ 9156869 w 9156869"/>
              <a:gd name="connsiteY1" fmla="*/ 0 h 1573895"/>
              <a:gd name="connsiteX2" fmla="*/ 9135603 w 9156869"/>
              <a:gd name="connsiteY2" fmla="*/ 53162 h 1573895"/>
              <a:gd name="connsiteX3" fmla="*/ 9146236 w 9156869"/>
              <a:gd name="connsiteY3" fmla="*/ 1297397 h 1573895"/>
              <a:gd name="connsiteX4" fmla="*/ 8869738 w 9156869"/>
              <a:gd name="connsiteY4" fmla="*/ 1573895 h 1573895"/>
              <a:gd name="connsiteX5" fmla="*/ 2236 w 9156869"/>
              <a:gd name="connsiteY5" fmla="*/ 1573895 h 1573895"/>
              <a:gd name="connsiteX6" fmla="*/ 2236 w 9156869"/>
              <a:gd name="connsiteY6" fmla="*/ 1573895 h 1573895"/>
              <a:gd name="connsiteX7" fmla="*/ 2236 w 9156869"/>
              <a:gd name="connsiteY7" fmla="*/ 191437 h 1573895"/>
              <a:gd name="connsiteX8" fmla="*/ 406325 w 9156869"/>
              <a:gd name="connsiteY8" fmla="*/ 106325 h 1573895"/>
              <a:gd name="connsiteX0" fmla="*/ 436229 w 9154875"/>
              <a:gd name="connsiteY0" fmla="*/ 74427 h 1573895"/>
              <a:gd name="connsiteX1" fmla="*/ 9154875 w 9154875"/>
              <a:gd name="connsiteY1" fmla="*/ 0 h 1573895"/>
              <a:gd name="connsiteX2" fmla="*/ 9133609 w 9154875"/>
              <a:gd name="connsiteY2" fmla="*/ 53162 h 1573895"/>
              <a:gd name="connsiteX3" fmla="*/ 9144242 w 9154875"/>
              <a:gd name="connsiteY3" fmla="*/ 1297397 h 1573895"/>
              <a:gd name="connsiteX4" fmla="*/ 8867744 w 9154875"/>
              <a:gd name="connsiteY4" fmla="*/ 1573895 h 1573895"/>
              <a:gd name="connsiteX5" fmla="*/ 242 w 9154875"/>
              <a:gd name="connsiteY5" fmla="*/ 1573895 h 1573895"/>
              <a:gd name="connsiteX6" fmla="*/ 242 w 9154875"/>
              <a:gd name="connsiteY6" fmla="*/ 1573895 h 1573895"/>
              <a:gd name="connsiteX7" fmla="*/ 242 w 9154875"/>
              <a:gd name="connsiteY7" fmla="*/ 191437 h 1573895"/>
              <a:gd name="connsiteX8" fmla="*/ 436229 w 9154875"/>
              <a:gd name="connsiteY8" fmla="*/ 74427 h 1573895"/>
              <a:gd name="connsiteX0" fmla="*/ 436229 w 9154875"/>
              <a:gd name="connsiteY0" fmla="*/ 74427 h 1573895"/>
              <a:gd name="connsiteX1" fmla="*/ 9154875 w 9154875"/>
              <a:gd name="connsiteY1" fmla="*/ 0 h 1573895"/>
              <a:gd name="connsiteX2" fmla="*/ 9133609 w 9154875"/>
              <a:gd name="connsiteY2" fmla="*/ 53162 h 1573895"/>
              <a:gd name="connsiteX3" fmla="*/ 9144242 w 9154875"/>
              <a:gd name="connsiteY3" fmla="*/ 1297397 h 1573895"/>
              <a:gd name="connsiteX4" fmla="*/ 8867744 w 9154875"/>
              <a:gd name="connsiteY4" fmla="*/ 1573895 h 1573895"/>
              <a:gd name="connsiteX5" fmla="*/ 242 w 9154875"/>
              <a:gd name="connsiteY5" fmla="*/ 1573895 h 1573895"/>
              <a:gd name="connsiteX6" fmla="*/ 242 w 9154875"/>
              <a:gd name="connsiteY6" fmla="*/ 1573895 h 1573895"/>
              <a:gd name="connsiteX7" fmla="*/ 242 w 9154875"/>
              <a:gd name="connsiteY7" fmla="*/ 191437 h 1573895"/>
              <a:gd name="connsiteX8" fmla="*/ 436229 w 9154875"/>
              <a:gd name="connsiteY8" fmla="*/ 74427 h 1573895"/>
              <a:gd name="connsiteX0" fmla="*/ 436229 w 9154875"/>
              <a:gd name="connsiteY0" fmla="*/ 74427 h 1573895"/>
              <a:gd name="connsiteX1" fmla="*/ 9154875 w 9154875"/>
              <a:gd name="connsiteY1" fmla="*/ 0 h 1573895"/>
              <a:gd name="connsiteX2" fmla="*/ 9133609 w 9154875"/>
              <a:gd name="connsiteY2" fmla="*/ 53162 h 1573895"/>
              <a:gd name="connsiteX3" fmla="*/ 9144242 w 9154875"/>
              <a:gd name="connsiteY3" fmla="*/ 1297397 h 1573895"/>
              <a:gd name="connsiteX4" fmla="*/ 8867744 w 9154875"/>
              <a:gd name="connsiteY4" fmla="*/ 1573895 h 1573895"/>
              <a:gd name="connsiteX5" fmla="*/ 242 w 9154875"/>
              <a:gd name="connsiteY5" fmla="*/ 1573895 h 1573895"/>
              <a:gd name="connsiteX6" fmla="*/ 242 w 9154875"/>
              <a:gd name="connsiteY6" fmla="*/ 1456937 h 1573895"/>
              <a:gd name="connsiteX7" fmla="*/ 242 w 9154875"/>
              <a:gd name="connsiteY7" fmla="*/ 191437 h 1573895"/>
              <a:gd name="connsiteX8" fmla="*/ 436229 w 9154875"/>
              <a:gd name="connsiteY8" fmla="*/ 74427 h 1573895"/>
              <a:gd name="connsiteX0" fmla="*/ 436229 w 9154875"/>
              <a:gd name="connsiteY0" fmla="*/ 74427 h 1584527"/>
              <a:gd name="connsiteX1" fmla="*/ 9154875 w 9154875"/>
              <a:gd name="connsiteY1" fmla="*/ 0 h 1584527"/>
              <a:gd name="connsiteX2" fmla="*/ 9133609 w 9154875"/>
              <a:gd name="connsiteY2" fmla="*/ 53162 h 1584527"/>
              <a:gd name="connsiteX3" fmla="*/ 9144242 w 9154875"/>
              <a:gd name="connsiteY3" fmla="*/ 1297397 h 1584527"/>
              <a:gd name="connsiteX4" fmla="*/ 8867744 w 9154875"/>
              <a:gd name="connsiteY4" fmla="*/ 1573895 h 1584527"/>
              <a:gd name="connsiteX5" fmla="*/ 212893 w 9154875"/>
              <a:gd name="connsiteY5" fmla="*/ 1584527 h 1584527"/>
              <a:gd name="connsiteX6" fmla="*/ 242 w 9154875"/>
              <a:gd name="connsiteY6" fmla="*/ 1456937 h 1584527"/>
              <a:gd name="connsiteX7" fmla="*/ 242 w 9154875"/>
              <a:gd name="connsiteY7" fmla="*/ 191437 h 1584527"/>
              <a:gd name="connsiteX8" fmla="*/ 436229 w 9154875"/>
              <a:gd name="connsiteY8" fmla="*/ 74427 h 1584527"/>
              <a:gd name="connsiteX0" fmla="*/ 436229 w 9154875"/>
              <a:gd name="connsiteY0" fmla="*/ 74427 h 1627057"/>
              <a:gd name="connsiteX1" fmla="*/ 9154875 w 9154875"/>
              <a:gd name="connsiteY1" fmla="*/ 0 h 1627057"/>
              <a:gd name="connsiteX2" fmla="*/ 9133609 w 9154875"/>
              <a:gd name="connsiteY2" fmla="*/ 53162 h 1627057"/>
              <a:gd name="connsiteX3" fmla="*/ 9144242 w 9154875"/>
              <a:gd name="connsiteY3" fmla="*/ 1297397 h 1627057"/>
              <a:gd name="connsiteX4" fmla="*/ 8867744 w 9154875"/>
              <a:gd name="connsiteY4" fmla="*/ 1573895 h 1627057"/>
              <a:gd name="connsiteX5" fmla="*/ 436177 w 9154875"/>
              <a:gd name="connsiteY5" fmla="*/ 1627057 h 1627057"/>
              <a:gd name="connsiteX6" fmla="*/ 242 w 9154875"/>
              <a:gd name="connsiteY6" fmla="*/ 1456937 h 1627057"/>
              <a:gd name="connsiteX7" fmla="*/ 242 w 9154875"/>
              <a:gd name="connsiteY7" fmla="*/ 191437 h 1627057"/>
              <a:gd name="connsiteX8" fmla="*/ 436229 w 9154875"/>
              <a:gd name="connsiteY8" fmla="*/ 74427 h 1627057"/>
              <a:gd name="connsiteX0" fmla="*/ 436229 w 9154875"/>
              <a:gd name="connsiteY0" fmla="*/ 74427 h 1627057"/>
              <a:gd name="connsiteX1" fmla="*/ 9154875 w 9154875"/>
              <a:gd name="connsiteY1" fmla="*/ 0 h 1627057"/>
              <a:gd name="connsiteX2" fmla="*/ 9133609 w 9154875"/>
              <a:gd name="connsiteY2" fmla="*/ 53162 h 1627057"/>
              <a:gd name="connsiteX3" fmla="*/ 9144242 w 9154875"/>
              <a:gd name="connsiteY3" fmla="*/ 1297397 h 1627057"/>
              <a:gd name="connsiteX4" fmla="*/ 8570033 w 9154875"/>
              <a:gd name="connsiteY4" fmla="*/ 1616425 h 1627057"/>
              <a:gd name="connsiteX5" fmla="*/ 436177 w 9154875"/>
              <a:gd name="connsiteY5" fmla="*/ 1627057 h 1627057"/>
              <a:gd name="connsiteX6" fmla="*/ 242 w 9154875"/>
              <a:gd name="connsiteY6" fmla="*/ 1456937 h 1627057"/>
              <a:gd name="connsiteX7" fmla="*/ 242 w 9154875"/>
              <a:gd name="connsiteY7" fmla="*/ 191437 h 1627057"/>
              <a:gd name="connsiteX8" fmla="*/ 436229 w 9154875"/>
              <a:gd name="connsiteY8" fmla="*/ 74427 h 1627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54875" h="1627057">
                <a:moveTo>
                  <a:pt x="436229" y="74427"/>
                </a:moveTo>
                <a:lnTo>
                  <a:pt x="9154875" y="0"/>
                </a:lnTo>
                <a:lnTo>
                  <a:pt x="9133609" y="53162"/>
                </a:lnTo>
                <a:cubicBezTo>
                  <a:pt x="9137153" y="467907"/>
                  <a:pt x="9140698" y="882652"/>
                  <a:pt x="9144242" y="1297397"/>
                </a:cubicBezTo>
                <a:cubicBezTo>
                  <a:pt x="9144242" y="1450103"/>
                  <a:pt x="8722739" y="1616425"/>
                  <a:pt x="8570033" y="1616425"/>
                </a:cubicBezTo>
                <a:lnTo>
                  <a:pt x="436177" y="1627057"/>
                </a:lnTo>
                <a:lnTo>
                  <a:pt x="242" y="1456937"/>
                </a:lnTo>
                <a:lnTo>
                  <a:pt x="242" y="191437"/>
                </a:lnTo>
                <a:cubicBezTo>
                  <a:pt x="242" y="38731"/>
                  <a:pt x="-24822" y="85060"/>
                  <a:pt x="436229" y="74427"/>
                </a:cubicBezTo>
                <a:close/>
              </a:path>
            </a:pathLst>
          </a:custGeom>
          <a:solidFill>
            <a:srgbClr val="00B0F0"/>
          </a:solidFill>
          <a:ln w="762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-344819" y="-501331"/>
            <a:ext cx="2573080" cy="2137144"/>
            <a:chOff x="-255181" y="-138500"/>
            <a:chExt cx="2668772" cy="1866155"/>
          </a:xfrm>
        </p:grpSpPr>
        <p:sp>
          <p:nvSpPr>
            <p:cNvPr id="9" name="Oval 8"/>
            <p:cNvSpPr/>
            <p:nvPr/>
          </p:nvSpPr>
          <p:spPr>
            <a:xfrm>
              <a:off x="-255181" y="-138500"/>
              <a:ext cx="2668772" cy="1850342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-127591" y="-96105"/>
              <a:ext cx="2413592" cy="182376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127591" y="255045"/>
              <a:ext cx="1903228" cy="1472610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992985" y="1961909"/>
            <a:ext cx="7151013" cy="1035577"/>
            <a:chOff x="1992986" y="1961909"/>
            <a:chExt cx="6789696" cy="1035577"/>
          </a:xfrm>
        </p:grpSpPr>
        <p:sp>
          <p:nvSpPr>
            <p:cNvPr id="14" name="Rectangle 10"/>
            <p:cNvSpPr/>
            <p:nvPr/>
          </p:nvSpPr>
          <p:spPr>
            <a:xfrm>
              <a:off x="1992986" y="2044087"/>
              <a:ext cx="6649863" cy="951856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0"/>
            <p:cNvSpPr/>
            <p:nvPr/>
          </p:nvSpPr>
          <p:spPr>
            <a:xfrm rot="416356">
              <a:off x="6357470" y="1973080"/>
              <a:ext cx="2425212" cy="1024406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rgbClr val="00B0F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0"/>
            <p:cNvSpPr/>
            <p:nvPr/>
          </p:nvSpPr>
          <p:spPr>
            <a:xfrm>
              <a:off x="1992986" y="1961909"/>
              <a:ext cx="6649863" cy="1003895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0"/>
            <p:cNvSpPr/>
            <p:nvPr/>
          </p:nvSpPr>
          <p:spPr>
            <a:xfrm>
              <a:off x="2055600" y="2054250"/>
              <a:ext cx="6295779" cy="800606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2355239" y="2134823"/>
            <a:ext cx="5916891" cy="707874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vi-VN" sz="4000" b="1">
                <a:solidFill>
                  <a:srgbClr val="0070C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Tôi là học sinh lớp 2</a:t>
            </a:r>
            <a:endParaRPr lang="en-US" sz="4000" b="1">
              <a:solidFill>
                <a:srgbClr val="0070C0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1300162" y="1937790"/>
            <a:ext cx="1055077" cy="1028015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1430790" y="1941313"/>
            <a:ext cx="793820" cy="1015651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400" b="1">
                <a:solidFill>
                  <a:schemeClr val="bg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Bài</a:t>
            </a:r>
          </a:p>
          <a:p>
            <a:pPr algn="ctr"/>
            <a:r>
              <a:rPr lang="vi-VN" sz="3600" b="1">
                <a:solidFill>
                  <a:schemeClr val="bg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1</a:t>
            </a:r>
            <a:endParaRPr lang="en-US" sz="3600" b="1">
              <a:solidFill>
                <a:schemeClr val="bg1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56286" y="792587"/>
            <a:ext cx="10438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b="1">
                <a:solidFill>
                  <a:srgbClr val="0070C0"/>
                </a:solidFill>
              </a:rPr>
              <a:t>Tuần</a:t>
            </a:r>
            <a:endParaRPr lang="en-US" sz="4000" b="1">
              <a:solidFill>
                <a:srgbClr val="0070C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221983" y="582671"/>
            <a:ext cx="5693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5400" b="1">
                <a:solidFill>
                  <a:srgbClr val="0070C0"/>
                </a:solidFill>
              </a:rPr>
              <a:t>1</a:t>
            </a:r>
            <a:endParaRPr lang="en-US" sz="5400" b="1">
              <a:solidFill>
                <a:srgbClr val="0070C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28261" y="395514"/>
            <a:ext cx="66575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EM LỚN LÊN TỪNG NGÀY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50AF093B-0823-42E9-99FC-2AB0093227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527" y="2097058"/>
            <a:ext cx="1256264" cy="303368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944175" y="3321514"/>
            <a:ext cx="9541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Tiết 3</a:t>
            </a:r>
          </a:p>
        </p:txBody>
      </p:sp>
    </p:spTree>
    <p:extLst>
      <p:ext uri="{BB962C8B-B14F-4D97-AF65-F5344CB8AC3E}">
        <p14:creationId xmlns:p14="http://schemas.microsoft.com/office/powerpoint/2010/main" val="3788582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2" name="laser.wav"/>
          </p:stSnd>
        </p:sndAc>
      </p:transition>
    </mc:Choice>
    <mc:Fallback xmlns="">
      <p:transition spd="med">
        <p:fade/>
        <p:sndAc>
          <p:stSnd>
            <p:snd r:embed="rId4" name="las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0" y="64524"/>
            <a:ext cx="9144000" cy="4998007"/>
            <a:chOff x="0" y="0"/>
            <a:chExt cx="9144000" cy="5132867"/>
          </a:xfrm>
        </p:grpSpPr>
        <p:cxnSp>
          <p:nvCxnSpPr>
            <p:cNvPr id="24" name="Straight Connector 23"/>
            <p:cNvCxnSpPr/>
            <p:nvPr/>
          </p:nvCxnSpPr>
          <p:spPr>
            <a:xfrm>
              <a:off x="0" y="0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0" y="5132867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"/>
          <p:cNvGrpSpPr/>
          <p:nvPr/>
        </p:nvGrpSpPr>
        <p:grpSpPr>
          <a:xfrm>
            <a:off x="91018" y="176897"/>
            <a:ext cx="1310400" cy="503369"/>
            <a:chOff x="1300606" y="583278"/>
            <a:chExt cx="2284941" cy="503369"/>
          </a:xfrm>
        </p:grpSpPr>
        <p:grpSp>
          <p:nvGrpSpPr>
            <p:cNvPr id="20" name="Group 19"/>
            <p:cNvGrpSpPr/>
            <p:nvPr/>
          </p:nvGrpSpPr>
          <p:grpSpPr>
            <a:xfrm>
              <a:off x="1300606" y="583278"/>
              <a:ext cx="2284941" cy="503369"/>
              <a:chOff x="2724240" y="3501432"/>
              <a:chExt cx="4154120" cy="888648"/>
            </a:xfrm>
          </p:grpSpPr>
          <p:sp>
            <p:nvSpPr>
              <p:cNvPr id="21" name="Freeform 20"/>
              <p:cNvSpPr/>
              <p:nvPr/>
            </p:nvSpPr>
            <p:spPr>
              <a:xfrm>
                <a:off x="2877836" y="3550891"/>
                <a:ext cx="4000524" cy="839189"/>
              </a:xfrm>
              <a:custGeom>
                <a:avLst/>
                <a:gdLst>
                  <a:gd name="connsiteX0" fmla="*/ 337376 w 4020765"/>
                  <a:gd name="connsiteY0" fmla="*/ 21151 h 926648"/>
                  <a:gd name="connsiteX1" fmla="*/ 49141 w 4020765"/>
                  <a:gd name="connsiteY1" fmla="*/ 120542 h 926648"/>
                  <a:gd name="connsiteX2" fmla="*/ 29263 w 4020765"/>
                  <a:gd name="connsiteY2" fmla="*/ 200055 h 926648"/>
                  <a:gd name="connsiteX3" fmla="*/ 198228 w 4020765"/>
                  <a:gd name="connsiteY3" fmla="*/ 249751 h 926648"/>
                  <a:gd name="connsiteX4" fmla="*/ 1997211 w 4020765"/>
                  <a:gd name="connsiteY4" fmla="*/ 309386 h 926648"/>
                  <a:gd name="connsiteX5" fmla="*/ 3587472 w 4020765"/>
                  <a:gd name="connsiteY5" fmla="*/ 150360 h 926648"/>
                  <a:gd name="connsiteX6" fmla="*/ 3826011 w 4020765"/>
                  <a:gd name="connsiteY6" fmla="*/ 100664 h 926648"/>
                  <a:gd name="connsiteX7" fmla="*/ 3676924 w 4020765"/>
                  <a:gd name="connsiteY7" fmla="*/ 378960 h 926648"/>
                  <a:gd name="connsiteX8" fmla="*/ 3666985 w 4020765"/>
                  <a:gd name="connsiteY8" fmla="*/ 428655 h 926648"/>
                  <a:gd name="connsiteX9" fmla="*/ 3945280 w 4020765"/>
                  <a:gd name="connsiteY9" fmla="*/ 617499 h 926648"/>
                  <a:gd name="connsiteX10" fmla="*/ 3965159 w 4020765"/>
                  <a:gd name="connsiteY10" fmla="*/ 647316 h 926648"/>
                  <a:gd name="connsiteX11" fmla="*/ 3279359 w 4020765"/>
                  <a:gd name="connsiteY11" fmla="*/ 796403 h 926648"/>
                  <a:gd name="connsiteX12" fmla="*/ 2056845 w 4020765"/>
                  <a:gd name="connsiteY12" fmla="*/ 915673 h 926648"/>
                  <a:gd name="connsiteX13" fmla="*/ 1082811 w 4020765"/>
                  <a:gd name="connsiteY13" fmla="*/ 915673 h 926648"/>
                  <a:gd name="connsiteX14" fmla="*/ 377132 w 4020765"/>
                  <a:gd name="connsiteY14" fmla="*/ 865977 h 926648"/>
                  <a:gd name="connsiteX15" fmla="*/ 59080 w 4020765"/>
                  <a:gd name="connsiteY15" fmla="*/ 786464 h 926648"/>
                  <a:gd name="connsiteX16" fmla="*/ 29263 w 4020765"/>
                  <a:gd name="connsiteY16" fmla="*/ 567803 h 926648"/>
                  <a:gd name="connsiteX17" fmla="*/ 337376 w 4020765"/>
                  <a:gd name="connsiteY17" fmla="*/ 21151 h 926648"/>
                  <a:gd name="connsiteX0" fmla="*/ 39202 w 4020765"/>
                  <a:gd name="connsiteY0" fmla="*/ 142414 h 839189"/>
                  <a:gd name="connsiteX1" fmla="*/ 49141 w 4020765"/>
                  <a:gd name="connsiteY1" fmla="*/ 33083 h 839189"/>
                  <a:gd name="connsiteX2" fmla="*/ 29263 w 4020765"/>
                  <a:gd name="connsiteY2" fmla="*/ 112596 h 839189"/>
                  <a:gd name="connsiteX3" fmla="*/ 198228 w 4020765"/>
                  <a:gd name="connsiteY3" fmla="*/ 162292 h 839189"/>
                  <a:gd name="connsiteX4" fmla="*/ 1997211 w 4020765"/>
                  <a:gd name="connsiteY4" fmla="*/ 221927 h 839189"/>
                  <a:gd name="connsiteX5" fmla="*/ 3587472 w 4020765"/>
                  <a:gd name="connsiteY5" fmla="*/ 62901 h 839189"/>
                  <a:gd name="connsiteX6" fmla="*/ 3826011 w 4020765"/>
                  <a:gd name="connsiteY6" fmla="*/ 13205 h 839189"/>
                  <a:gd name="connsiteX7" fmla="*/ 3676924 w 4020765"/>
                  <a:gd name="connsiteY7" fmla="*/ 291501 h 839189"/>
                  <a:gd name="connsiteX8" fmla="*/ 3666985 w 4020765"/>
                  <a:gd name="connsiteY8" fmla="*/ 341196 h 839189"/>
                  <a:gd name="connsiteX9" fmla="*/ 3945280 w 4020765"/>
                  <a:gd name="connsiteY9" fmla="*/ 530040 h 839189"/>
                  <a:gd name="connsiteX10" fmla="*/ 3965159 w 4020765"/>
                  <a:gd name="connsiteY10" fmla="*/ 559857 h 839189"/>
                  <a:gd name="connsiteX11" fmla="*/ 3279359 w 4020765"/>
                  <a:gd name="connsiteY11" fmla="*/ 708944 h 839189"/>
                  <a:gd name="connsiteX12" fmla="*/ 2056845 w 4020765"/>
                  <a:gd name="connsiteY12" fmla="*/ 828214 h 839189"/>
                  <a:gd name="connsiteX13" fmla="*/ 1082811 w 4020765"/>
                  <a:gd name="connsiteY13" fmla="*/ 828214 h 839189"/>
                  <a:gd name="connsiteX14" fmla="*/ 377132 w 4020765"/>
                  <a:gd name="connsiteY14" fmla="*/ 778518 h 839189"/>
                  <a:gd name="connsiteX15" fmla="*/ 59080 w 4020765"/>
                  <a:gd name="connsiteY15" fmla="*/ 699005 h 839189"/>
                  <a:gd name="connsiteX16" fmla="*/ 29263 w 4020765"/>
                  <a:gd name="connsiteY16" fmla="*/ 480344 h 839189"/>
                  <a:gd name="connsiteX17" fmla="*/ 39202 w 4020765"/>
                  <a:gd name="connsiteY17" fmla="*/ 142414 h 839189"/>
                  <a:gd name="connsiteX0" fmla="*/ 39202 w 4020765"/>
                  <a:gd name="connsiteY0" fmla="*/ 142414 h 839189"/>
                  <a:gd name="connsiteX1" fmla="*/ 49141 w 4020765"/>
                  <a:gd name="connsiteY1" fmla="*/ 152353 h 839189"/>
                  <a:gd name="connsiteX2" fmla="*/ 29263 w 4020765"/>
                  <a:gd name="connsiteY2" fmla="*/ 112596 h 839189"/>
                  <a:gd name="connsiteX3" fmla="*/ 198228 w 4020765"/>
                  <a:gd name="connsiteY3" fmla="*/ 162292 h 839189"/>
                  <a:gd name="connsiteX4" fmla="*/ 1997211 w 4020765"/>
                  <a:gd name="connsiteY4" fmla="*/ 221927 h 839189"/>
                  <a:gd name="connsiteX5" fmla="*/ 3587472 w 4020765"/>
                  <a:gd name="connsiteY5" fmla="*/ 62901 h 839189"/>
                  <a:gd name="connsiteX6" fmla="*/ 3826011 w 4020765"/>
                  <a:gd name="connsiteY6" fmla="*/ 13205 h 839189"/>
                  <a:gd name="connsiteX7" fmla="*/ 3676924 w 4020765"/>
                  <a:gd name="connsiteY7" fmla="*/ 291501 h 839189"/>
                  <a:gd name="connsiteX8" fmla="*/ 3666985 w 4020765"/>
                  <a:gd name="connsiteY8" fmla="*/ 341196 h 839189"/>
                  <a:gd name="connsiteX9" fmla="*/ 3945280 w 4020765"/>
                  <a:gd name="connsiteY9" fmla="*/ 530040 h 839189"/>
                  <a:gd name="connsiteX10" fmla="*/ 3965159 w 4020765"/>
                  <a:gd name="connsiteY10" fmla="*/ 559857 h 839189"/>
                  <a:gd name="connsiteX11" fmla="*/ 3279359 w 4020765"/>
                  <a:gd name="connsiteY11" fmla="*/ 708944 h 839189"/>
                  <a:gd name="connsiteX12" fmla="*/ 2056845 w 4020765"/>
                  <a:gd name="connsiteY12" fmla="*/ 828214 h 839189"/>
                  <a:gd name="connsiteX13" fmla="*/ 1082811 w 4020765"/>
                  <a:gd name="connsiteY13" fmla="*/ 828214 h 839189"/>
                  <a:gd name="connsiteX14" fmla="*/ 377132 w 4020765"/>
                  <a:gd name="connsiteY14" fmla="*/ 778518 h 839189"/>
                  <a:gd name="connsiteX15" fmla="*/ 59080 w 4020765"/>
                  <a:gd name="connsiteY15" fmla="*/ 699005 h 839189"/>
                  <a:gd name="connsiteX16" fmla="*/ 29263 w 4020765"/>
                  <a:gd name="connsiteY16" fmla="*/ 480344 h 839189"/>
                  <a:gd name="connsiteX17" fmla="*/ 39202 w 4020765"/>
                  <a:gd name="connsiteY17" fmla="*/ 142414 h 839189"/>
                  <a:gd name="connsiteX0" fmla="*/ 18961 w 4000524"/>
                  <a:gd name="connsiteY0" fmla="*/ 142414 h 839189"/>
                  <a:gd name="connsiteX1" fmla="*/ 28900 w 4000524"/>
                  <a:gd name="connsiteY1" fmla="*/ 152353 h 839189"/>
                  <a:gd name="connsiteX2" fmla="*/ 48778 w 4000524"/>
                  <a:gd name="connsiteY2" fmla="*/ 142414 h 839189"/>
                  <a:gd name="connsiteX3" fmla="*/ 177987 w 4000524"/>
                  <a:gd name="connsiteY3" fmla="*/ 162292 h 839189"/>
                  <a:gd name="connsiteX4" fmla="*/ 1976970 w 4000524"/>
                  <a:gd name="connsiteY4" fmla="*/ 221927 h 839189"/>
                  <a:gd name="connsiteX5" fmla="*/ 3567231 w 4000524"/>
                  <a:gd name="connsiteY5" fmla="*/ 62901 h 839189"/>
                  <a:gd name="connsiteX6" fmla="*/ 3805770 w 4000524"/>
                  <a:gd name="connsiteY6" fmla="*/ 13205 h 839189"/>
                  <a:gd name="connsiteX7" fmla="*/ 3656683 w 4000524"/>
                  <a:gd name="connsiteY7" fmla="*/ 291501 h 839189"/>
                  <a:gd name="connsiteX8" fmla="*/ 3646744 w 4000524"/>
                  <a:gd name="connsiteY8" fmla="*/ 341196 h 839189"/>
                  <a:gd name="connsiteX9" fmla="*/ 3925039 w 4000524"/>
                  <a:gd name="connsiteY9" fmla="*/ 530040 h 839189"/>
                  <a:gd name="connsiteX10" fmla="*/ 3944918 w 4000524"/>
                  <a:gd name="connsiteY10" fmla="*/ 559857 h 839189"/>
                  <a:gd name="connsiteX11" fmla="*/ 3259118 w 4000524"/>
                  <a:gd name="connsiteY11" fmla="*/ 708944 h 839189"/>
                  <a:gd name="connsiteX12" fmla="*/ 2036604 w 4000524"/>
                  <a:gd name="connsiteY12" fmla="*/ 828214 h 839189"/>
                  <a:gd name="connsiteX13" fmla="*/ 1062570 w 4000524"/>
                  <a:gd name="connsiteY13" fmla="*/ 828214 h 839189"/>
                  <a:gd name="connsiteX14" fmla="*/ 356891 w 4000524"/>
                  <a:gd name="connsiteY14" fmla="*/ 778518 h 839189"/>
                  <a:gd name="connsiteX15" fmla="*/ 38839 w 4000524"/>
                  <a:gd name="connsiteY15" fmla="*/ 699005 h 839189"/>
                  <a:gd name="connsiteX16" fmla="*/ 9022 w 4000524"/>
                  <a:gd name="connsiteY16" fmla="*/ 480344 h 839189"/>
                  <a:gd name="connsiteX17" fmla="*/ 18961 w 4000524"/>
                  <a:gd name="connsiteY17" fmla="*/ 142414 h 8391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000524" h="839189">
                    <a:moveTo>
                      <a:pt x="18961" y="142414"/>
                    </a:moveTo>
                    <a:cubicBezTo>
                      <a:pt x="22274" y="87749"/>
                      <a:pt x="23931" y="152353"/>
                      <a:pt x="28900" y="152353"/>
                    </a:cubicBezTo>
                    <a:cubicBezTo>
                      <a:pt x="33869" y="152353"/>
                      <a:pt x="23930" y="140758"/>
                      <a:pt x="48778" y="142414"/>
                    </a:cubicBezTo>
                    <a:cubicBezTo>
                      <a:pt x="73626" y="144070"/>
                      <a:pt x="-143378" y="149040"/>
                      <a:pt x="177987" y="162292"/>
                    </a:cubicBezTo>
                    <a:cubicBezTo>
                      <a:pt x="499352" y="175544"/>
                      <a:pt x="1412096" y="238492"/>
                      <a:pt x="1976970" y="221927"/>
                    </a:cubicBezTo>
                    <a:cubicBezTo>
                      <a:pt x="2541844" y="205362"/>
                      <a:pt x="3262431" y="97688"/>
                      <a:pt x="3567231" y="62901"/>
                    </a:cubicBezTo>
                    <a:cubicBezTo>
                      <a:pt x="3872031" y="28114"/>
                      <a:pt x="3790861" y="-24895"/>
                      <a:pt x="3805770" y="13205"/>
                    </a:cubicBezTo>
                    <a:cubicBezTo>
                      <a:pt x="3820679" y="51305"/>
                      <a:pt x="3683187" y="236836"/>
                      <a:pt x="3656683" y="291501"/>
                    </a:cubicBezTo>
                    <a:cubicBezTo>
                      <a:pt x="3630179" y="346166"/>
                      <a:pt x="3602018" y="301440"/>
                      <a:pt x="3646744" y="341196"/>
                    </a:cubicBezTo>
                    <a:cubicBezTo>
                      <a:pt x="3691470" y="380952"/>
                      <a:pt x="3875343" y="493597"/>
                      <a:pt x="3925039" y="530040"/>
                    </a:cubicBezTo>
                    <a:cubicBezTo>
                      <a:pt x="3974735" y="566484"/>
                      <a:pt x="4055905" y="530040"/>
                      <a:pt x="3944918" y="559857"/>
                    </a:cubicBezTo>
                    <a:cubicBezTo>
                      <a:pt x="3833931" y="589674"/>
                      <a:pt x="3577170" y="664218"/>
                      <a:pt x="3259118" y="708944"/>
                    </a:cubicBezTo>
                    <a:cubicBezTo>
                      <a:pt x="2941066" y="753670"/>
                      <a:pt x="2402695" y="808336"/>
                      <a:pt x="2036604" y="828214"/>
                    </a:cubicBezTo>
                    <a:cubicBezTo>
                      <a:pt x="1670513" y="848092"/>
                      <a:pt x="1342522" y="836497"/>
                      <a:pt x="1062570" y="828214"/>
                    </a:cubicBezTo>
                    <a:cubicBezTo>
                      <a:pt x="782618" y="819931"/>
                      <a:pt x="527513" y="800053"/>
                      <a:pt x="356891" y="778518"/>
                    </a:cubicBezTo>
                    <a:cubicBezTo>
                      <a:pt x="186269" y="756983"/>
                      <a:pt x="96817" y="748701"/>
                      <a:pt x="38839" y="699005"/>
                    </a:cubicBezTo>
                    <a:cubicBezTo>
                      <a:pt x="-19139" y="649309"/>
                      <a:pt x="12335" y="573109"/>
                      <a:pt x="9022" y="480344"/>
                    </a:cubicBezTo>
                    <a:cubicBezTo>
                      <a:pt x="5709" y="387579"/>
                      <a:pt x="15648" y="197079"/>
                      <a:pt x="18961" y="142414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Freeform 22"/>
              <p:cNvSpPr/>
              <p:nvPr/>
            </p:nvSpPr>
            <p:spPr>
              <a:xfrm>
                <a:off x="2734178" y="3521074"/>
                <a:ext cx="346951" cy="689387"/>
              </a:xfrm>
              <a:custGeom>
                <a:avLst/>
                <a:gdLst>
                  <a:gd name="connsiteX0" fmla="*/ 297780 w 347476"/>
                  <a:gd name="connsiteY0" fmla="*/ 576470 h 748785"/>
                  <a:gd name="connsiteX1" fmla="*/ 347476 w 347476"/>
                  <a:gd name="connsiteY1" fmla="*/ 0 h 748785"/>
                  <a:gd name="connsiteX2" fmla="*/ 347476 w 347476"/>
                  <a:gd name="connsiteY2" fmla="*/ 0 h 748785"/>
                  <a:gd name="connsiteX3" fmla="*/ 79119 w 347476"/>
                  <a:gd name="connsiteY3" fmla="*/ 79513 h 748785"/>
                  <a:gd name="connsiteX4" fmla="*/ 29424 w 347476"/>
                  <a:gd name="connsiteY4" fmla="*/ 218661 h 748785"/>
                  <a:gd name="connsiteX5" fmla="*/ 9545 w 347476"/>
                  <a:gd name="connsiteY5" fmla="*/ 467139 h 748785"/>
                  <a:gd name="connsiteX6" fmla="*/ 29424 w 347476"/>
                  <a:gd name="connsiteY6" fmla="*/ 745435 h 748785"/>
                  <a:gd name="connsiteX7" fmla="*/ 297780 w 347476"/>
                  <a:gd name="connsiteY7" fmla="*/ 576470 h 748785"/>
                  <a:gd name="connsiteX0" fmla="*/ 297780 w 348323"/>
                  <a:gd name="connsiteY0" fmla="*/ 604551 h 776866"/>
                  <a:gd name="connsiteX1" fmla="*/ 347476 w 348323"/>
                  <a:gd name="connsiteY1" fmla="*/ 28081 h 776866"/>
                  <a:gd name="connsiteX2" fmla="*/ 327598 w 348323"/>
                  <a:gd name="connsiteY2" fmla="*/ 97654 h 776866"/>
                  <a:gd name="connsiteX3" fmla="*/ 79119 w 348323"/>
                  <a:gd name="connsiteY3" fmla="*/ 107594 h 776866"/>
                  <a:gd name="connsiteX4" fmla="*/ 29424 w 348323"/>
                  <a:gd name="connsiteY4" fmla="*/ 246742 h 776866"/>
                  <a:gd name="connsiteX5" fmla="*/ 9545 w 348323"/>
                  <a:gd name="connsiteY5" fmla="*/ 495220 h 776866"/>
                  <a:gd name="connsiteX6" fmla="*/ 29424 w 348323"/>
                  <a:gd name="connsiteY6" fmla="*/ 773516 h 776866"/>
                  <a:gd name="connsiteX7" fmla="*/ 297780 w 348323"/>
                  <a:gd name="connsiteY7" fmla="*/ 604551 h 776866"/>
                  <a:gd name="connsiteX0" fmla="*/ 297780 w 347158"/>
                  <a:gd name="connsiteY0" fmla="*/ 517072 h 689387"/>
                  <a:gd name="connsiteX1" fmla="*/ 327597 w 347158"/>
                  <a:gd name="connsiteY1" fmla="*/ 109567 h 689387"/>
                  <a:gd name="connsiteX2" fmla="*/ 327598 w 347158"/>
                  <a:gd name="connsiteY2" fmla="*/ 10175 h 689387"/>
                  <a:gd name="connsiteX3" fmla="*/ 79119 w 347158"/>
                  <a:gd name="connsiteY3" fmla="*/ 20115 h 689387"/>
                  <a:gd name="connsiteX4" fmla="*/ 29424 w 347158"/>
                  <a:gd name="connsiteY4" fmla="*/ 159263 h 689387"/>
                  <a:gd name="connsiteX5" fmla="*/ 9545 w 347158"/>
                  <a:gd name="connsiteY5" fmla="*/ 407741 h 689387"/>
                  <a:gd name="connsiteX6" fmla="*/ 29424 w 347158"/>
                  <a:gd name="connsiteY6" fmla="*/ 686037 h 689387"/>
                  <a:gd name="connsiteX7" fmla="*/ 297780 w 347158"/>
                  <a:gd name="connsiteY7" fmla="*/ 517072 h 6893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47158" h="689387">
                    <a:moveTo>
                      <a:pt x="297780" y="517072"/>
                    </a:moveTo>
                    <a:cubicBezTo>
                      <a:pt x="314345" y="324915"/>
                      <a:pt x="322627" y="194050"/>
                      <a:pt x="327597" y="109567"/>
                    </a:cubicBezTo>
                    <a:cubicBezTo>
                      <a:pt x="332567" y="25084"/>
                      <a:pt x="369011" y="25084"/>
                      <a:pt x="327598" y="10175"/>
                    </a:cubicBezTo>
                    <a:cubicBezTo>
                      <a:pt x="286185" y="-4734"/>
                      <a:pt x="128815" y="-4733"/>
                      <a:pt x="79119" y="20115"/>
                    </a:cubicBezTo>
                    <a:cubicBezTo>
                      <a:pt x="29423" y="44963"/>
                      <a:pt x="41020" y="94659"/>
                      <a:pt x="29424" y="159263"/>
                    </a:cubicBezTo>
                    <a:cubicBezTo>
                      <a:pt x="17828" y="223867"/>
                      <a:pt x="9545" y="319945"/>
                      <a:pt x="9545" y="407741"/>
                    </a:cubicBezTo>
                    <a:cubicBezTo>
                      <a:pt x="9545" y="495537"/>
                      <a:pt x="-21928" y="664502"/>
                      <a:pt x="29424" y="686037"/>
                    </a:cubicBezTo>
                    <a:cubicBezTo>
                      <a:pt x="80776" y="707572"/>
                      <a:pt x="199217" y="622261"/>
                      <a:pt x="297780" y="517072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Freeform 28"/>
              <p:cNvSpPr/>
              <p:nvPr/>
            </p:nvSpPr>
            <p:spPr>
              <a:xfrm>
                <a:off x="2724240" y="3501432"/>
                <a:ext cx="4000524" cy="839189"/>
              </a:xfrm>
              <a:custGeom>
                <a:avLst/>
                <a:gdLst>
                  <a:gd name="connsiteX0" fmla="*/ 337376 w 4020765"/>
                  <a:gd name="connsiteY0" fmla="*/ 21151 h 926648"/>
                  <a:gd name="connsiteX1" fmla="*/ 49141 w 4020765"/>
                  <a:gd name="connsiteY1" fmla="*/ 120542 h 926648"/>
                  <a:gd name="connsiteX2" fmla="*/ 29263 w 4020765"/>
                  <a:gd name="connsiteY2" fmla="*/ 200055 h 926648"/>
                  <a:gd name="connsiteX3" fmla="*/ 198228 w 4020765"/>
                  <a:gd name="connsiteY3" fmla="*/ 249751 h 926648"/>
                  <a:gd name="connsiteX4" fmla="*/ 1997211 w 4020765"/>
                  <a:gd name="connsiteY4" fmla="*/ 309386 h 926648"/>
                  <a:gd name="connsiteX5" fmla="*/ 3587472 w 4020765"/>
                  <a:gd name="connsiteY5" fmla="*/ 150360 h 926648"/>
                  <a:gd name="connsiteX6" fmla="*/ 3826011 w 4020765"/>
                  <a:gd name="connsiteY6" fmla="*/ 100664 h 926648"/>
                  <a:gd name="connsiteX7" fmla="*/ 3676924 w 4020765"/>
                  <a:gd name="connsiteY7" fmla="*/ 378960 h 926648"/>
                  <a:gd name="connsiteX8" fmla="*/ 3666985 w 4020765"/>
                  <a:gd name="connsiteY8" fmla="*/ 428655 h 926648"/>
                  <a:gd name="connsiteX9" fmla="*/ 3945280 w 4020765"/>
                  <a:gd name="connsiteY9" fmla="*/ 617499 h 926648"/>
                  <a:gd name="connsiteX10" fmla="*/ 3965159 w 4020765"/>
                  <a:gd name="connsiteY10" fmla="*/ 647316 h 926648"/>
                  <a:gd name="connsiteX11" fmla="*/ 3279359 w 4020765"/>
                  <a:gd name="connsiteY11" fmla="*/ 796403 h 926648"/>
                  <a:gd name="connsiteX12" fmla="*/ 2056845 w 4020765"/>
                  <a:gd name="connsiteY12" fmla="*/ 915673 h 926648"/>
                  <a:gd name="connsiteX13" fmla="*/ 1082811 w 4020765"/>
                  <a:gd name="connsiteY13" fmla="*/ 915673 h 926648"/>
                  <a:gd name="connsiteX14" fmla="*/ 377132 w 4020765"/>
                  <a:gd name="connsiteY14" fmla="*/ 865977 h 926648"/>
                  <a:gd name="connsiteX15" fmla="*/ 59080 w 4020765"/>
                  <a:gd name="connsiteY15" fmla="*/ 786464 h 926648"/>
                  <a:gd name="connsiteX16" fmla="*/ 29263 w 4020765"/>
                  <a:gd name="connsiteY16" fmla="*/ 567803 h 926648"/>
                  <a:gd name="connsiteX17" fmla="*/ 337376 w 4020765"/>
                  <a:gd name="connsiteY17" fmla="*/ 21151 h 926648"/>
                  <a:gd name="connsiteX0" fmla="*/ 39202 w 4020765"/>
                  <a:gd name="connsiteY0" fmla="*/ 142414 h 839189"/>
                  <a:gd name="connsiteX1" fmla="*/ 49141 w 4020765"/>
                  <a:gd name="connsiteY1" fmla="*/ 33083 h 839189"/>
                  <a:gd name="connsiteX2" fmla="*/ 29263 w 4020765"/>
                  <a:gd name="connsiteY2" fmla="*/ 112596 h 839189"/>
                  <a:gd name="connsiteX3" fmla="*/ 198228 w 4020765"/>
                  <a:gd name="connsiteY3" fmla="*/ 162292 h 839189"/>
                  <a:gd name="connsiteX4" fmla="*/ 1997211 w 4020765"/>
                  <a:gd name="connsiteY4" fmla="*/ 221927 h 839189"/>
                  <a:gd name="connsiteX5" fmla="*/ 3587472 w 4020765"/>
                  <a:gd name="connsiteY5" fmla="*/ 62901 h 839189"/>
                  <a:gd name="connsiteX6" fmla="*/ 3826011 w 4020765"/>
                  <a:gd name="connsiteY6" fmla="*/ 13205 h 839189"/>
                  <a:gd name="connsiteX7" fmla="*/ 3676924 w 4020765"/>
                  <a:gd name="connsiteY7" fmla="*/ 291501 h 839189"/>
                  <a:gd name="connsiteX8" fmla="*/ 3666985 w 4020765"/>
                  <a:gd name="connsiteY8" fmla="*/ 341196 h 839189"/>
                  <a:gd name="connsiteX9" fmla="*/ 3945280 w 4020765"/>
                  <a:gd name="connsiteY9" fmla="*/ 530040 h 839189"/>
                  <a:gd name="connsiteX10" fmla="*/ 3965159 w 4020765"/>
                  <a:gd name="connsiteY10" fmla="*/ 559857 h 839189"/>
                  <a:gd name="connsiteX11" fmla="*/ 3279359 w 4020765"/>
                  <a:gd name="connsiteY11" fmla="*/ 708944 h 839189"/>
                  <a:gd name="connsiteX12" fmla="*/ 2056845 w 4020765"/>
                  <a:gd name="connsiteY12" fmla="*/ 828214 h 839189"/>
                  <a:gd name="connsiteX13" fmla="*/ 1082811 w 4020765"/>
                  <a:gd name="connsiteY13" fmla="*/ 828214 h 839189"/>
                  <a:gd name="connsiteX14" fmla="*/ 377132 w 4020765"/>
                  <a:gd name="connsiteY14" fmla="*/ 778518 h 839189"/>
                  <a:gd name="connsiteX15" fmla="*/ 59080 w 4020765"/>
                  <a:gd name="connsiteY15" fmla="*/ 699005 h 839189"/>
                  <a:gd name="connsiteX16" fmla="*/ 29263 w 4020765"/>
                  <a:gd name="connsiteY16" fmla="*/ 480344 h 839189"/>
                  <a:gd name="connsiteX17" fmla="*/ 39202 w 4020765"/>
                  <a:gd name="connsiteY17" fmla="*/ 142414 h 839189"/>
                  <a:gd name="connsiteX0" fmla="*/ 39202 w 4020765"/>
                  <a:gd name="connsiteY0" fmla="*/ 142414 h 839189"/>
                  <a:gd name="connsiteX1" fmla="*/ 49141 w 4020765"/>
                  <a:gd name="connsiteY1" fmla="*/ 152353 h 839189"/>
                  <a:gd name="connsiteX2" fmla="*/ 29263 w 4020765"/>
                  <a:gd name="connsiteY2" fmla="*/ 112596 h 839189"/>
                  <a:gd name="connsiteX3" fmla="*/ 198228 w 4020765"/>
                  <a:gd name="connsiteY3" fmla="*/ 162292 h 839189"/>
                  <a:gd name="connsiteX4" fmla="*/ 1997211 w 4020765"/>
                  <a:gd name="connsiteY4" fmla="*/ 221927 h 839189"/>
                  <a:gd name="connsiteX5" fmla="*/ 3587472 w 4020765"/>
                  <a:gd name="connsiteY5" fmla="*/ 62901 h 839189"/>
                  <a:gd name="connsiteX6" fmla="*/ 3826011 w 4020765"/>
                  <a:gd name="connsiteY6" fmla="*/ 13205 h 839189"/>
                  <a:gd name="connsiteX7" fmla="*/ 3676924 w 4020765"/>
                  <a:gd name="connsiteY7" fmla="*/ 291501 h 839189"/>
                  <a:gd name="connsiteX8" fmla="*/ 3666985 w 4020765"/>
                  <a:gd name="connsiteY8" fmla="*/ 341196 h 839189"/>
                  <a:gd name="connsiteX9" fmla="*/ 3945280 w 4020765"/>
                  <a:gd name="connsiteY9" fmla="*/ 530040 h 839189"/>
                  <a:gd name="connsiteX10" fmla="*/ 3965159 w 4020765"/>
                  <a:gd name="connsiteY10" fmla="*/ 559857 h 839189"/>
                  <a:gd name="connsiteX11" fmla="*/ 3279359 w 4020765"/>
                  <a:gd name="connsiteY11" fmla="*/ 708944 h 839189"/>
                  <a:gd name="connsiteX12" fmla="*/ 2056845 w 4020765"/>
                  <a:gd name="connsiteY12" fmla="*/ 828214 h 839189"/>
                  <a:gd name="connsiteX13" fmla="*/ 1082811 w 4020765"/>
                  <a:gd name="connsiteY13" fmla="*/ 828214 h 839189"/>
                  <a:gd name="connsiteX14" fmla="*/ 377132 w 4020765"/>
                  <a:gd name="connsiteY14" fmla="*/ 778518 h 839189"/>
                  <a:gd name="connsiteX15" fmla="*/ 59080 w 4020765"/>
                  <a:gd name="connsiteY15" fmla="*/ 699005 h 839189"/>
                  <a:gd name="connsiteX16" fmla="*/ 29263 w 4020765"/>
                  <a:gd name="connsiteY16" fmla="*/ 480344 h 839189"/>
                  <a:gd name="connsiteX17" fmla="*/ 39202 w 4020765"/>
                  <a:gd name="connsiteY17" fmla="*/ 142414 h 839189"/>
                  <a:gd name="connsiteX0" fmla="*/ 18961 w 4000524"/>
                  <a:gd name="connsiteY0" fmla="*/ 142414 h 839189"/>
                  <a:gd name="connsiteX1" fmla="*/ 28900 w 4000524"/>
                  <a:gd name="connsiteY1" fmla="*/ 152353 h 839189"/>
                  <a:gd name="connsiteX2" fmla="*/ 48778 w 4000524"/>
                  <a:gd name="connsiteY2" fmla="*/ 142414 h 839189"/>
                  <a:gd name="connsiteX3" fmla="*/ 177987 w 4000524"/>
                  <a:gd name="connsiteY3" fmla="*/ 162292 h 839189"/>
                  <a:gd name="connsiteX4" fmla="*/ 1976970 w 4000524"/>
                  <a:gd name="connsiteY4" fmla="*/ 221927 h 839189"/>
                  <a:gd name="connsiteX5" fmla="*/ 3567231 w 4000524"/>
                  <a:gd name="connsiteY5" fmla="*/ 62901 h 839189"/>
                  <a:gd name="connsiteX6" fmla="*/ 3805770 w 4000524"/>
                  <a:gd name="connsiteY6" fmla="*/ 13205 h 839189"/>
                  <a:gd name="connsiteX7" fmla="*/ 3656683 w 4000524"/>
                  <a:gd name="connsiteY7" fmla="*/ 291501 h 839189"/>
                  <a:gd name="connsiteX8" fmla="*/ 3646744 w 4000524"/>
                  <a:gd name="connsiteY8" fmla="*/ 341196 h 839189"/>
                  <a:gd name="connsiteX9" fmla="*/ 3925039 w 4000524"/>
                  <a:gd name="connsiteY9" fmla="*/ 530040 h 839189"/>
                  <a:gd name="connsiteX10" fmla="*/ 3944918 w 4000524"/>
                  <a:gd name="connsiteY10" fmla="*/ 559857 h 839189"/>
                  <a:gd name="connsiteX11" fmla="*/ 3259118 w 4000524"/>
                  <a:gd name="connsiteY11" fmla="*/ 708944 h 839189"/>
                  <a:gd name="connsiteX12" fmla="*/ 2036604 w 4000524"/>
                  <a:gd name="connsiteY12" fmla="*/ 828214 h 839189"/>
                  <a:gd name="connsiteX13" fmla="*/ 1062570 w 4000524"/>
                  <a:gd name="connsiteY13" fmla="*/ 828214 h 839189"/>
                  <a:gd name="connsiteX14" fmla="*/ 356891 w 4000524"/>
                  <a:gd name="connsiteY14" fmla="*/ 778518 h 839189"/>
                  <a:gd name="connsiteX15" fmla="*/ 38839 w 4000524"/>
                  <a:gd name="connsiteY15" fmla="*/ 699005 h 839189"/>
                  <a:gd name="connsiteX16" fmla="*/ 9022 w 4000524"/>
                  <a:gd name="connsiteY16" fmla="*/ 480344 h 839189"/>
                  <a:gd name="connsiteX17" fmla="*/ 18961 w 4000524"/>
                  <a:gd name="connsiteY17" fmla="*/ 142414 h 8391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000524" h="839189">
                    <a:moveTo>
                      <a:pt x="18961" y="142414"/>
                    </a:moveTo>
                    <a:cubicBezTo>
                      <a:pt x="22274" y="87749"/>
                      <a:pt x="23931" y="152353"/>
                      <a:pt x="28900" y="152353"/>
                    </a:cubicBezTo>
                    <a:cubicBezTo>
                      <a:pt x="33869" y="152353"/>
                      <a:pt x="23930" y="140758"/>
                      <a:pt x="48778" y="142414"/>
                    </a:cubicBezTo>
                    <a:cubicBezTo>
                      <a:pt x="73626" y="144070"/>
                      <a:pt x="-143378" y="149040"/>
                      <a:pt x="177987" y="162292"/>
                    </a:cubicBezTo>
                    <a:cubicBezTo>
                      <a:pt x="499352" y="175544"/>
                      <a:pt x="1412096" y="238492"/>
                      <a:pt x="1976970" y="221927"/>
                    </a:cubicBezTo>
                    <a:cubicBezTo>
                      <a:pt x="2541844" y="205362"/>
                      <a:pt x="3262431" y="97688"/>
                      <a:pt x="3567231" y="62901"/>
                    </a:cubicBezTo>
                    <a:cubicBezTo>
                      <a:pt x="3872031" y="28114"/>
                      <a:pt x="3790861" y="-24895"/>
                      <a:pt x="3805770" y="13205"/>
                    </a:cubicBezTo>
                    <a:cubicBezTo>
                      <a:pt x="3820679" y="51305"/>
                      <a:pt x="3683187" y="236836"/>
                      <a:pt x="3656683" y="291501"/>
                    </a:cubicBezTo>
                    <a:cubicBezTo>
                      <a:pt x="3630179" y="346166"/>
                      <a:pt x="3602018" y="301440"/>
                      <a:pt x="3646744" y="341196"/>
                    </a:cubicBezTo>
                    <a:cubicBezTo>
                      <a:pt x="3691470" y="380952"/>
                      <a:pt x="3875343" y="493597"/>
                      <a:pt x="3925039" y="530040"/>
                    </a:cubicBezTo>
                    <a:cubicBezTo>
                      <a:pt x="3974735" y="566484"/>
                      <a:pt x="4055905" y="530040"/>
                      <a:pt x="3944918" y="559857"/>
                    </a:cubicBezTo>
                    <a:cubicBezTo>
                      <a:pt x="3833931" y="589674"/>
                      <a:pt x="3577170" y="664218"/>
                      <a:pt x="3259118" y="708944"/>
                    </a:cubicBezTo>
                    <a:cubicBezTo>
                      <a:pt x="2941066" y="753670"/>
                      <a:pt x="2402695" y="808336"/>
                      <a:pt x="2036604" y="828214"/>
                    </a:cubicBezTo>
                    <a:cubicBezTo>
                      <a:pt x="1670513" y="848092"/>
                      <a:pt x="1342522" y="836497"/>
                      <a:pt x="1062570" y="828214"/>
                    </a:cubicBezTo>
                    <a:cubicBezTo>
                      <a:pt x="782618" y="819931"/>
                      <a:pt x="527513" y="800053"/>
                      <a:pt x="356891" y="778518"/>
                    </a:cubicBezTo>
                    <a:cubicBezTo>
                      <a:pt x="186269" y="756983"/>
                      <a:pt x="96817" y="748701"/>
                      <a:pt x="38839" y="699005"/>
                    </a:cubicBezTo>
                    <a:cubicBezTo>
                      <a:pt x="-19139" y="649309"/>
                      <a:pt x="12335" y="573109"/>
                      <a:pt x="9022" y="480344"/>
                    </a:cubicBezTo>
                    <a:cubicBezTo>
                      <a:pt x="5709" y="387579"/>
                      <a:pt x="15648" y="197079"/>
                      <a:pt x="18961" y="142414"/>
                    </a:cubicBezTo>
                    <a:close/>
                  </a:path>
                </a:pathLst>
              </a:custGeom>
              <a:solidFill>
                <a:srgbClr val="B9E2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0" name="TextBox 29"/>
            <p:cNvSpPr txBox="1"/>
            <p:nvPr/>
          </p:nvSpPr>
          <p:spPr>
            <a:xfrm>
              <a:off x="1438843" y="683033"/>
              <a:ext cx="17993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>
                  <a:solidFill>
                    <a:srgbClr val="0070C0"/>
                  </a:solidFill>
                </a:rPr>
                <a:t>VIẾT</a:t>
              </a:r>
            </a:p>
          </p:txBody>
        </p:sp>
      </p:grpSp>
      <p:sp>
        <p:nvSpPr>
          <p:cNvPr id="17" name="Oval 16"/>
          <p:cNvSpPr/>
          <p:nvPr/>
        </p:nvSpPr>
        <p:spPr>
          <a:xfrm>
            <a:off x="136218" y="758596"/>
            <a:ext cx="387626" cy="3720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87983" y="735301"/>
            <a:ext cx="20168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Viết chữ hoa: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192" y="204913"/>
            <a:ext cx="2069218" cy="968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082" t="37730" r="10082"/>
          <a:stretch/>
        </p:blipFill>
        <p:spPr bwMode="auto">
          <a:xfrm>
            <a:off x="188843" y="1139566"/>
            <a:ext cx="3806687" cy="3631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3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7411" b="66470"/>
          <a:stretch/>
        </p:blipFill>
        <p:spPr bwMode="auto">
          <a:xfrm>
            <a:off x="4005413" y="1063818"/>
            <a:ext cx="1828857" cy="2496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705" t="665" r="33705" b="65805"/>
          <a:stretch/>
        </p:blipFill>
        <p:spPr bwMode="auto">
          <a:xfrm>
            <a:off x="5737821" y="1116949"/>
            <a:ext cx="1621051" cy="2412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9137" r="-1726" b="66470"/>
          <a:stretch/>
        </p:blipFill>
        <p:spPr bwMode="auto">
          <a:xfrm>
            <a:off x="7376730" y="1116949"/>
            <a:ext cx="1767270" cy="2412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90" b="98638" l="3390" r="9632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5063" y="3734851"/>
            <a:ext cx="1358753" cy="140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10539" y1="12963" x2="10539" y2="12963"/>
                        <a14:foregroundMark x1="8824" y1="21164" x2="8824" y2="21164"/>
                        <a14:foregroundMark x1="17157" y1="11640" x2="17157" y2="11640"/>
                        <a14:foregroundMark x1="15686" y1="13757" x2="15686" y2="13757"/>
                        <a14:foregroundMark x1="70833" y1="26720" x2="70833" y2="26720"/>
                        <a14:foregroundMark x1="72304" y1="26984" x2="72304" y2="26984"/>
                        <a14:foregroundMark x1="70833" y1="25132" x2="70833" y2="25132"/>
                        <a14:foregroundMark x1="68627" y1="34392" x2="68627" y2="34392"/>
                        <a14:foregroundMark x1="69853" y1="22751" x2="69853" y2="22751"/>
                        <a14:foregroundMark x1="90196" y1="28571" x2="90196" y2="28571"/>
                        <a14:foregroundMark x1="81618" y1="34921" x2="81618" y2="34921"/>
                        <a14:foregroundMark x1="73284" y1="65079" x2="73284" y2="65079"/>
                        <a14:foregroundMark x1="71324" y1="65873" x2="71324" y2="65873"/>
                        <a14:foregroundMark x1="47549" y1="52910" x2="47549" y2="52910"/>
                        <a14:foregroundMark x1="50980" y1="47354" x2="50980" y2="47354"/>
                        <a14:foregroundMark x1="62500" y1="43915" x2="62500" y2="43915"/>
                        <a14:foregroundMark x1="19363" y1="67460" x2="19363" y2="67460"/>
                        <a14:foregroundMark x1="16912" y1="65873" x2="16912" y2="658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463422" flipH="1">
            <a:off x="7326175" y="-276542"/>
            <a:ext cx="2005013" cy="1857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5-Point Star 32"/>
          <p:cNvSpPr/>
          <p:nvPr/>
        </p:nvSpPr>
        <p:spPr>
          <a:xfrm>
            <a:off x="797312" y="3399182"/>
            <a:ext cx="262054" cy="292079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5-Point Star 33"/>
          <p:cNvSpPr/>
          <p:nvPr/>
        </p:nvSpPr>
        <p:spPr>
          <a:xfrm>
            <a:off x="2567609" y="1762540"/>
            <a:ext cx="294861" cy="245166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5-Point Star 34"/>
          <p:cNvSpPr/>
          <p:nvPr/>
        </p:nvSpPr>
        <p:spPr>
          <a:xfrm>
            <a:off x="3445565" y="3972340"/>
            <a:ext cx="294861" cy="245166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5-Point Star 33">
            <a:extLst>
              <a:ext uri="{FF2B5EF4-FFF2-40B4-BE49-F238E27FC236}">
                <a16:creationId xmlns:a16="http://schemas.microsoft.com/office/drawing/2014/main" id="{7CA7A466-A4E1-09C3-D82F-A3855267E975}"/>
              </a:ext>
            </a:extLst>
          </p:cNvPr>
          <p:cNvSpPr/>
          <p:nvPr/>
        </p:nvSpPr>
        <p:spPr>
          <a:xfrm>
            <a:off x="1944755" y="2312267"/>
            <a:ext cx="294861" cy="245166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260593"/>
      </p:ext>
    </p:extLst>
  </p:cSld>
  <p:clrMapOvr>
    <a:masterClrMapping/>
  </p:clrMapOvr>
  <p:transition spd="slow">
    <p:push/>
    <p:sndAc>
      <p:stSnd>
        <p:snd r:embed="rId2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3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hữ hoa A, Ă, Â cỡ nhỡ và cỡ nhỏ">
            <a:hlinkClick r:id="" action="ppaction://media"/>
            <a:extLst>
              <a:ext uri="{FF2B5EF4-FFF2-40B4-BE49-F238E27FC236}">
                <a16:creationId xmlns:a16="http://schemas.microsoft.com/office/drawing/2014/main" id="{DA7D43FD-30DA-45F4-C3E0-E70E4860C47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2342" y="129096"/>
            <a:ext cx="8642747" cy="4857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616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AA491EA-95DB-3A03-658B-DF4026590F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3187" y="0"/>
            <a:ext cx="385762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3055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0" y="-70337"/>
            <a:ext cx="9144000" cy="5132868"/>
            <a:chOff x="0" y="-138500"/>
            <a:chExt cx="9144000" cy="5271367"/>
          </a:xfrm>
        </p:grpSpPr>
        <p:cxnSp>
          <p:nvCxnSpPr>
            <p:cNvPr id="24" name="Straight Connector 23"/>
            <p:cNvCxnSpPr/>
            <p:nvPr/>
          </p:nvCxnSpPr>
          <p:spPr>
            <a:xfrm>
              <a:off x="0" y="0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0" y="5132867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ectangle 26"/>
            <p:cNvSpPr/>
            <p:nvPr/>
          </p:nvSpPr>
          <p:spPr>
            <a:xfrm>
              <a:off x="0" y="-138500"/>
              <a:ext cx="1221983" cy="27699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algn="ctr"/>
              <a:r>
                <a:rPr lang="en-US" sz="1200" b="1" cap="all" spc="0">
                  <a:ln>
                    <a:solidFill>
                      <a:srgbClr val="FFFF00"/>
                    </a:solidFill>
                  </a:ln>
                  <a:solidFill>
                    <a:srgbClr val="F446B6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Quynh miss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91018" y="176897"/>
            <a:ext cx="1310400" cy="503369"/>
            <a:chOff x="1300606" y="583278"/>
            <a:chExt cx="2284941" cy="503369"/>
          </a:xfrm>
        </p:grpSpPr>
        <p:grpSp>
          <p:nvGrpSpPr>
            <p:cNvPr id="20" name="Group 19"/>
            <p:cNvGrpSpPr/>
            <p:nvPr/>
          </p:nvGrpSpPr>
          <p:grpSpPr>
            <a:xfrm>
              <a:off x="1300606" y="583278"/>
              <a:ext cx="2284941" cy="503369"/>
              <a:chOff x="2724240" y="3501432"/>
              <a:chExt cx="4154120" cy="888648"/>
            </a:xfrm>
          </p:grpSpPr>
          <p:sp>
            <p:nvSpPr>
              <p:cNvPr id="21" name="Freeform 20"/>
              <p:cNvSpPr/>
              <p:nvPr/>
            </p:nvSpPr>
            <p:spPr>
              <a:xfrm>
                <a:off x="2877836" y="3550891"/>
                <a:ext cx="4000524" cy="839189"/>
              </a:xfrm>
              <a:custGeom>
                <a:avLst/>
                <a:gdLst>
                  <a:gd name="connsiteX0" fmla="*/ 337376 w 4020765"/>
                  <a:gd name="connsiteY0" fmla="*/ 21151 h 926648"/>
                  <a:gd name="connsiteX1" fmla="*/ 49141 w 4020765"/>
                  <a:gd name="connsiteY1" fmla="*/ 120542 h 926648"/>
                  <a:gd name="connsiteX2" fmla="*/ 29263 w 4020765"/>
                  <a:gd name="connsiteY2" fmla="*/ 200055 h 926648"/>
                  <a:gd name="connsiteX3" fmla="*/ 198228 w 4020765"/>
                  <a:gd name="connsiteY3" fmla="*/ 249751 h 926648"/>
                  <a:gd name="connsiteX4" fmla="*/ 1997211 w 4020765"/>
                  <a:gd name="connsiteY4" fmla="*/ 309386 h 926648"/>
                  <a:gd name="connsiteX5" fmla="*/ 3587472 w 4020765"/>
                  <a:gd name="connsiteY5" fmla="*/ 150360 h 926648"/>
                  <a:gd name="connsiteX6" fmla="*/ 3826011 w 4020765"/>
                  <a:gd name="connsiteY6" fmla="*/ 100664 h 926648"/>
                  <a:gd name="connsiteX7" fmla="*/ 3676924 w 4020765"/>
                  <a:gd name="connsiteY7" fmla="*/ 378960 h 926648"/>
                  <a:gd name="connsiteX8" fmla="*/ 3666985 w 4020765"/>
                  <a:gd name="connsiteY8" fmla="*/ 428655 h 926648"/>
                  <a:gd name="connsiteX9" fmla="*/ 3945280 w 4020765"/>
                  <a:gd name="connsiteY9" fmla="*/ 617499 h 926648"/>
                  <a:gd name="connsiteX10" fmla="*/ 3965159 w 4020765"/>
                  <a:gd name="connsiteY10" fmla="*/ 647316 h 926648"/>
                  <a:gd name="connsiteX11" fmla="*/ 3279359 w 4020765"/>
                  <a:gd name="connsiteY11" fmla="*/ 796403 h 926648"/>
                  <a:gd name="connsiteX12" fmla="*/ 2056845 w 4020765"/>
                  <a:gd name="connsiteY12" fmla="*/ 915673 h 926648"/>
                  <a:gd name="connsiteX13" fmla="*/ 1082811 w 4020765"/>
                  <a:gd name="connsiteY13" fmla="*/ 915673 h 926648"/>
                  <a:gd name="connsiteX14" fmla="*/ 377132 w 4020765"/>
                  <a:gd name="connsiteY14" fmla="*/ 865977 h 926648"/>
                  <a:gd name="connsiteX15" fmla="*/ 59080 w 4020765"/>
                  <a:gd name="connsiteY15" fmla="*/ 786464 h 926648"/>
                  <a:gd name="connsiteX16" fmla="*/ 29263 w 4020765"/>
                  <a:gd name="connsiteY16" fmla="*/ 567803 h 926648"/>
                  <a:gd name="connsiteX17" fmla="*/ 337376 w 4020765"/>
                  <a:gd name="connsiteY17" fmla="*/ 21151 h 926648"/>
                  <a:gd name="connsiteX0" fmla="*/ 39202 w 4020765"/>
                  <a:gd name="connsiteY0" fmla="*/ 142414 h 839189"/>
                  <a:gd name="connsiteX1" fmla="*/ 49141 w 4020765"/>
                  <a:gd name="connsiteY1" fmla="*/ 33083 h 839189"/>
                  <a:gd name="connsiteX2" fmla="*/ 29263 w 4020765"/>
                  <a:gd name="connsiteY2" fmla="*/ 112596 h 839189"/>
                  <a:gd name="connsiteX3" fmla="*/ 198228 w 4020765"/>
                  <a:gd name="connsiteY3" fmla="*/ 162292 h 839189"/>
                  <a:gd name="connsiteX4" fmla="*/ 1997211 w 4020765"/>
                  <a:gd name="connsiteY4" fmla="*/ 221927 h 839189"/>
                  <a:gd name="connsiteX5" fmla="*/ 3587472 w 4020765"/>
                  <a:gd name="connsiteY5" fmla="*/ 62901 h 839189"/>
                  <a:gd name="connsiteX6" fmla="*/ 3826011 w 4020765"/>
                  <a:gd name="connsiteY6" fmla="*/ 13205 h 839189"/>
                  <a:gd name="connsiteX7" fmla="*/ 3676924 w 4020765"/>
                  <a:gd name="connsiteY7" fmla="*/ 291501 h 839189"/>
                  <a:gd name="connsiteX8" fmla="*/ 3666985 w 4020765"/>
                  <a:gd name="connsiteY8" fmla="*/ 341196 h 839189"/>
                  <a:gd name="connsiteX9" fmla="*/ 3945280 w 4020765"/>
                  <a:gd name="connsiteY9" fmla="*/ 530040 h 839189"/>
                  <a:gd name="connsiteX10" fmla="*/ 3965159 w 4020765"/>
                  <a:gd name="connsiteY10" fmla="*/ 559857 h 839189"/>
                  <a:gd name="connsiteX11" fmla="*/ 3279359 w 4020765"/>
                  <a:gd name="connsiteY11" fmla="*/ 708944 h 839189"/>
                  <a:gd name="connsiteX12" fmla="*/ 2056845 w 4020765"/>
                  <a:gd name="connsiteY12" fmla="*/ 828214 h 839189"/>
                  <a:gd name="connsiteX13" fmla="*/ 1082811 w 4020765"/>
                  <a:gd name="connsiteY13" fmla="*/ 828214 h 839189"/>
                  <a:gd name="connsiteX14" fmla="*/ 377132 w 4020765"/>
                  <a:gd name="connsiteY14" fmla="*/ 778518 h 839189"/>
                  <a:gd name="connsiteX15" fmla="*/ 59080 w 4020765"/>
                  <a:gd name="connsiteY15" fmla="*/ 699005 h 839189"/>
                  <a:gd name="connsiteX16" fmla="*/ 29263 w 4020765"/>
                  <a:gd name="connsiteY16" fmla="*/ 480344 h 839189"/>
                  <a:gd name="connsiteX17" fmla="*/ 39202 w 4020765"/>
                  <a:gd name="connsiteY17" fmla="*/ 142414 h 839189"/>
                  <a:gd name="connsiteX0" fmla="*/ 39202 w 4020765"/>
                  <a:gd name="connsiteY0" fmla="*/ 142414 h 839189"/>
                  <a:gd name="connsiteX1" fmla="*/ 49141 w 4020765"/>
                  <a:gd name="connsiteY1" fmla="*/ 152353 h 839189"/>
                  <a:gd name="connsiteX2" fmla="*/ 29263 w 4020765"/>
                  <a:gd name="connsiteY2" fmla="*/ 112596 h 839189"/>
                  <a:gd name="connsiteX3" fmla="*/ 198228 w 4020765"/>
                  <a:gd name="connsiteY3" fmla="*/ 162292 h 839189"/>
                  <a:gd name="connsiteX4" fmla="*/ 1997211 w 4020765"/>
                  <a:gd name="connsiteY4" fmla="*/ 221927 h 839189"/>
                  <a:gd name="connsiteX5" fmla="*/ 3587472 w 4020765"/>
                  <a:gd name="connsiteY5" fmla="*/ 62901 h 839189"/>
                  <a:gd name="connsiteX6" fmla="*/ 3826011 w 4020765"/>
                  <a:gd name="connsiteY6" fmla="*/ 13205 h 839189"/>
                  <a:gd name="connsiteX7" fmla="*/ 3676924 w 4020765"/>
                  <a:gd name="connsiteY7" fmla="*/ 291501 h 839189"/>
                  <a:gd name="connsiteX8" fmla="*/ 3666985 w 4020765"/>
                  <a:gd name="connsiteY8" fmla="*/ 341196 h 839189"/>
                  <a:gd name="connsiteX9" fmla="*/ 3945280 w 4020765"/>
                  <a:gd name="connsiteY9" fmla="*/ 530040 h 839189"/>
                  <a:gd name="connsiteX10" fmla="*/ 3965159 w 4020765"/>
                  <a:gd name="connsiteY10" fmla="*/ 559857 h 839189"/>
                  <a:gd name="connsiteX11" fmla="*/ 3279359 w 4020765"/>
                  <a:gd name="connsiteY11" fmla="*/ 708944 h 839189"/>
                  <a:gd name="connsiteX12" fmla="*/ 2056845 w 4020765"/>
                  <a:gd name="connsiteY12" fmla="*/ 828214 h 839189"/>
                  <a:gd name="connsiteX13" fmla="*/ 1082811 w 4020765"/>
                  <a:gd name="connsiteY13" fmla="*/ 828214 h 839189"/>
                  <a:gd name="connsiteX14" fmla="*/ 377132 w 4020765"/>
                  <a:gd name="connsiteY14" fmla="*/ 778518 h 839189"/>
                  <a:gd name="connsiteX15" fmla="*/ 59080 w 4020765"/>
                  <a:gd name="connsiteY15" fmla="*/ 699005 h 839189"/>
                  <a:gd name="connsiteX16" fmla="*/ 29263 w 4020765"/>
                  <a:gd name="connsiteY16" fmla="*/ 480344 h 839189"/>
                  <a:gd name="connsiteX17" fmla="*/ 39202 w 4020765"/>
                  <a:gd name="connsiteY17" fmla="*/ 142414 h 839189"/>
                  <a:gd name="connsiteX0" fmla="*/ 18961 w 4000524"/>
                  <a:gd name="connsiteY0" fmla="*/ 142414 h 839189"/>
                  <a:gd name="connsiteX1" fmla="*/ 28900 w 4000524"/>
                  <a:gd name="connsiteY1" fmla="*/ 152353 h 839189"/>
                  <a:gd name="connsiteX2" fmla="*/ 48778 w 4000524"/>
                  <a:gd name="connsiteY2" fmla="*/ 142414 h 839189"/>
                  <a:gd name="connsiteX3" fmla="*/ 177987 w 4000524"/>
                  <a:gd name="connsiteY3" fmla="*/ 162292 h 839189"/>
                  <a:gd name="connsiteX4" fmla="*/ 1976970 w 4000524"/>
                  <a:gd name="connsiteY4" fmla="*/ 221927 h 839189"/>
                  <a:gd name="connsiteX5" fmla="*/ 3567231 w 4000524"/>
                  <a:gd name="connsiteY5" fmla="*/ 62901 h 839189"/>
                  <a:gd name="connsiteX6" fmla="*/ 3805770 w 4000524"/>
                  <a:gd name="connsiteY6" fmla="*/ 13205 h 839189"/>
                  <a:gd name="connsiteX7" fmla="*/ 3656683 w 4000524"/>
                  <a:gd name="connsiteY7" fmla="*/ 291501 h 839189"/>
                  <a:gd name="connsiteX8" fmla="*/ 3646744 w 4000524"/>
                  <a:gd name="connsiteY8" fmla="*/ 341196 h 839189"/>
                  <a:gd name="connsiteX9" fmla="*/ 3925039 w 4000524"/>
                  <a:gd name="connsiteY9" fmla="*/ 530040 h 839189"/>
                  <a:gd name="connsiteX10" fmla="*/ 3944918 w 4000524"/>
                  <a:gd name="connsiteY10" fmla="*/ 559857 h 839189"/>
                  <a:gd name="connsiteX11" fmla="*/ 3259118 w 4000524"/>
                  <a:gd name="connsiteY11" fmla="*/ 708944 h 839189"/>
                  <a:gd name="connsiteX12" fmla="*/ 2036604 w 4000524"/>
                  <a:gd name="connsiteY12" fmla="*/ 828214 h 839189"/>
                  <a:gd name="connsiteX13" fmla="*/ 1062570 w 4000524"/>
                  <a:gd name="connsiteY13" fmla="*/ 828214 h 839189"/>
                  <a:gd name="connsiteX14" fmla="*/ 356891 w 4000524"/>
                  <a:gd name="connsiteY14" fmla="*/ 778518 h 839189"/>
                  <a:gd name="connsiteX15" fmla="*/ 38839 w 4000524"/>
                  <a:gd name="connsiteY15" fmla="*/ 699005 h 839189"/>
                  <a:gd name="connsiteX16" fmla="*/ 9022 w 4000524"/>
                  <a:gd name="connsiteY16" fmla="*/ 480344 h 839189"/>
                  <a:gd name="connsiteX17" fmla="*/ 18961 w 4000524"/>
                  <a:gd name="connsiteY17" fmla="*/ 142414 h 8391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000524" h="839189">
                    <a:moveTo>
                      <a:pt x="18961" y="142414"/>
                    </a:moveTo>
                    <a:cubicBezTo>
                      <a:pt x="22274" y="87749"/>
                      <a:pt x="23931" y="152353"/>
                      <a:pt x="28900" y="152353"/>
                    </a:cubicBezTo>
                    <a:cubicBezTo>
                      <a:pt x="33869" y="152353"/>
                      <a:pt x="23930" y="140758"/>
                      <a:pt x="48778" y="142414"/>
                    </a:cubicBezTo>
                    <a:cubicBezTo>
                      <a:pt x="73626" y="144070"/>
                      <a:pt x="-143378" y="149040"/>
                      <a:pt x="177987" y="162292"/>
                    </a:cubicBezTo>
                    <a:cubicBezTo>
                      <a:pt x="499352" y="175544"/>
                      <a:pt x="1412096" y="238492"/>
                      <a:pt x="1976970" y="221927"/>
                    </a:cubicBezTo>
                    <a:cubicBezTo>
                      <a:pt x="2541844" y="205362"/>
                      <a:pt x="3262431" y="97688"/>
                      <a:pt x="3567231" y="62901"/>
                    </a:cubicBezTo>
                    <a:cubicBezTo>
                      <a:pt x="3872031" y="28114"/>
                      <a:pt x="3790861" y="-24895"/>
                      <a:pt x="3805770" y="13205"/>
                    </a:cubicBezTo>
                    <a:cubicBezTo>
                      <a:pt x="3820679" y="51305"/>
                      <a:pt x="3683187" y="236836"/>
                      <a:pt x="3656683" y="291501"/>
                    </a:cubicBezTo>
                    <a:cubicBezTo>
                      <a:pt x="3630179" y="346166"/>
                      <a:pt x="3602018" y="301440"/>
                      <a:pt x="3646744" y="341196"/>
                    </a:cubicBezTo>
                    <a:cubicBezTo>
                      <a:pt x="3691470" y="380952"/>
                      <a:pt x="3875343" y="493597"/>
                      <a:pt x="3925039" y="530040"/>
                    </a:cubicBezTo>
                    <a:cubicBezTo>
                      <a:pt x="3974735" y="566484"/>
                      <a:pt x="4055905" y="530040"/>
                      <a:pt x="3944918" y="559857"/>
                    </a:cubicBezTo>
                    <a:cubicBezTo>
                      <a:pt x="3833931" y="589674"/>
                      <a:pt x="3577170" y="664218"/>
                      <a:pt x="3259118" y="708944"/>
                    </a:cubicBezTo>
                    <a:cubicBezTo>
                      <a:pt x="2941066" y="753670"/>
                      <a:pt x="2402695" y="808336"/>
                      <a:pt x="2036604" y="828214"/>
                    </a:cubicBezTo>
                    <a:cubicBezTo>
                      <a:pt x="1670513" y="848092"/>
                      <a:pt x="1342522" y="836497"/>
                      <a:pt x="1062570" y="828214"/>
                    </a:cubicBezTo>
                    <a:cubicBezTo>
                      <a:pt x="782618" y="819931"/>
                      <a:pt x="527513" y="800053"/>
                      <a:pt x="356891" y="778518"/>
                    </a:cubicBezTo>
                    <a:cubicBezTo>
                      <a:pt x="186269" y="756983"/>
                      <a:pt x="96817" y="748701"/>
                      <a:pt x="38839" y="699005"/>
                    </a:cubicBezTo>
                    <a:cubicBezTo>
                      <a:pt x="-19139" y="649309"/>
                      <a:pt x="12335" y="573109"/>
                      <a:pt x="9022" y="480344"/>
                    </a:cubicBezTo>
                    <a:cubicBezTo>
                      <a:pt x="5709" y="387579"/>
                      <a:pt x="15648" y="197079"/>
                      <a:pt x="18961" y="142414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Freeform 22"/>
              <p:cNvSpPr/>
              <p:nvPr/>
            </p:nvSpPr>
            <p:spPr>
              <a:xfrm>
                <a:off x="2734178" y="3521074"/>
                <a:ext cx="346951" cy="689387"/>
              </a:xfrm>
              <a:custGeom>
                <a:avLst/>
                <a:gdLst>
                  <a:gd name="connsiteX0" fmla="*/ 297780 w 347476"/>
                  <a:gd name="connsiteY0" fmla="*/ 576470 h 748785"/>
                  <a:gd name="connsiteX1" fmla="*/ 347476 w 347476"/>
                  <a:gd name="connsiteY1" fmla="*/ 0 h 748785"/>
                  <a:gd name="connsiteX2" fmla="*/ 347476 w 347476"/>
                  <a:gd name="connsiteY2" fmla="*/ 0 h 748785"/>
                  <a:gd name="connsiteX3" fmla="*/ 79119 w 347476"/>
                  <a:gd name="connsiteY3" fmla="*/ 79513 h 748785"/>
                  <a:gd name="connsiteX4" fmla="*/ 29424 w 347476"/>
                  <a:gd name="connsiteY4" fmla="*/ 218661 h 748785"/>
                  <a:gd name="connsiteX5" fmla="*/ 9545 w 347476"/>
                  <a:gd name="connsiteY5" fmla="*/ 467139 h 748785"/>
                  <a:gd name="connsiteX6" fmla="*/ 29424 w 347476"/>
                  <a:gd name="connsiteY6" fmla="*/ 745435 h 748785"/>
                  <a:gd name="connsiteX7" fmla="*/ 297780 w 347476"/>
                  <a:gd name="connsiteY7" fmla="*/ 576470 h 748785"/>
                  <a:gd name="connsiteX0" fmla="*/ 297780 w 348323"/>
                  <a:gd name="connsiteY0" fmla="*/ 604551 h 776866"/>
                  <a:gd name="connsiteX1" fmla="*/ 347476 w 348323"/>
                  <a:gd name="connsiteY1" fmla="*/ 28081 h 776866"/>
                  <a:gd name="connsiteX2" fmla="*/ 327598 w 348323"/>
                  <a:gd name="connsiteY2" fmla="*/ 97654 h 776866"/>
                  <a:gd name="connsiteX3" fmla="*/ 79119 w 348323"/>
                  <a:gd name="connsiteY3" fmla="*/ 107594 h 776866"/>
                  <a:gd name="connsiteX4" fmla="*/ 29424 w 348323"/>
                  <a:gd name="connsiteY4" fmla="*/ 246742 h 776866"/>
                  <a:gd name="connsiteX5" fmla="*/ 9545 w 348323"/>
                  <a:gd name="connsiteY5" fmla="*/ 495220 h 776866"/>
                  <a:gd name="connsiteX6" fmla="*/ 29424 w 348323"/>
                  <a:gd name="connsiteY6" fmla="*/ 773516 h 776866"/>
                  <a:gd name="connsiteX7" fmla="*/ 297780 w 348323"/>
                  <a:gd name="connsiteY7" fmla="*/ 604551 h 776866"/>
                  <a:gd name="connsiteX0" fmla="*/ 297780 w 347158"/>
                  <a:gd name="connsiteY0" fmla="*/ 517072 h 689387"/>
                  <a:gd name="connsiteX1" fmla="*/ 327597 w 347158"/>
                  <a:gd name="connsiteY1" fmla="*/ 109567 h 689387"/>
                  <a:gd name="connsiteX2" fmla="*/ 327598 w 347158"/>
                  <a:gd name="connsiteY2" fmla="*/ 10175 h 689387"/>
                  <a:gd name="connsiteX3" fmla="*/ 79119 w 347158"/>
                  <a:gd name="connsiteY3" fmla="*/ 20115 h 689387"/>
                  <a:gd name="connsiteX4" fmla="*/ 29424 w 347158"/>
                  <a:gd name="connsiteY4" fmla="*/ 159263 h 689387"/>
                  <a:gd name="connsiteX5" fmla="*/ 9545 w 347158"/>
                  <a:gd name="connsiteY5" fmla="*/ 407741 h 689387"/>
                  <a:gd name="connsiteX6" fmla="*/ 29424 w 347158"/>
                  <a:gd name="connsiteY6" fmla="*/ 686037 h 689387"/>
                  <a:gd name="connsiteX7" fmla="*/ 297780 w 347158"/>
                  <a:gd name="connsiteY7" fmla="*/ 517072 h 6893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47158" h="689387">
                    <a:moveTo>
                      <a:pt x="297780" y="517072"/>
                    </a:moveTo>
                    <a:cubicBezTo>
                      <a:pt x="314345" y="324915"/>
                      <a:pt x="322627" y="194050"/>
                      <a:pt x="327597" y="109567"/>
                    </a:cubicBezTo>
                    <a:cubicBezTo>
                      <a:pt x="332567" y="25084"/>
                      <a:pt x="369011" y="25084"/>
                      <a:pt x="327598" y="10175"/>
                    </a:cubicBezTo>
                    <a:cubicBezTo>
                      <a:pt x="286185" y="-4734"/>
                      <a:pt x="128815" y="-4733"/>
                      <a:pt x="79119" y="20115"/>
                    </a:cubicBezTo>
                    <a:cubicBezTo>
                      <a:pt x="29423" y="44963"/>
                      <a:pt x="41020" y="94659"/>
                      <a:pt x="29424" y="159263"/>
                    </a:cubicBezTo>
                    <a:cubicBezTo>
                      <a:pt x="17828" y="223867"/>
                      <a:pt x="9545" y="319945"/>
                      <a:pt x="9545" y="407741"/>
                    </a:cubicBezTo>
                    <a:cubicBezTo>
                      <a:pt x="9545" y="495537"/>
                      <a:pt x="-21928" y="664502"/>
                      <a:pt x="29424" y="686037"/>
                    </a:cubicBezTo>
                    <a:cubicBezTo>
                      <a:pt x="80776" y="707572"/>
                      <a:pt x="199217" y="622261"/>
                      <a:pt x="297780" y="517072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Freeform 28"/>
              <p:cNvSpPr/>
              <p:nvPr/>
            </p:nvSpPr>
            <p:spPr>
              <a:xfrm>
                <a:off x="2724240" y="3501432"/>
                <a:ext cx="4000524" cy="839189"/>
              </a:xfrm>
              <a:custGeom>
                <a:avLst/>
                <a:gdLst>
                  <a:gd name="connsiteX0" fmla="*/ 337376 w 4020765"/>
                  <a:gd name="connsiteY0" fmla="*/ 21151 h 926648"/>
                  <a:gd name="connsiteX1" fmla="*/ 49141 w 4020765"/>
                  <a:gd name="connsiteY1" fmla="*/ 120542 h 926648"/>
                  <a:gd name="connsiteX2" fmla="*/ 29263 w 4020765"/>
                  <a:gd name="connsiteY2" fmla="*/ 200055 h 926648"/>
                  <a:gd name="connsiteX3" fmla="*/ 198228 w 4020765"/>
                  <a:gd name="connsiteY3" fmla="*/ 249751 h 926648"/>
                  <a:gd name="connsiteX4" fmla="*/ 1997211 w 4020765"/>
                  <a:gd name="connsiteY4" fmla="*/ 309386 h 926648"/>
                  <a:gd name="connsiteX5" fmla="*/ 3587472 w 4020765"/>
                  <a:gd name="connsiteY5" fmla="*/ 150360 h 926648"/>
                  <a:gd name="connsiteX6" fmla="*/ 3826011 w 4020765"/>
                  <a:gd name="connsiteY6" fmla="*/ 100664 h 926648"/>
                  <a:gd name="connsiteX7" fmla="*/ 3676924 w 4020765"/>
                  <a:gd name="connsiteY7" fmla="*/ 378960 h 926648"/>
                  <a:gd name="connsiteX8" fmla="*/ 3666985 w 4020765"/>
                  <a:gd name="connsiteY8" fmla="*/ 428655 h 926648"/>
                  <a:gd name="connsiteX9" fmla="*/ 3945280 w 4020765"/>
                  <a:gd name="connsiteY9" fmla="*/ 617499 h 926648"/>
                  <a:gd name="connsiteX10" fmla="*/ 3965159 w 4020765"/>
                  <a:gd name="connsiteY10" fmla="*/ 647316 h 926648"/>
                  <a:gd name="connsiteX11" fmla="*/ 3279359 w 4020765"/>
                  <a:gd name="connsiteY11" fmla="*/ 796403 h 926648"/>
                  <a:gd name="connsiteX12" fmla="*/ 2056845 w 4020765"/>
                  <a:gd name="connsiteY12" fmla="*/ 915673 h 926648"/>
                  <a:gd name="connsiteX13" fmla="*/ 1082811 w 4020765"/>
                  <a:gd name="connsiteY13" fmla="*/ 915673 h 926648"/>
                  <a:gd name="connsiteX14" fmla="*/ 377132 w 4020765"/>
                  <a:gd name="connsiteY14" fmla="*/ 865977 h 926648"/>
                  <a:gd name="connsiteX15" fmla="*/ 59080 w 4020765"/>
                  <a:gd name="connsiteY15" fmla="*/ 786464 h 926648"/>
                  <a:gd name="connsiteX16" fmla="*/ 29263 w 4020765"/>
                  <a:gd name="connsiteY16" fmla="*/ 567803 h 926648"/>
                  <a:gd name="connsiteX17" fmla="*/ 337376 w 4020765"/>
                  <a:gd name="connsiteY17" fmla="*/ 21151 h 926648"/>
                  <a:gd name="connsiteX0" fmla="*/ 39202 w 4020765"/>
                  <a:gd name="connsiteY0" fmla="*/ 142414 h 839189"/>
                  <a:gd name="connsiteX1" fmla="*/ 49141 w 4020765"/>
                  <a:gd name="connsiteY1" fmla="*/ 33083 h 839189"/>
                  <a:gd name="connsiteX2" fmla="*/ 29263 w 4020765"/>
                  <a:gd name="connsiteY2" fmla="*/ 112596 h 839189"/>
                  <a:gd name="connsiteX3" fmla="*/ 198228 w 4020765"/>
                  <a:gd name="connsiteY3" fmla="*/ 162292 h 839189"/>
                  <a:gd name="connsiteX4" fmla="*/ 1997211 w 4020765"/>
                  <a:gd name="connsiteY4" fmla="*/ 221927 h 839189"/>
                  <a:gd name="connsiteX5" fmla="*/ 3587472 w 4020765"/>
                  <a:gd name="connsiteY5" fmla="*/ 62901 h 839189"/>
                  <a:gd name="connsiteX6" fmla="*/ 3826011 w 4020765"/>
                  <a:gd name="connsiteY6" fmla="*/ 13205 h 839189"/>
                  <a:gd name="connsiteX7" fmla="*/ 3676924 w 4020765"/>
                  <a:gd name="connsiteY7" fmla="*/ 291501 h 839189"/>
                  <a:gd name="connsiteX8" fmla="*/ 3666985 w 4020765"/>
                  <a:gd name="connsiteY8" fmla="*/ 341196 h 839189"/>
                  <a:gd name="connsiteX9" fmla="*/ 3945280 w 4020765"/>
                  <a:gd name="connsiteY9" fmla="*/ 530040 h 839189"/>
                  <a:gd name="connsiteX10" fmla="*/ 3965159 w 4020765"/>
                  <a:gd name="connsiteY10" fmla="*/ 559857 h 839189"/>
                  <a:gd name="connsiteX11" fmla="*/ 3279359 w 4020765"/>
                  <a:gd name="connsiteY11" fmla="*/ 708944 h 839189"/>
                  <a:gd name="connsiteX12" fmla="*/ 2056845 w 4020765"/>
                  <a:gd name="connsiteY12" fmla="*/ 828214 h 839189"/>
                  <a:gd name="connsiteX13" fmla="*/ 1082811 w 4020765"/>
                  <a:gd name="connsiteY13" fmla="*/ 828214 h 839189"/>
                  <a:gd name="connsiteX14" fmla="*/ 377132 w 4020765"/>
                  <a:gd name="connsiteY14" fmla="*/ 778518 h 839189"/>
                  <a:gd name="connsiteX15" fmla="*/ 59080 w 4020765"/>
                  <a:gd name="connsiteY15" fmla="*/ 699005 h 839189"/>
                  <a:gd name="connsiteX16" fmla="*/ 29263 w 4020765"/>
                  <a:gd name="connsiteY16" fmla="*/ 480344 h 839189"/>
                  <a:gd name="connsiteX17" fmla="*/ 39202 w 4020765"/>
                  <a:gd name="connsiteY17" fmla="*/ 142414 h 839189"/>
                  <a:gd name="connsiteX0" fmla="*/ 39202 w 4020765"/>
                  <a:gd name="connsiteY0" fmla="*/ 142414 h 839189"/>
                  <a:gd name="connsiteX1" fmla="*/ 49141 w 4020765"/>
                  <a:gd name="connsiteY1" fmla="*/ 152353 h 839189"/>
                  <a:gd name="connsiteX2" fmla="*/ 29263 w 4020765"/>
                  <a:gd name="connsiteY2" fmla="*/ 112596 h 839189"/>
                  <a:gd name="connsiteX3" fmla="*/ 198228 w 4020765"/>
                  <a:gd name="connsiteY3" fmla="*/ 162292 h 839189"/>
                  <a:gd name="connsiteX4" fmla="*/ 1997211 w 4020765"/>
                  <a:gd name="connsiteY4" fmla="*/ 221927 h 839189"/>
                  <a:gd name="connsiteX5" fmla="*/ 3587472 w 4020765"/>
                  <a:gd name="connsiteY5" fmla="*/ 62901 h 839189"/>
                  <a:gd name="connsiteX6" fmla="*/ 3826011 w 4020765"/>
                  <a:gd name="connsiteY6" fmla="*/ 13205 h 839189"/>
                  <a:gd name="connsiteX7" fmla="*/ 3676924 w 4020765"/>
                  <a:gd name="connsiteY7" fmla="*/ 291501 h 839189"/>
                  <a:gd name="connsiteX8" fmla="*/ 3666985 w 4020765"/>
                  <a:gd name="connsiteY8" fmla="*/ 341196 h 839189"/>
                  <a:gd name="connsiteX9" fmla="*/ 3945280 w 4020765"/>
                  <a:gd name="connsiteY9" fmla="*/ 530040 h 839189"/>
                  <a:gd name="connsiteX10" fmla="*/ 3965159 w 4020765"/>
                  <a:gd name="connsiteY10" fmla="*/ 559857 h 839189"/>
                  <a:gd name="connsiteX11" fmla="*/ 3279359 w 4020765"/>
                  <a:gd name="connsiteY11" fmla="*/ 708944 h 839189"/>
                  <a:gd name="connsiteX12" fmla="*/ 2056845 w 4020765"/>
                  <a:gd name="connsiteY12" fmla="*/ 828214 h 839189"/>
                  <a:gd name="connsiteX13" fmla="*/ 1082811 w 4020765"/>
                  <a:gd name="connsiteY13" fmla="*/ 828214 h 839189"/>
                  <a:gd name="connsiteX14" fmla="*/ 377132 w 4020765"/>
                  <a:gd name="connsiteY14" fmla="*/ 778518 h 839189"/>
                  <a:gd name="connsiteX15" fmla="*/ 59080 w 4020765"/>
                  <a:gd name="connsiteY15" fmla="*/ 699005 h 839189"/>
                  <a:gd name="connsiteX16" fmla="*/ 29263 w 4020765"/>
                  <a:gd name="connsiteY16" fmla="*/ 480344 h 839189"/>
                  <a:gd name="connsiteX17" fmla="*/ 39202 w 4020765"/>
                  <a:gd name="connsiteY17" fmla="*/ 142414 h 839189"/>
                  <a:gd name="connsiteX0" fmla="*/ 18961 w 4000524"/>
                  <a:gd name="connsiteY0" fmla="*/ 142414 h 839189"/>
                  <a:gd name="connsiteX1" fmla="*/ 28900 w 4000524"/>
                  <a:gd name="connsiteY1" fmla="*/ 152353 h 839189"/>
                  <a:gd name="connsiteX2" fmla="*/ 48778 w 4000524"/>
                  <a:gd name="connsiteY2" fmla="*/ 142414 h 839189"/>
                  <a:gd name="connsiteX3" fmla="*/ 177987 w 4000524"/>
                  <a:gd name="connsiteY3" fmla="*/ 162292 h 839189"/>
                  <a:gd name="connsiteX4" fmla="*/ 1976970 w 4000524"/>
                  <a:gd name="connsiteY4" fmla="*/ 221927 h 839189"/>
                  <a:gd name="connsiteX5" fmla="*/ 3567231 w 4000524"/>
                  <a:gd name="connsiteY5" fmla="*/ 62901 h 839189"/>
                  <a:gd name="connsiteX6" fmla="*/ 3805770 w 4000524"/>
                  <a:gd name="connsiteY6" fmla="*/ 13205 h 839189"/>
                  <a:gd name="connsiteX7" fmla="*/ 3656683 w 4000524"/>
                  <a:gd name="connsiteY7" fmla="*/ 291501 h 839189"/>
                  <a:gd name="connsiteX8" fmla="*/ 3646744 w 4000524"/>
                  <a:gd name="connsiteY8" fmla="*/ 341196 h 839189"/>
                  <a:gd name="connsiteX9" fmla="*/ 3925039 w 4000524"/>
                  <a:gd name="connsiteY9" fmla="*/ 530040 h 839189"/>
                  <a:gd name="connsiteX10" fmla="*/ 3944918 w 4000524"/>
                  <a:gd name="connsiteY10" fmla="*/ 559857 h 839189"/>
                  <a:gd name="connsiteX11" fmla="*/ 3259118 w 4000524"/>
                  <a:gd name="connsiteY11" fmla="*/ 708944 h 839189"/>
                  <a:gd name="connsiteX12" fmla="*/ 2036604 w 4000524"/>
                  <a:gd name="connsiteY12" fmla="*/ 828214 h 839189"/>
                  <a:gd name="connsiteX13" fmla="*/ 1062570 w 4000524"/>
                  <a:gd name="connsiteY13" fmla="*/ 828214 h 839189"/>
                  <a:gd name="connsiteX14" fmla="*/ 356891 w 4000524"/>
                  <a:gd name="connsiteY14" fmla="*/ 778518 h 839189"/>
                  <a:gd name="connsiteX15" fmla="*/ 38839 w 4000524"/>
                  <a:gd name="connsiteY15" fmla="*/ 699005 h 839189"/>
                  <a:gd name="connsiteX16" fmla="*/ 9022 w 4000524"/>
                  <a:gd name="connsiteY16" fmla="*/ 480344 h 839189"/>
                  <a:gd name="connsiteX17" fmla="*/ 18961 w 4000524"/>
                  <a:gd name="connsiteY17" fmla="*/ 142414 h 8391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000524" h="839189">
                    <a:moveTo>
                      <a:pt x="18961" y="142414"/>
                    </a:moveTo>
                    <a:cubicBezTo>
                      <a:pt x="22274" y="87749"/>
                      <a:pt x="23931" y="152353"/>
                      <a:pt x="28900" y="152353"/>
                    </a:cubicBezTo>
                    <a:cubicBezTo>
                      <a:pt x="33869" y="152353"/>
                      <a:pt x="23930" y="140758"/>
                      <a:pt x="48778" y="142414"/>
                    </a:cubicBezTo>
                    <a:cubicBezTo>
                      <a:pt x="73626" y="144070"/>
                      <a:pt x="-143378" y="149040"/>
                      <a:pt x="177987" y="162292"/>
                    </a:cubicBezTo>
                    <a:cubicBezTo>
                      <a:pt x="499352" y="175544"/>
                      <a:pt x="1412096" y="238492"/>
                      <a:pt x="1976970" y="221927"/>
                    </a:cubicBezTo>
                    <a:cubicBezTo>
                      <a:pt x="2541844" y="205362"/>
                      <a:pt x="3262431" y="97688"/>
                      <a:pt x="3567231" y="62901"/>
                    </a:cubicBezTo>
                    <a:cubicBezTo>
                      <a:pt x="3872031" y="28114"/>
                      <a:pt x="3790861" y="-24895"/>
                      <a:pt x="3805770" y="13205"/>
                    </a:cubicBezTo>
                    <a:cubicBezTo>
                      <a:pt x="3820679" y="51305"/>
                      <a:pt x="3683187" y="236836"/>
                      <a:pt x="3656683" y="291501"/>
                    </a:cubicBezTo>
                    <a:cubicBezTo>
                      <a:pt x="3630179" y="346166"/>
                      <a:pt x="3602018" y="301440"/>
                      <a:pt x="3646744" y="341196"/>
                    </a:cubicBezTo>
                    <a:cubicBezTo>
                      <a:pt x="3691470" y="380952"/>
                      <a:pt x="3875343" y="493597"/>
                      <a:pt x="3925039" y="530040"/>
                    </a:cubicBezTo>
                    <a:cubicBezTo>
                      <a:pt x="3974735" y="566484"/>
                      <a:pt x="4055905" y="530040"/>
                      <a:pt x="3944918" y="559857"/>
                    </a:cubicBezTo>
                    <a:cubicBezTo>
                      <a:pt x="3833931" y="589674"/>
                      <a:pt x="3577170" y="664218"/>
                      <a:pt x="3259118" y="708944"/>
                    </a:cubicBezTo>
                    <a:cubicBezTo>
                      <a:pt x="2941066" y="753670"/>
                      <a:pt x="2402695" y="808336"/>
                      <a:pt x="2036604" y="828214"/>
                    </a:cubicBezTo>
                    <a:cubicBezTo>
                      <a:pt x="1670513" y="848092"/>
                      <a:pt x="1342522" y="836497"/>
                      <a:pt x="1062570" y="828214"/>
                    </a:cubicBezTo>
                    <a:cubicBezTo>
                      <a:pt x="782618" y="819931"/>
                      <a:pt x="527513" y="800053"/>
                      <a:pt x="356891" y="778518"/>
                    </a:cubicBezTo>
                    <a:cubicBezTo>
                      <a:pt x="186269" y="756983"/>
                      <a:pt x="96817" y="748701"/>
                      <a:pt x="38839" y="699005"/>
                    </a:cubicBezTo>
                    <a:cubicBezTo>
                      <a:pt x="-19139" y="649309"/>
                      <a:pt x="12335" y="573109"/>
                      <a:pt x="9022" y="480344"/>
                    </a:cubicBezTo>
                    <a:cubicBezTo>
                      <a:pt x="5709" y="387579"/>
                      <a:pt x="15648" y="197079"/>
                      <a:pt x="18961" y="142414"/>
                    </a:cubicBezTo>
                    <a:close/>
                  </a:path>
                </a:pathLst>
              </a:custGeom>
              <a:solidFill>
                <a:srgbClr val="B9E2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0" name="TextBox 29"/>
            <p:cNvSpPr txBox="1"/>
            <p:nvPr/>
          </p:nvSpPr>
          <p:spPr>
            <a:xfrm>
              <a:off x="1438843" y="683033"/>
              <a:ext cx="17993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>
                  <a:solidFill>
                    <a:srgbClr val="0070C0"/>
                  </a:solidFill>
                </a:rPr>
                <a:t>VIẾT</a:t>
              </a:r>
            </a:p>
          </p:txBody>
        </p:sp>
      </p:grpSp>
      <p:sp>
        <p:nvSpPr>
          <p:cNvPr id="17" name="Oval 16"/>
          <p:cNvSpPr/>
          <p:nvPr/>
        </p:nvSpPr>
        <p:spPr>
          <a:xfrm>
            <a:off x="136218" y="758596"/>
            <a:ext cx="387626" cy="3720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87983" y="735301"/>
            <a:ext cx="22060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Viết ứng dụng:</a:t>
            </a:r>
          </a:p>
        </p:txBody>
      </p:sp>
      <p:pic>
        <p:nvPicPr>
          <p:cNvPr id="3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10539" y1="12963" x2="10539" y2="12963"/>
                        <a14:foregroundMark x1="8824" y1="21164" x2="8824" y2="21164"/>
                        <a14:foregroundMark x1="17157" y1="11640" x2="17157" y2="11640"/>
                        <a14:foregroundMark x1="15686" y1="13757" x2="15686" y2="13757"/>
                        <a14:foregroundMark x1="70833" y1="26720" x2="70833" y2="26720"/>
                        <a14:foregroundMark x1="72304" y1="26984" x2="72304" y2="26984"/>
                        <a14:foregroundMark x1="70833" y1="25132" x2="70833" y2="25132"/>
                        <a14:foregroundMark x1="68627" y1="34392" x2="68627" y2="34392"/>
                        <a14:foregroundMark x1="69853" y1="22751" x2="69853" y2="22751"/>
                        <a14:foregroundMark x1="90196" y1="28571" x2="90196" y2="28571"/>
                        <a14:foregroundMark x1="81618" y1="34921" x2="81618" y2="34921"/>
                        <a14:foregroundMark x1="73284" y1="65079" x2="73284" y2="65079"/>
                        <a14:foregroundMark x1="71324" y1="65873" x2="71324" y2="65873"/>
                        <a14:foregroundMark x1="47549" y1="52910" x2="47549" y2="52910"/>
                        <a14:foregroundMark x1="50980" y1="47354" x2="50980" y2="47354"/>
                        <a14:foregroundMark x1="62500" y1="43915" x2="62500" y2="43915"/>
                        <a14:foregroundMark x1="19363" y1="67460" x2="19363" y2="67460"/>
                        <a14:foregroundMark x1="16912" y1="65873" x2="16912" y2="658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463422" flipH="1">
            <a:off x="7326175" y="-276542"/>
            <a:ext cx="2005013" cy="1857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1401418" y="383272"/>
            <a:ext cx="6162847" cy="0"/>
          </a:xfrm>
          <a:prstGeom prst="line">
            <a:avLst/>
          </a:prstGeom>
          <a:ln w="28575"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2615134" y="698847"/>
            <a:ext cx="54200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rgbClr val="0418AC"/>
                </a:solidFill>
              </a:rPr>
              <a:t> Ánh nắng tràn ngập sân trường.</a:t>
            </a:r>
          </a:p>
        </p:txBody>
      </p:sp>
      <p:pic>
        <p:nvPicPr>
          <p:cNvPr id="33" name="Picture 2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208"/>
          <a:stretch/>
        </p:blipFill>
        <p:spPr bwMode="auto">
          <a:xfrm>
            <a:off x="108504" y="1930303"/>
            <a:ext cx="8743950" cy="2014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" name="TextBox 33"/>
          <p:cNvSpPr txBox="1"/>
          <p:nvPr/>
        </p:nvSpPr>
        <p:spPr>
          <a:xfrm>
            <a:off x="226109" y="1468638"/>
            <a:ext cx="1078187" cy="461665"/>
          </a:xfrm>
          <a:prstGeom prst="rect">
            <a:avLst/>
          </a:prstGeom>
          <a:solidFill>
            <a:srgbClr val="009242"/>
          </a:solidFill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   Viết</a:t>
            </a:r>
          </a:p>
        </p:txBody>
      </p:sp>
      <p:sp>
        <p:nvSpPr>
          <p:cNvPr id="35" name="Rectangle 34"/>
          <p:cNvSpPr/>
          <p:nvPr/>
        </p:nvSpPr>
        <p:spPr>
          <a:xfrm>
            <a:off x="686262" y="2239986"/>
            <a:ext cx="64315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0418AC"/>
                </a:solidFill>
                <a:latin typeface="HP001 4 hàng" pitchFamily="34" charset="0"/>
                <a:cs typeface="Arial-Rounded" pitchFamily="34" charset="0"/>
              </a:rPr>
              <a:t>Ánh nắng tràn ngập sân trường.</a:t>
            </a:r>
            <a:endParaRPr lang="en-US" sz="3200"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1063488" y="2097150"/>
            <a:ext cx="89046" cy="59635"/>
          </a:xfrm>
          <a:prstGeom prst="line">
            <a:avLst/>
          </a:prstGeom>
          <a:ln w="28575">
            <a:solidFill>
              <a:srgbClr val="0418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352967" y="4124738"/>
            <a:ext cx="643317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Trong câu ứng dụng, chữ nào được viết hoa?</a:t>
            </a:r>
          </a:p>
          <a:p>
            <a:r>
              <a:rPr lang="en-US" sz="2400"/>
              <a:t>Vì sao ?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765202" y="2713383"/>
            <a:ext cx="45678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1063488" y="4124737"/>
            <a:ext cx="6720109" cy="83099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/>
              <a:t>Nêu cách nối chữ viết hoa với chữ viết thường?</a:t>
            </a:r>
          </a:p>
          <a:p>
            <a:endParaRPr lang="en-US" sz="2400"/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1221983" y="1699470"/>
            <a:ext cx="469026" cy="68592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874644" y="4119059"/>
            <a:ext cx="7007086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400"/>
              <a:t>Khoảng cách giữa các chữ ghi tiếng trong câu bằng bao nhiêu?</a:t>
            </a:r>
          </a:p>
        </p:txBody>
      </p:sp>
      <p:sp>
        <p:nvSpPr>
          <p:cNvPr id="40" name="Oval 39"/>
          <p:cNvSpPr/>
          <p:nvPr/>
        </p:nvSpPr>
        <p:spPr>
          <a:xfrm>
            <a:off x="1739348" y="2385391"/>
            <a:ext cx="139148" cy="218661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2803975" y="2383286"/>
            <a:ext cx="139148" cy="218661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3762898" y="2383286"/>
            <a:ext cx="139148" cy="218661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4796567" y="2393225"/>
            <a:ext cx="139148" cy="218661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5621514" y="2393225"/>
            <a:ext cx="139148" cy="218661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787493"/>
      </p:ext>
    </p:extLst>
  </p:cSld>
  <p:clrMapOvr>
    <a:masterClrMapping/>
  </p:clrMapOvr>
  <p:transition spd="slow">
    <p:push/>
    <p:sndAc>
      <p:stSnd>
        <p:snd r:embed="rId2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10" grpId="0"/>
      <p:bldP spid="10" grpId="1"/>
      <p:bldP spid="37" grpId="0" animBg="1"/>
      <p:bldP spid="37" grpId="1" animBg="1"/>
      <p:bldP spid="38" grpId="0" animBg="1"/>
      <p:bldP spid="38" grpId="1" animBg="1"/>
      <p:bldP spid="40" grpId="0" animBg="1"/>
      <p:bldP spid="40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0" y="-70337"/>
            <a:ext cx="9144000" cy="5132868"/>
            <a:chOff x="0" y="-138500"/>
            <a:chExt cx="9144000" cy="5271367"/>
          </a:xfrm>
        </p:grpSpPr>
        <p:cxnSp>
          <p:nvCxnSpPr>
            <p:cNvPr id="24" name="Straight Connector 23"/>
            <p:cNvCxnSpPr/>
            <p:nvPr/>
          </p:nvCxnSpPr>
          <p:spPr>
            <a:xfrm>
              <a:off x="0" y="0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0" y="5132867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ectangle 26"/>
            <p:cNvSpPr/>
            <p:nvPr/>
          </p:nvSpPr>
          <p:spPr>
            <a:xfrm>
              <a:off x="0" y="-138500"/>
              <a:ext cx="1221983" cy="27699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algn="ctr"/>
              <a:r>
                <a:rPr lang="en-US" sz="1200" b="1" cap="all" spc="0">
                  <a:ln>
                    <a:solidFill>
                      <a:srgbClr val="FFFF00"/>
                    </a:solidFill>
                  </a:ln>
                  <a:solidFill>
                    <a:srgbClr val="F446B6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Quynh miss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91018" y="176897"/>
            <a:ext cx="1310400" cy="503369"/>
            <a:chOff x="1300606" y="583278"/>
            <a:chExt cx="2284941" cy="503369"/>
          </a:xfrm>
        </p:grpSpPr>
        <p:grpSp>
          <p:nvGrpSpPr>
            <p:cNvPr id="20" name="Group 19"/>
            <p:cNvGrpSpPr/>
            <p:nvPr/>
          </p:nvGrpSpPr>
          <p:grpSpPr>
            <a:xfrm>
              <a:off x="1300606" y="583278"/>
              <a:ext cx="2284941" cy="503369"/>
              <a:chOff x="2724240" y="3501432"/>
              <a:chExt cx="4154120" cy="888648"/>
            </a:xfrm>
          </p:grpSpPr>
          <p:sp>
            <p:nvSpPr>
              <p:cNvPr id="21" name="Freeform 20"/>
              <p:cNvSpPr/>
              <p:nvPr/>
            </p:nvSpPr>
            <p:spPr>
              <a:xfrm>
                <a:off x="2877836" y="3550891"/>
                <a:ext cx="4000524" cy="839189"/>
              </a:xfrm>
              <a:custGeom>
                <a:avLst/>
                <a:gdLst>
                  <a:gd name="connsiteX0" fmla="*/ 337376 w 4020765"/>
                  <a:gd name="connsiteY0" fmla="*/ 21151 h 926648"/>
                  <a:gd name="connsiteX1" fmla="*/ 49141 w 4020765"/>
                  <a:gd name="connsiteY1" fmla="*/ 120542 h 926648"/>
                  <a:gd name="connsiteX2" fmla="*/ 29263 w 4020765"/>
                  <a:gd name="connsiteY2" fmla="*/ 200055 h 926648"/>
                  <a:gd name="connsiteX3" fmla="*/ 198228 w 4020765"/>
                  <a:gd name="connsiteY3" fmla="*/ 249751 h 926648"/>
                  <a:gd name="connsiteX4" fmla="*/ 1997211 w 4020765"/>
                  <a:gd name="connsiteY4" fmla="*/ 309386 h 926648"/>
                  <a:gd name="connsiteX5" fmla="*/ 3587472 w 4020765"/>
                  <a:gd name="connsiteY5" fmla="*/ 150360 h 926648"/>
                  <a:gd name="connsiteX6" fmla="*/ 3826011 w 4020765"/>
                  <a:gd name="connsiteY6" fmla="*/ 100664 h 926648"/>
                  <a:gd name="connsiteX7" fmla="*/ 3676924 w 4020765"/>
                  <a:gd name="connsiteY7" fmla="*/ 378960 h 926648"/>
                  <a:gd name="connsiteX8" fmla="*/ 3666985 w 4020765"/>
                  <a:gd name="connsiteY8" fmla="*/ 428655 h 926648"/>
                  <a:gd name="connsiteX9" fmla="*/ 3945280 w 4020765"/>
                  <a:gd name="connsiteY9" fmla="*/ 617499 h 926648"/>
                  <a:gd name="connsiteX10" fmla="*/ 3965159 w 4020765"/>
                  <a:gd name="connsiteY10" fmla="*/ 647316 h 926648"/>
                  <a:gd name="connsiteX11" fmla="*/ 3279359 w 4020765"/>
                  <a:gd name="connsiteY11" fmla="*/ 796403 h 926648"/>
                  <a:gd name="connsiteX12" fmla="*/ 2056845 w 4020765"/>
                  <a:gd name="connsiteY12" fmla="*/ 915673 h 926648"/>
                  <a:gd name="connsiteX13" fmla="*/ 1082811 w 4020765"/>
                  <a:gd name="connsiteY13" fmla="*/ 915673 h 926648"/>
                  <a:gd name="connsiteX14" fmla="*/ 377132 w 4020765"/>
                  <a:gd name="connsiteY14" fmla="*/ 865977 h 926648"/>
                  <a:gd name="connsiteX15" fmla="*/ 59080 w 4020765"/>
                  <a:gd name="connsiteY15" fmla="*/ 786464 h 926648"/>
                  <a:gd name="connsiteX16" fmla="*/ 29263 w 4020765"/>
                  <a:gd name="connsiteY16" fmla="*/ 567803 h 926648"/>
                  <a:gd name="connsiteX17" fmla="*/ 337376 w 4020765"/>
                  <a:gd name="connsiteY17" fmla="*/ 21151 h 926648"/>
                  <a:gd name="connsiteX0" fmla="*/ 39202 w 4020765"/>
                  <a:gd name="connsiteY0" fmla="*/ 142414 h 839189"/>
                  <a:gd name="connsiteX1" fmla="*/ 49141 w 4020765"/>
                  <a:gd name="connsiteY1" fmla="*/ 33083 h 839189"/>
                  <a:gd name="connsiteX2" fmla="*/ 29263 w 4020765"/>
                  <a:gd name="connsiteY2" fmla="*/ 112596 h 839189"/>
                  <a:gd name="connsiteX3" fmla="*/ 198228 w 4020765"/>
                  <a:gd name="connsiteY3" fmla="*/ 162292 h 839189"/>
                  <a:gd name="connsiteX4" fmla="*/ 1997211 w 4020765"/>
                  <a:gd name="connsiteY4" fmla="*/ 221927 h 839189"/>
                  <a:gd name="connsiteX5" fmla="*/ 3587472 w 4020765"/>
                  <a:gd name="connsiteY5" fmla="*/ 62901 h 839189"/>
                  <a:gd name="connsiteX6" fmla="*/ 3826011 w 4020765"/>
                  <a:gd name="connsiteY6" fmla="*/ 13205 h 839189"/>
                  <a:gd name="connsiteX7" fmla="*/ 3676924 w 4020765"/>
                  <a:gd name="connsiteY7" fmla="*/ 291501 h 839189"/>
                  <a:gd name="connsiteX8" fmla="*/ 3666985 w 4020765"/>
                  <a:gd name="connsiteY8" fmla="*/ 341196 h 839189"/>
                  <a:gd name="connsiteX9" fmla="*/ 3945280 w 4020765"/>
                  <a:gd name="connsiteY9" fmla="*/ 530040 h 839189"/>
                  <a:gd name="connsiteX10" fmla="*/ 3965159 w 4020765"/>
                  <a:gd name="connsiteY10" fmla="*/ 559857 h 839189"/>
                  <a:gd name="connsiteX11" fmla="*/ 3279359 w 4020765"/>
                  <a:gd name="connsiteY11" fmla="*/ 708944 h 839189"/>
                  <a:gd name="connsiteX12" fmla="*/ 2056845 w 4020765"/>
                  <a:gd name="connsiteY12" fmla="*/ 828214 h 839189"/>
                  <a:gd name="connsiteX13" fmla="*/ 1082811 w 4020765"/>
                  <a:gd name="connsiteY13" fmla="*/ 828214 h 839189"/>
                  <a:gd name="connsiteX14" fmla="*/ 377132 w 4020765"/>
                  <a:gd name="connsiteY14" fmla="*/ 778518 h 839189"/>
                  <a:gd name="connsiteX15" fmla="*/ 59080 w 4020765"/>
                  <a:gd name="connsiteY15" fmla="*/ 699005 h 839189"/>
                  <a:gd name="connsiteX16" fmla="*/ 29263 w 4020765"/>
                  <a:gd name="connsiteY16" fmla="*/ 480344 h 839189"/>
                  <a:gd name="connsiteX17" fmla="*/ 39202 w 4020765"/>
                  <a:gd name="connsiteY17" fmla="*/ 142414 h 839189"/>
                  <a:gd name="connsiteX0" fmla="*/ 39202 w 4020765"/>
                  <a:gd name="connsiteY0" fmla="*/ 142414 h 839189"/>
                  <a:gd name="connsiteX1" fmla="*/ 49141 w 4020765"/>
                  <a:gd name="connsiteY1" fmla="*/ 152353 h 839189"/>
                  <a:gd name="connsiteX2" fmla="*/ 29263 w 4020765"/>
                  <a:gd name="connsiteY2" fmla="*/ 112596 h 839189"/>
                  <a:gd name="connsiteX3" fmla="*/ 198228 w 4020765"/>
                  <a:gd name="connsiteY3" fmla="*/ 162292 h 839189"/>
                  <a:gd name="connsiteX4" fmla="*/ 1997211 w 4020765"/>
                  <a:gd name="connsiteY4" fmla="*/ 221927 h 839189"/>
                  <a:gd name="connsiteX5" fmla="*/ 3587472 w 4020765"/>
                  <a:gd name="connsiteY5" fmla="*/ 62901 h 839189"/>
                  <a:gd name="connsiteX6" fmla="*/ 3826011 w 4020765"/>
                  <a:gd name="connsiteY6" fmla="*/ 13205 h 839189"/>
                  <a:gd name="connsiteX7" fmla="*/ 3676924 w 4020765"/>
                  <a:gd name="connsiteY7" fmla="*/ 291501 h 839189"/>
                  <a:gd name="connsiteX8" fmla="*/ 3666985 w 4020765"/>
                  <a:gd name="connsiteY8" fmla="*/ 341196 h 839189"/>
                  <a:gd name="connsiteX9" fmla="*/ 3945280 w 4020765"/>
                  <a:gd name="connsiteY9" fmla="*/ 530040 h 839189"/>
                  <a:gd name="connsiteX10" fmla="*/ 3965159 w 4020765"/>
                  <a:gd name="connsiteY10" fmla="*/ 559857 h 839189"/>
                  <a:gd name="connsiteX11" fmla="*/ 3279359 w 4020765"/>
                  <a:gd name="connsiteY11" fmla="*/ 708944 h 839189"/>
                  <a:gd name="connsiteX12" fmla="*/ 2056845 w 4020765"/>
                  <a:gd name="connsiteY12" fmla="*/ 828214 h 839189"/>
                  <a:gd name="connsiteX13" fmla="*/ 1082811 w 4020765"/>
                  <a:gd name="connsiteY13" fmla="*/ 828214 h 839189"/>
                  <a:gd name="connsiteX14" fmla="*/ 377132 w 4020765"/>
                  <a:gd name="connsiteY14" fmla="*/ 778518 h 839189"/>
                  <a:gd name="connsiteX15" fmla="*/ 59080 w 4020765"/>
                  <a:gd name="connsiteY15" fmla="*/ 699005 h 839189"/>
                  <a:gd name="connsiteX16" fmla="*/ 29263 w 4020765"/>
                  <a:gd name="connsiteY16" fmla="*/ 480344 h 839189"/>
                  <a:gd name="connsiteX17" fmla="*/ 39202 w 4020765"/>
                  <a:gd name="connsiteY17" fmla="*/ 142414 h 839189"/>
                  <a:gd name="connsiteX0" fmla="*/ 18961 w 4000524"/>
                  <a:gd name="connsiteY0" fmla="*/ 142414 h 839189"/>
                  <a:gd name="connsiteX1" fmla="*/ 28900 w 4000524"/>
                  <a:gd name="connsiteY1" fmla="*/ 152353 h 839189"/>
                  <a:gd name="connsiteX2" fmla="*/ 48778 w 4000524"/>
                  <a:gd name="connsiteY2" fmla="*/ 142414 h 839189"/>
                  <a:gd name="connsiteX3" fmla="*/ 177987 w 4000524"/>
                  <a:gd name="connsiteY3" fmla="*/ 162292 h 839189"/>
                  <a:gd name="connsiteX4" fmla="*/ 1976970 w 4000524"/>
                  <a:gd name="connsiteY4" fmla="*/ 221927 h 839189"/>
                  <a:gd name="connsiteX5" fmla="*/ 3567231 w 4000524"/>
                  <a:gd name="connsiteY5" fmla="*/ 62901 h 839189"/>
                  <a:gd name="connsiteX6" fmla="*/ 3805770 w 4000524"/>
                  <a:gd name="connsiteY6" fmla="*/ 13205 h 839189"/>
                  <a:gd name="connsiteX7" fmla="*/ 3656683 w 4000524"/>
                  <a:gd name="connsiteY7" fmla="*/ 291501 h 839189"/>
                  <a:gd name="connsiteX8" fmla="*/ 3646744 w 4000524"/>
                  <a:gd name="connsiteY8" fmla="*/ 341196 h 839189"/>
                  <a:gd name="connsiteX9" fmla="*/ 3925039 w 4000524"/>
                  <a:gd name="connsiteY9" fmla="*/ 530040 h 839189"/>
                  <a:gd name="connsiteX10" fmla="*/ 3944918 w 4000524"/>
                  <a:gd name="connsiteY10" fmla="*/ 559857 h 839189"/>
                  <a:gd name="connsiteX11" fmla="*/ 3259118 w 4000524"/>
                  <a:gd name="connsiteY11" fmla="*/ 708944 h 839189"/>
                  <a:gd name="connsiteX12" fmla="*/ 2036604 w 4000524"/>
                  <a:gd name="connsiteY12" fmla="*/ 828214 h 839189"/>
                  <a:gd name="connsiteX13" fmla="*/ 1062570 w 4000524"/>
                  <a:gd name="connsiteY13" fmla="*/ 828214 h 839189"/>
                  <a:gd name="connsiteX14" fmla="*/ 356891 w 4000524"/>
                  <a:gd name="connsiteY14" fmla="*/ 778518 h 839189"/>
                  <a:gd name="connsiteX15" fmla="*/ 38839 w 4000524"/>
                  <a:gd name="connsiteY15" fmla="*/ 699005 h 839189"/>
                  <a:gd name="connsiteX16" fmla="*/ 9022 w 4000524"/>
                  <a:gd name="connsiteY16" fmla="*/ 480344 h 839189"/>
                  <a:gd name="connsiteX17" fmla="*/ 18961 w 4000524"/>
                  <a:gd name="connsiteY17" fmla="*/ 142414 h 8391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000524" h="839189">
                    <a:moveTo>
                      <a:pt x="18961" y="142414"/>
                    </a:moveTo>
                    <a:cubicBezTo>
                      <a:pt x="22274" y="87749"/>
                      <a:pt x="23931" y="152353"/>
                      <a:pt x="28900" y="152353"/>
                    </a:cubicBezTo>
                    <a:cubicBezTo>
                      <a:pt x="33869" y="152353"/>
                      <a:pt x="23930" y="140758"/>
                      <a:pt x="48778" y="142414"/>
                    </a:cubicBezTo>
                    <a:cubicBezTo>
                      <a:pt x="73626" y="144070"/>
                      <a:pt x="-143378" y="149040"/>
                      <a:pt x="177987" y="162292"/>
                    </a:cubicBezTo>
                    <a:cubicBezTo>
                      <a:pt x="499352" y="175544"/>
                      <a:pt x="1412096" y="238492"/>
                      <a:pt x="1976970" y="221927"/>
                    </a:cubicBezTo>
                    <a:cubicBezTo>
                      <a:pt x="2541844" y="205362"/>
                      <a:pt x="3262431" y="97688"/>
                      <a:pt x="3567231" y="62901"/>
                    </a:cubicBezTo>
                    <a:cubicBezTo>
                      <a:pt x="3872031" y="28114"/>
                      <a:pt x="3790861" y="-24895"/>
                      <a:pt x="3805770" y="13205"/>
                    </a:cubicBezTo>
                    <a:cubicBezTo>
                      <a:pt x="3820679" y="51305"/>
                      <a:pt x="3683187" y="236836"/>
                      <a:pt x="3656683" y="291501"/>
                    </a:cubicBezTo>
                    <a:cubicBezTo>
                      <a:pt x="3630179" y="346166"/>
                      <a:pt x="3602018" y="301440"/>
                      <a:pt x="3646744" y="341196"/>
                    </a:cubicBezTo>
                    <a:cubicBezTo>
                      <a:pt x="3691470" y="380952"/>
                      <a:pt x="3875343" y="493597"/>
                      <a:pt x="3925039" y="530040"/>
                    </a:cubicBezTo>
                    <a:cubicBezTo>
                      <a:pt x="3974735" y="566484"/>
                      <a:pt x="4055905" y="530040"/>
                      <a:pt x="3944918" y="559857"/>
                    </a:cubicBezTo>
                    <a:cubicBezTo>
                      <a:pt x="3833931" y="589674"/>
                      <a:pt x="3577170" y="664218"/>
                      <a:pt x="3259118" y="708944"/>
                    </a:cubicBezTo>
                    <a:cubicBezTo>
                      <a:pt x="2941066" y="753670"/>
                      <a:pt x="2402695" y="808336"/>
                      <a:pt x="2036604" y="828214"/>
                    </a:cubicBezTo>
                    <a:cubicBezTo>
                      <a:pt x="1670513" y="848092"/>
                      <a:pt x="1342522" y="836497"/>
                      <a:pt x="1062570" y="828214"/>
                    </a:cubicBezTo>
                    <a:cubicBezTo>
                      <a:pt x="782618" y="819931"/>
                      <a:pt x="527513" y="800053"/>
                      <a:pt x="356891" y="778518"/>
                    </a:cubicBezTo>
                    <a:cubicBezTo>
                      <a:pt x="186269" y="756983"/>
                      <a:pt x="96817" y="748701"/>
                      <a:pt x="38839" y="699005"/>
                    </a:cubicBezTo>
                    <a:cubicBezTo>
                      <a:pt x="-19139" y="649309"/>
                      <a:pt x="12335" y="573109"/>
                      <a:pt x="9022" y="480344"/>
                    </a:cubicBezTo>
                    <a:cubicBezTo>
                      <a:pt x="5709" y="387579"/>
                      <a:pt x="15648" y="197079"/>
                      <a:pt x="18961" y="142414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Freeform 22"/>
              <p:cNvSpPr/>
              <p:nvPr/>
            </p:nvSpPr>
            <p:spPr>
              <a:xfrm>
                <a:off x="2734178" y="3521074"/>
                <a:ext cx="346951" cy="689387"/>
              </a:xfrm>
              <a:custGeom>
                <a:avLst/>
                <a:gdLst>
                  <a:gd name="connsiteX0" fmla="*/ 297780 w 347476"/>
                  <a:gd name="connsiteY0" fmla="*/ 576470 h 748785"/>
                  <a:gd name="connsiteX1" fmla="*/ 347476 w 347476"/>
                  <a:gd name="connsiteY1" fmla="*/ 0 h 748785"/>
                  <a:gd name="connsiteX2" fmla="*/ 347476 w 347476"/>
                  <a:gd name="connsiteY2" fmla="*/ 0 h 748785"/>
                  <a:gd name="connsiteX3" fmla="*/ 79119 w 347476"/>
                  <a:gd name="connsiteY3" fmla="*/ 79513 h 748785"/>
                  <a:gd name="connsiteX4" fmla="*/ 29424 w 347476"/>
                  <a:gd name="connsiteY4" fmla="*/ 218661 h 748785"/>
                  <a:gd name="connsiteX5" fmla="*/ 9545 w 347476"/>
                  <a:gd name="connsiteY5" fmla="*/ 467139 h 748785"/>
                  <a:gd name="connsiteX6" fmla="*/ 29424 w 347476"/>
                  <a:gd name="connsiteY6" fmla="*/ 745435 h 748785"/>
                  <a:gd name="connsiteX7" fmla="*/ 297780 w 347476"/>
                  <a:gd name="connsiteY7" fmla="*/ 576470 h 748785"/>
                  <a:gd name="connsiteX0" fmla="*/ 297780 w 348323"/>
                  <a:gd name="connsiteY0" fmla="*/ 604551 h 776866"/>
                  <a:gd name="connsiteX1" fmla="*/ 347476 w 348323"/>
                  <a:gd name="connsiteY1" fmla="*/ 28081 h 776866"/>
                  <a:gd name="connsiteX2" fmla="*/ 327598 w 348323"/>
                  <a:gd name="connsiteY2" fmla="*/ 97654 h 776866"/>
                  <a:gd name="connsiteX3" fmla="*/ 79119 w 348323"/>
                  <a:gd name="connsiteY3" fmla="*/ 107594 h 776866"/>
                  <a:gd name="connsiteX4" fmla="*/ 29424 w 348323"/>
                  <a:gd name="connsiteY4" fmla="*/ 246742 h 776866"/>
                  <a:gd name="connsiteX5" fmla="*/ 9545 w 348323"/>
                  <a:gd name="connsiteY5" fmla="*/ 495220 h 776866"/>
                  <a:gd name="connsiteX6" fmla="*/ 29424 w 348323"/>
                  <a:gd name="connsiteY6" fmla="*/ 773516 h 776866"/>
                  <a:gd name="connsiteX7" fmla="*/ 297780 w 348323"/>
                  <a:gd name="connsiteY7" fmla="*/ 604551 h 776866"/>
                  <a:gd name="connsiteX0" fmla="*/ 297780 w 347158"/>
                  <a:gd name="connsiteY0" fmla="*/ 517072 h 689387"/>
                  <a:gd name="connsiteX1" fmla="*/ 327597 w 347158"/>
                  <a:gd name="connsiteY1" fmla="*/ 109567 h 689387"/>
                  <a:gd name="connsiteX2" fmla="*/ 327598 w 347158"/>
                  <a:gd name="connsiteY2" fmla="*/ 10175 h 689387"/>
                  <a:gd name="connsiteX3" fmla="*/ 79119 w 347158"/>
                  <a:gd name="connsiteY3" fmla="*/ 20115 h 689387"/>
                  <a:gd name="connsiteX4" fmla="*/ 29424 w 347158"/>
                  <a:gd name="connsiteY4" fmla="*/ 159263 h 689387"/>
                  <a:gd name="connsiteX5" fmla="*/ 9545 w 347158"/>
                  <a:gd name="connsiteY5" fmla="*/ 407741 h 689387"/>
                  <a:gd name="connsiteX6" fmla="*/ 29424 w 347158"/>
                  <a:gd name="connsiteY6" fmla="*/ 686037 h 689387"/>
                  <a:gd name="connsiteX7" fmla="*/ 297780 w 347158"/>
                  <a:gd name="connsiteY7" fmla="*/ 517072 h 6893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47158" h="689387">
                    <a:moveTo>
                      <a:pt x="297780" y="517072"/>
                    </a:moveTo>
                    <a:cubicBezTo>
                      <a:pt x="314345" y="324915"/>
                      <a:pt x="322627" y="194050"/>
                      <a:pt x="327597" y="109567"/>
                    </a:cubicBezTo>
                    <a:cubicBezTo>
                      <a:pt x="332567" y="25084"/>
                      <a:pt x="369011" y="25084"/>
                      <a:pt x="327598" y="10175"/>
                    </a:cubicBezTo>
                    <a:cubicBezTo>
                      <a:pt x="286185" y="-4734"/>
                      <a:pt x="128815" y="-4733"/>
                      <a:pt x="79119" y="20115"/>
                    </a:cubicBezTo>
                    <a:cubicBezTo>
                      <a:pt x="29423" y="44963"/>
                      <a:pt x="41020" y="94659"/>
                      <a:pt x="29424" y="159263"/>
                    </a:cubicBezTo>
                    <a:cubicBezTo>
                      <a:pt x="17828" y="223867"/>
                      <a:pt x="9545" y="319945"/>
                      <a:pt x="9545" y="407741"/>
                    </a:cubicBezTo>
                    <a:cubicBezTo>
                      <a:pt x="9545" y="495537"/>
                      <a:pt x="-21928" y="664502"/>
                      <a:pt x="29424" y="686037"/>
                    </a:cubicBezTo>
                    <a:cubicBezTo>
                      <a:pt x="80776" y="707572"/>
                      <a:pt x="199217" y="622261"/>
                      <a:pt x="297780" y="517072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Freeform 28"/>
              <p:cNvSpPr/>
              <p:nvPr/>
            </p:nvSpPr>
            <p:spPr>
              <a:xfrm>
                <a:off x="2724240" y="3501432"/>
                <a:ext cx="4000524" cy="839189"/>
              </a:xfrm>
              <a:custGeom>
                <a:avLst/>
                <a:gdLst>
                  <a:gd name="connsiteX0" fmla="*/ 337376 w 4020765"/>
                  <a:gd name="connsiteY0" fmla="*/ 21151 h 926648"/>
                  <a:gd name="connsiteX1" fmla="*/ 49141 w 4020765"/>
                  <a:gd name="connsiteY1" fmla="*/ 120542 h 926648"/>
                  <a:gd name="connsiteX2" fmla="*/ 29263 w 4020765"/>
                  <a:gd name="connsiteY2" fmla="*/ 200055 h 926648"/>
                  <a:gd name="connsiteX3" fmla="*/ 198228 w 4020765"/>
                  <a:gd name="connsiteY3" fmla="*/ 249751 h 926648"/>
                  <a:gd name="connsiteX4" fmla="*/ 1997211 w 4020765"/>
                  <a:gd name="connsiteY4" fmla="*/ 309386 h 926648"/>
                  <a:gd name="connsiteX5" fmla="*/ 3587472 w 4020765"/>
                  <a:gd name="connsiteY5" fmla="*/ 150360 h 926648"/>
                  <a:gd name="connsiteX6" fmla="*/ 3826011 w 4020765"/>
                  <a:gd name="connsiteY6" fmla="*/ 100664 h 926648"/>
                  <a:gd name="connsiteX7" fmla="*/ 3676924 w 4020765"/>
                  <a:gd name="connsiteY7" fmla="*/ 378960 h 926648"/>
                  <a:gd name="connsiteX8" fmla="*/ 3666985 w 4020765"/>
                  <a:gd name="connsiteY8" fmla="*/ 428655 h 926648"/>
                  <a:gd name="connsiteX9" fmla="*/ 3945280 w 4020765"/>
                  <a:gd name="connsiteY9" fmla="*/ 617499 h 926648"/>
                  <a:gd name="connsiteX10" fmla="*/ 3965159 w 4020765"/>
                  <a:gd name="connsiteY10" fmla="*/ 647316 h 926648"/>
                  <a:gd name="connsiteX11" fmla="*/ 3279359 w 4020765"/>
                  <a:gd name="connsiteY11" fmla="*/ 796403 h 926648"/>
                  <a:gd name="connsiteX12" fmla="*/ 2056845 w 4020765"/>
                  <a:gd name="connsiteY12" fmla="*/ 915673 h 926648"/>
                  <a:gd name="connsiteX13" fmla="*/ 1082811 w 4020765"/>
                  <a:gd name="connsiteY13" fmla="*/ 915673 h 926648"/>
                  <a:gd name="connsiteX14" fmla="*/ 377132 w 4020765"/>
                  <a:gd name="connsiteY14" fmla="*/ 865977 h 926648"/>
                  <a:gd name="connsiteX15" fmla="*/ 59080 w 4020765"/>
                  <a:gd name="connsiteY15" fmla="*/ 786464 h 926648"/>
                  <a:gd name="connsiteX16" fmla="*/ 29263 w 4020765"/>
                  <a:gd name="connsiteY16" fmla="*/ 567803 h 926648"/>
                  <a:gd name="connsiteX17" fmla="*/ 337376 w 4020765"/>
                  <a:gd name="connsiteY17" fmla="*/ 21151 h 926648"/>
                  <a:gd name="connsiteX0" fmla="*/ 39202 w 4020765"/>
                  <a:gd name="connsiteY0" fmla="*/ 142414 h 839189"/>
                  <a:gd name="connsiteX1" fmla="*/ 49141 w 4020765"/>
                  <a:gd name="connsiteY1" fmla="*/ 33083 h 839189"/>
                  <a:gd name="connsiteX2" fmla="*/ 29263 w 4020765"/>
                  <a:gd name="connsiteY2" fmla="*/ 112596 h 839189"/>
                  <a:gd name="connsiteX3" fmla="*/ 198228 w 4020765"/>
                  <a:gd name="connsiteY3" fmla="*/ 162292 h 839189"/>
                  <a:gd name="connsiteX4" fmla="*/ 1997211 w 4020765"/>
                  <a:gd name="connsiteY4" fmla="*/ 221927 h 839189"/>
                  <a:gd name="connsiteX5" fmla="*/ 3587472 w 4020765"/>
                  <a:gd name="connsiteY5" fmla="*/ 62901 h 839189"/>
                  <a:gd name="connsiteX6" fmla="*/ 3826011 w 4020765"/>
                  <a:gd name="connsiteY6" fmla="*/ 13205 h 839189"/>
                  <a:gd name="connsiteX7" fmla="*/ 3676924 w 4020765"/>
                  <a:gd name="connsiteY7" fmla="*/ 291501 h 839189"/>
                  <a:gd name="connsiteX8" fmla="*/ 3666985 w 4020765"/>
                  <a:gd name="connsiteY8" fmla="*/ 341196 h 839189"/>
                  <a:gd name="connsiteX9" fmla="*/ 3945280 w 4020765"/>
                  <a:gd name="connsiteY9" fmla="*/ 530040 h 839189"/>
                  <a:gd name="connsiteX10" fmla="*/ 3965159 w 4020765"/>
                  <a:gd name="connsiteY10" fmla="*/ 559857 h 839189"/>
                  <a:gd name="connsiteX11" fmla="*/ 3279359 w 4020765"/>
                  <a:gd name="connsiteY11" fmla="*/ 708944 h 839189"/>
                  <a:gd name="connsiteX12" fmla="*/ 2056845 w 4020765"/>
                  <a:gd name="connsiteY12" fmla="*/ 828214 h 839189"/>
                  <a:gd name="connsiteX13" fmla="*/ 1082811 w 4020765"/>
                  <a:gd name="connsiteY13" fmla="*/ 828214 h 839189"/>
                  <a:gd name="connsiteX14" fmla="*/ 377132 w 4020765"/>
                  <a:gd name="connsiteY14" fmla="*/ 778518 h 839189"/>
                  <a:gd name="connsiteX15" fmla="*/ 59080 w 4020765"/>
                  <a:gd name="connsiteY15" fmla="*/ 699005 h 839189"/>
                  <a:gd name="connsiteX16" fmla="*/ 29263 w 4020765"/>
                  <a:gd name="connsiteY16" fmla="*/ 480344 h 839189"/>
                  <a:gd name="connsiteX17" fmla="*/ 39202 w 4020765"/>
                  <a:gd name="connsiteY17" fmla="*/ 142414 h 839189"/>
                  <a:gd name="connsiteX0" fmla="*/ 39202 w 4020765"/>
                  <a:gd name="connsiteY0" fmla="*/ 142414 h 839189"/>
                  <a:gd name="connsiteX1" fmla="*/ 49141 w 4020765"/>
                  <a:gd name="connsiteY1" fmla="*/ 152353 h 839189"/>
                  <a:gd name="connsiteX2" fmla="*/ 29263 w 4020765"/>
                  <a:gd name="connsiteY2" fmla="*/ 112596 h 839189"/>
                  <a:gd name="connsiteX3" fmla="*/ 198228 w 4020765"/>
                  <a:gd name="connsiteY3" fmla="*/ 162292 h 839189"/>
                  <a:gd name="connsiteX4" fmla="*/ 1997211 w 4020765"/>
                  <a:gd name="connsiteY4" fmla="*/ 221927 h 839189"/>
                  <a:gd name="connsiteX5" fmla="*/ 3587472 w 4020765"/>
                  <a:gd name="connsiteY5" fmla="*/ 62901 h 839189"/>
                  <a:gd name="connsiteX6" fmla="*/ 3826011 w 4020765"/>
                  <a:gd name="connsiteY6" fmla="*/ 13205 h 839189"/>
                  <a:gd name="connsiteX7" fmla="*/ 3676924 w 4020765"/>
                  <a:gd name="connsiteY7" fmla="*/ 291501 h 839189"/>
                  <a:gd name="connsiteX8" fmla="*/ 3666985 w 4020765"/>
                  <a:gd name="connsiteY8" fmla="*/ 341196 h 839189"/>
                  <a:gd name="connsiteX9" fmla="*/ 3945280 w 4020765"/>
                  <a:gd name="connsiteY9" fmla="*/ 530040 h 839189"/>
                  <a:gd name="connsiteX10" fmla="*/ 3965159 w 4020765"/>
                  <a:gd name="connsiteY10" fmla="*/ 559857 h 839189"/>
                  <a:gd name="connsiteX11" fmla="*/ 3279359 w 4020765"/>
                  <a:gd name="connsiteY11" fmla="*/ 708944 h 839189"/>
                  <a:gd name="connsiteX12" fmla="*/ 2056845 w 4020765"/>
                  <a:gd name="connsiteY12" fmla="*/ 828214 h 839189"/>
                  <a:gd name="connsiteX13" fmla="*/ 1082811 w 4020765"/>
                  <a:gd name="connsiteY13" fmla="*/ 828214 h 839189"/>
                  <a:gd name="connsiteX14" fmla="*/ 377132 w 4020765"/>
                  <a:gd name="connsiteY14" fmla="*/ 778518 h 839189"/>
                  <a:gd name="connsiteX15" fmla="*/ 59080 w 4020765"/>
                  <a:gd name="connsiteY15" fmla="*/ 699005 h 839189"/>
                  <a:gd name="connsiteX16" fmla="*/ 29263 w 4020765"/>
                  <a:gd name="connsiteY16" fmla="*/ 480344 h 839189"/>
                  <a:gd name="connsiteX17" fmla="*/ 39202 w 4020765"/>
                  <a:gd name="connsiteY17" fmla="*/ 142414 h 839189"/>
                  <a:gd name="connsiteX0" fmla="*/ 18961 w 4000524"/>
                  <a:gd name="connsiteY0" fmla="*/ 142414 h 839189"/>
                  <a:gd name="connsiteX1" fmla="*/ 28900 w 4000524"/>
                  <a:gd name="connsiteY1" fmla="*/ 152353 h 839189"/>
                  <a:gd name="connsiteX2" fmla="*/ 48778 w 4000524"/>
                  <a:gd name="connsiteY2" fmla="*/ 142414 h 839189"/>
                  <a:gd name="connsiteX3" fmla="*/ 177987 w 4000524"/>
                  <a:gd name="connsiteY3" fmla="*/ 162292 h 839189"/>
                  <a:gd name="connsiteX4" fmla="*/ 1976970 w 4000524"/>
                  <a:gd name="connsiteY4" fmla="*/ 221927 h 839189"/>
                  <a:gd name="connsiteX5" fmla="*/ 3567231 w 4000524"/>
                  <a:gd name="connsiteY5" fmla="*/ 62901 h 839189"/>
                  <a:gd name="connsiteX6" fmla="*/ 3805770 w 4000524"/>
                  <a:gd name="connsiteY6" fmla="*/ 13205 h 839189"/>
                  <a:gd name="connsiteX7" fmla="*/ 3656683 w 4000524"/>
                  <a:gd name="connsiteY7" fmla="*/ 291501 h 839189"/>
                  <a:gd name="connsiteX8" fmla="*/ 3646744 w 4000524"/>
                  <a:gd name="connsiteY8" fmla="*/ 341196 h 839189"/>
                  <a:gd name="connsiteX9" fmla="*/ 3925039 w 4000524"/>
                  <a:gd name="connsiteY9" fmla="*/ 530040 h 839189"/>
                  <a:gd name="connsiteX10" fmla="*/ 3944918 w 4000524"/>
                  <a:gd name="connsiteY10" fmla="*/ 559857 h 839189"/>
                  <a:gd name="connsiteX11" fmla="*/ 3259118 w 4000524"/>
                  <a:gd name="connsiteY11" fmla="*/ 708944 h 839189"/>
                  <a:gd name="connsiteX12" fmla="*/ 2036604 w 4000524"/>
                  <a:gd name="connsiteY12" fmla="*/ 828214 h 839189"/>
                  <a:gd name="connsiteX13" fmla="*/ 1062570 w 4000524"/>
                  <a:gd name="connsiteY13" fmla="*/ 828214 h 839189"/>
                  <a:gd name="connsiteX14" fmla="*/ 356891 w 4000524"/>
                  <a:gd name="connsiteY14" fmla="*/ 778518 h 839189"/>
                  <a:gd name="connsiteX15" fmla="*/ 38839 w 4000524"/>
                  <a:gd name="connsiteY15" fmla="*/ 699005 h 839189"/>
                  <a:gd name="connsiteX16" fmla="*/ 9022 w 4000524"/>
                  <a:gd name="connsiteY16" fmla="*/ 480344 h 839189"/>
                  <a:gd name="connsiteX17" fmla="*/ 18961 w 4000524"/>
                  <a:gd name="connsiteY17" fmla="*/ 142414 h 8391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000524" h="839189">
                    <a:moveTo>
                      <a:pt x="18961" y="142414"/>
                    </a:moveTo>
                    <a:cubicBezTo>
                      <a:pt x="22274" y="87749"/>
                      <a:pt x="23931" y="152353"/>
                      <a:pt x="28900" y="152353"/>
                    </a:cubicBezTo>
                    <a:cubicBezTo>
                      <a:pt x="33869" y="152353"/>
                      <a:pt x="23930" y="140758"/>
                      <a:pt x="48778" y="142414"/>
                    </a:cubicBezTo>
                    <a:cubicBezTo>
                      <a:pt x="73626" y="144070"/>
                      <a:pt x="-143378" y="149040"/>
                      <a:pt x="177987" y="162292"/>
                    </a:cubicBezTo>
                    <a:cubicBezTo>
                      <a:pt x="499352" y="175544"/>
                      <a:pt x="1412096" y="238492"/>
                      <a:pt x="1976970" y="221927"/>
                    </a:cubicBezTo>
                    <a:cubicBezTo>
                      <a:pt x="2541844" y="205362"/>
                      <a:pt x="3262431" y="97688"/>
                      <a:pt x="3567231" y="62901"/>
                    </a:cubicBezTo>
                    <a:cubicBezTo>
                      <a:pt x="3872031" y="28114"/>
                      <a:pt x="3790861" y="-24895"/>
                      <a:pt x="3805770" y="13205"/>
                    </a:cubicBezTo>
                    <a:cubicBezTo>
                      <a:pt x="3820679" y="51305"/>
                      <a:pt x="3683187" y="236836"/>
                      <a:pt x="3656683" y="291501"/>
                    </a:cubicBezTo>
                    <a:cubicBezTo>
                      <a:pt x="3630179" y="346166"/>
                      <a:pt x="3602018" y="301440"/>
                      <a:pt x="3646744" y="341196"/>
                    </a:cubicBezTo>
                    <a:cubicBezTo>
                      <a:pt x="3691470" y="380952"/>
                      <a:pt x="3875343" y="493597"/>
                      <a:pt x="3925039" y="530040"/>
                    </a:cubicBezTo>
                    <a:cubicBezTo>
                      <a:pt x="3974735" y="566484"/>
                      <a:pt x="4055905" y="530040"/>
                      <a:pt x="3944918" y="559857"/>
                    </a:cubicBezTo>
                    <a:cubicBezTo>
                      <a:pt x="3833931" y="589674"/>
                      <a:pt x="3577170" y="664218"/>
                      <a:pt x="3259118" y="708944"/>
                    </a:cubicBezTo>
                    <a:cubicBezTo>
                      <a:pt x="2941066" y="753670"/>
                      <a:pt x="2402695" y="808336"/>
                      <a:pt x="2036604" y="828214"/>
                    </a:cubicBezTo>
                    <a:cubicBezTo>
                      <a:pt x="1670513" y="848092"/>
                      <a:pt x="1342522" y="836497"/>
                      <a:pt x="1062570" y="828214"/>
                    </a:cubicBezTo>
                    <a:cubicBezTo>
                      <a:pt x="782618" y="819931"/>
                      <a:pt x="527513" y="800053"/>
                      <a:pt x="356891" y="778518"/>
                    </a:cubicBezTo>
                    <a:cubicBezTo>
                      <a:pt x="186269" y="756983"/>
                      <a:pt x="96817" y="748701"/>
                      <a:pt x="38839" y="699005"/>
                    </a:cubicBezTo>
                    <a:cubicBezTo>
                      <a:pt x="-19139" y="649309"/>
                      <a:pt x="12335" y="573109"/>
                      <a:pt x="9022" y="480344"/>
                    </a:cubicBezTo>
                    <a:cubicBezTo>
                      <a:pt x="5709" y="387579"/>
                      <a:pt x="15648" y="197079"/>
                      <a:pt x="18961" y="142414"/>
                    </a:cubicBezTo>
                    <a:close/>
                  </a:path>
                </a:pathLst>
              </a:custGeom>
              <a:solidFill>
                <a:srgbClr val="B9E2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0" name="TextBox 29"/>
            <p:cNvSpPr txBox="1"/>
            <p:nvPr/>
          </p:nvSpPr>
          <p:spPr>
            <a:xfrm>
              <a:off x="1438843" y="683033"/>
              <a:ext cx="17993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>
                  <a:solidFill>
                    <a:srgbClr val="0070C0"/>
                  </a:solidFill>
                </a:rPr>
                <a:t>VIẾT</a:t>
              </a:r>
            </a:p>
          </p:txBody>
        </p:sp>
      </p:grpSp>
      <p:sp>
        <p:nvSpPr>
          <p:cNvPr id="17" name="Oval 16"/>
          <p:cNvSpPr/>
          <p:nvPr/>
        </p:nvSpPr>
        <p:spPr>
          <a:xfrm>
            <a:off x="136218" y="758596"/>
            <a:ext cx="387626" cy="3720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87983" y="735301"/>
            <a:ext cx="22060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Viết ứng dụng:</a:t>
            </a:r>
          </a:p>
        </p:txBody>
      </p:sp>
      <p:pic>
        <p:nvPicPr>
          <p:cNvPr id="3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10539" y1="12963" x2="10539" y2="12963"/>
                        <a14:foregroundMark x1="8824" y1="21164" x2="8824" y2="21164"/>
                        <a14:foregroundMark x1="17157" y1="11640" x2="17157" y2="11640"/>
                        <a14:foregroundMark x1="15686" y1="13757" x2="15686" y2="13757"/>
                        <a14:foregroundMark x1="70833" y1="26720" x2="70833" y2="26720"/>
                        <a14:foregroundMark x1="72304" y1="26984" x2="72304" y2="26984"/>
                        <a14:foregroundMark x1="70833" y1="25132" x2="70833" y2="25132"/>
                        <a14:foregroundMark x1="68627" y1="34392" x2="68627" y2="34392"/>
                        <a14:foregroundMark x1="69853" y1="22751" x2="69853" y2="22751"/>
                        <a14:foregroundMark x1="90196" y1="28571" x2="90196" y2="28571"/>
                        <a14:foregroundMark x1="81618" y1="34921" x2="81618" y2="34921"/>
                        <a14:foregroundMark x1="73284" y1="65079" x2="73284" y2="65079"/>
                        <a14:foregroundMark x1="71324" y1="65873" x2="71324" y2="65873"/>
                        <a14:foregroundMark x1="47549" y1="52910" x2="47549" y2="52910"/>
                        <a14:foregroundMark x1="50980" y1="47354" x2="50980" y2="47354"/>
                        <a14:foregroundMark x1="62500" y1="43915" x2="62500" y2="43915"/>
                        <a14:foregroundMark x1="19363" y1="67460" x2="19363" y2="67460"/>
                        <a14:foregroundMark x1="16912" y1="65873" x2="16912" y2="658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463422" flipH="1">
            <a:off x="7326175" y="-276542"/>
            <a:ext cx="2005013" cy="1857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1401418" y="383272"/>
            <a:ext cx="6162847" cy="0"/>
          </a:xfrm>
          <a:prstGeom prst="line">
            <a:avLst/>
          </a:prstGeom>
          <a:ln w="28575"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2615134" y="698847"/>
            <a:ext cx="54200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rgbClr val="0418AC"/>
                </a:solidFill>
              </a:rPr>
              <a:t> Ánh nắng tràn ngập sân trường.</a:t>
            </a:r>
          </a:p>
        </p:txBody>
      </p:sp>
      <p:pic>
        <p:nvPicPr>
          <p:cNvPr id="33" name="Picture 2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208"/>
          <a:stretch/>
        </p:blipFill>
        <p:spPr bwMode="auto">
          <a:xfrm>
            <a:off x="108504" y="1930303"/>
            <a:ext cx="8743950" cy="2014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" name="TextBox 33"/>
          <p:cNvSpPr txBox="1"/>
          <p:nvPr/>
        </p:nvSpPr>
        <p:spPr>
          <a:xfrm>
            <a:off x="226109" y="1468638"/>
            <a:ext cx="1078187" cy="461665"/>
          </a:xfrm>
          <a:prstGeom prst="rect">
            <a:avLst/>
          </a:prstGeom>
          <a:solidFill>
            <a:srgbClr val="009242"/>
          </a:solidFill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   Viết</a:t>
            </a:r>
          </a:p>
        </p:txBody>
      </p:sp>
      <p:sp>
        <p:nvSpPr>
          <p:cNvPr id="35" name="Rectangle 34"/>
          <p:cNvSpPr/>
          <p:nvPr/>
        </p:nvSpPr>
        <p:spPr>
          <a:xfrm>
            <a:off x="686262" y="2239986"/>
            <a:ext cx="64315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0418AC"/>
                </a:solidFill>
                <a:latin typeface="HP001 4 hàng" pitchFamily="34" charset="0"/>
                <a:cs typeface="Arial-Rounded" pitchFamily="34" charset="0"/>
              </a:rPr>
              <a:t>Ánh nắng tràn ngập sân trường.</a:t>
            </a:r>
            <a:endParaRPr lang="en-US" sz="3200"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1063488" y="2097150"/>
            <a:ext cx="89046" cy="59635"/>
          </a:xfrm>
          <a:prstGeom prst="line">
            <a:avLst/>
          </a:prstGeom>
          <a:ln w="28575">
            <a:solidFill>
              <a:srgbClr val="0418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874644" y="4113379"/>
            <a:ext cx="7007086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400"/>
              <a:t>Những</a:t>
            </a:r>
            <a:r>
              <a:rPr lang="vi-VN" sz="2400"/>
              <a:t> chữ cái </a:t>
            </a:r>
            <a:r>
              <a:rPr lang="en-US" sz="2400"/>
              <a:t>nào</a:t>
            </a:r>
            <a:r>
              <a:rPr lang="vi-VN" sz="2400"/>
              <a:t> cao 2,5 li </a:t>
            </a:r>
            <a:r>
              <a:rPr lang="en-US" sz="2400"/>
              <a:t>? Những chữ cái nào cao 2 li? Con chữ t cao bao nhiêu? </a:t>
            </a:r>
          </a:p>
        </p:txBody>
      </p:sp>
      <p:sp>
        <p:nvSpPr>
          <p:cNvPr id="2" name="Rectangle 1"/>
          <p:cNvSpPr/>
          <p:nvPr/>
        </p:nvSpPr>
        <p:spPr>
          <a:xfrm>
            <a:off x="1202229" y="4154906"/>
            <a:ext cx="64764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/>
              <a:t>Nêu c</a:t>
            </a:r>
            <a:r>
              <a:rPr lang="vi-VN" sz="2800"/>
              <a:t>ách đặt dấu thanh ở các chữ cái</a:t>
            </a:r>
            <a:r>
              <a:rPr lang="en-US" sz="2800"/>
              <a:t>. </a:t>
            </a:r>
          </a:p>
        </p:txBody>
      </p:sp>
      <p:sp>
        <p:nvSpPr>
          <p:cNvPr id="5" name="Rectangle 4"/>
          <p:cNvSpPr/>
          <p:nvPr/>
        </p:nvSpPr>
        <p:spPr>
          <a:xfrm>
            <a:off x="1304296" y="4212807"/>
            <a:ext cx="51988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/>
              <a:t>D</a:t>
            </a:r>
            <a:r>
              <a:rPr lang="vi-VN" sz="2800"/>
              <a:t>ấu chấm cuối câu</a:t>
            </a:r>
            <a:r>
              <a:rPr lang="en-US" sz="2800"/>
              <a:t> đặt ở đâu? </a:t>
            </a:r>
          </a:p>
        </p:txBody>
      </p:sp>
      <p:sp>
        <p:nvSpPr>
          <p:cNvPr id="36" name="Oval 35"/>
          <p:cNvSpPr/>
          <p:nvPr/>
        </p:nvSpPr>
        <p:spPr>
          <a:xfrm>
            <a:off x="6873117" y="2502555"/>
            <a:ext cx="139148" cy="218661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143772"/>
      </p:ext>
    </p:extLst>
  </p:cSld>
  <p:clrMapOvr>
    <a:masterClrMapping/>
  </p:clrMapOvr>
  <p:transition spd="slow">
    <p:push/>
    <p:sndAc>
      <p:stSnd>
        <p:snd r:embed="rId2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1" grpId="1" animBg="1"/>
      <p:bldP spid="2" grpId="0"/>
      <p:bldP spid="2" grpId="1"/>
      <p:bldP spid="5" grpId="0"/>
      <p:bldP spid="5" grpId="1"/>
      <p:bldP spid="36" grpId="0" animBg="1"/>
      <p:bldP spid="36" grpId="1" animBg="1"/>
      <p:bldP spid="36" grpId="2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001618" y="4093839"/>
            <a:ext cx="2254143" cy="584775"/>
          </a:xfrm>
          <a:prstGeom prst="rect">
            <a:avLst/>
          </a:prstGeom>
          <a:solidFill>
            <a:srgbClr val="FFD1FF"/>
          </a:solidFill>
        </p:spPr>
        <p:txBody>
          <a:bodyPr wrap="none" rtlCol="0">
            <a:spAutoFit/>
          </a:bodyPr>
          <a:lstStyle/>
          <a:p>
            <a:r>
              <a:rPr lang="en-US" sz="3200"/>
              <a:t>Viết vào vở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0" y="-70337"/>
            <a:ext cx="9144000" cy="5132868"/>
            <a:chOff x="0" y="-138500"/>
            <a:chExt cx="9144000" cy="5271367"/>
          </a:xfrm>
        </p:grpSpPr>
        <p:cxnSp>
          <p:nvCxnSpPr>
            <p:cNvPr id="24" name="Straight Connector 23"/>
            <p:cNvCxnSpPr/>
            <p:nvPr/>
          </p:nvCxnSpPr>
          <p:spPr>
            <a:xfrm>
              <a:off x="0" y="0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0" y="5132867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ectangle 26"/>
            <p:cNvSpPr/>
            <p:nvPr/>
          </p:nvSpPr>
          <p:spPr>
            <a:xfrm>
              <a:off x="0" y="-138500"/>
              <a:ext cx="1221983" cy="27699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algn="ctr"/>
              <a:r>
                <a:rPr lang="en-US" sz="1200" b="1" cap="all" spc="0">
                  <a:ln>
                    <a:solidFill>
                      <a:srgbClr val="FFFF00"/>
                    </a:solidFill>
                  </a:ln>
                  <a:solidFill>
                    <a:srgbClr val="F446B6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Quynh miss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91018" y="176897"/>
            <a:ext cx="1310400" cy="503369"/>
            <a:chOff x="1300606" y="583278"/>
            <a:chExt cx="2284941" cy="503369"/>
          </a:xfrm>
        </p:grpSpPr>
        <p:grpSp>
          <p:nvGrpSpPr>
            <p:cNvPr id="20" name="Group 19"/>
            <p:cNvGrpSpPr/>
            <p:nvPr/>
          </p:nvGrpSpPr>
          <p:grpSpPr>
            <a:xfrm>
              <a:off x="1300606" y="583278"/>
              <a:ext cx="2284941" cy="503369"/>
              <a:chOff x="2724240" y="3501432"/>
              <a:chExt cx="4154120" cy="888648"/>
            </a:xfrm>
          </p:grpSpPr>
          <p:sp>
            <p:nvSpPr>
              <p:cNvPr id="21" name="Freeform 20"/>
              <p:cNvSpPr/>
              <p:nvPr/>
            </p:nvSpPr>
            <p:spPr>
              <a:xfrm>
                <a:off x="2877836" y="3550891"/>
                <a:ext cx="4000524" cy="839189"/>
              </a:xfrm>
              <a:custGeom>
                <a:avLst/>
                <a:gdLst>
                  <a:gd name="connsiteX0" fmla="*/ 337376 w 4020765"/>
                  <a:gd name="connsiteY0" fmla="*/ 21151 h 926648"/>
                  <a:gd name="connsiteX1" fmla="*/ 49141 w 4020765"/>
                  <a:gd name="connsiteY1" fmla="*/ 120542 h 926648"/>
                  <a:gd name="connsiteX2" fmla="*/ 29263 w 4020765"/>
                  <a:gd name="connsiteY2" fmla="*/ 200055 h 926648"/>
                  <a:gd name="connsiteX3" fmla="*/ 198228 w 4020765"/>
                  <a:gd name="connsiteY3" fmla="*/ 249751 h 926648"/>
                  <a:gd name="connsiteX4" fmla="*/ 1997211 w 4020765"/>
                  <a:gd name="connsiteY4" fmla="*/ 309386 h 926648"/>
                  <a:gd name="connsiteX5" fmla="*/ 3587472 w 4020765"/>
                  <a:gd name="connsiteY5" fmla="*/ 150360 h 926648"/>
                  <a:gd name="connsiteX6" fmla="*/ 3826011 w 4020765"/>
                  <a:gd name="connsiteY6" fmla="*/ 100664 h 926648"/>
                  <a:gd name="connsiteX7" fmla="*/ 3676924 w 4020765"/>
                  <a:gd name="connsiteY7" fmla="*/ 378960 h 926648"/>
                  <a:gd name="connsiteX8" fmla="*/ 3666985 w 4020765"/>
                  <a:gd name="connsiteY8" fmla="*/ 428655 h 926648"/>
                  <a:gd name="connsiteX9" fmla="*/ 3945280 w 4020765"/>
                  <a:gd name="connsiteY9" fmla="*/ 617499 h 926648"/>
                  <a:gd name="connsiteX10" fmla="*/ 3965159 w 4020765"/>
                  <a:gd name="connsiteY10" fmla="*/ 647316 h 926648"/>
                  <a:gd name="connsiteX11" fmla="*/ 3279359 w 4020765"/>
                  <a:gd name="connsiteY11" fmla="*/ 796403 h 926648"/>
                  <a:gd name="connsiteX12" fmla="*/ 2056845 w 4020765"/>
                  <a:gd name="connsiteY12" fmla="*/ 915673 h 926648"/>
                  <a:gd name="connsiteX13" fmla="*/ 1082811 w 4020765"/>
                  <a:gd name="connsiteY13" fmla="*/ 915673 h 926648"/>
                  <a:gd name="connsiteX14" fmla="*/ 377132 w 4020765"/>
                  <a:gd name="connsiteY14" fmla="*/ 865977 h 926648"/>
                  <a:gd name="connsiteX15" fmla="*/ 59080 w 4020765"/>
                  <a:gd name="connsiteY15" fmla="*/ 786464 h 926648"/>
                  <a:gd name="connsiteX16" fmla="*/ 29263 w 4020765"/>
                  <a:gd name="connsiteY16" fmla="*/ 567803 h 926648"/>
                  <a:gd name="connsiteX17" fmla="*/ 337376 w 4020765"/>
                  <a:gd name="connsiteY17" fmla="*/ 21151 h 926648"/>
                  <a:gd name="connsiteX0" fmla="*/ 39202 w 4020765"/>
                  <a:gd name="connsiteY0" fmla="*/ 142414 h 839189"/>
                  <a:gd name="connsiteX1" fmla="*/ 49141 w 4020765"/>
                  <a:gd name="connsiteY1" fmla="*/ 33083 h 839189"/>
                  <a:gd name="connsiteX2" fmla="*/ 29263 w 4020765"/>
                  <a:gd name="connsiteY2" fmla="*/ 112596 h 839189"/>
                  <a:gd name="connsiteX3" fmla="*/ 198228 w 4020765"/>
                  <a:gd name="connsiteY3" fmla="*/ 162292 h 839189"/>
                  <a:gd name="connsiteX4" fmla="*/ 1997211 w 4020765"/>
                  <a:gd name="connsiteY4" fmla="*/ 221927 h 839189"/>
                  <a:gd name="connsiteX5" fmla="*/ 3587472 w 4020765"/>
                  <a:gd name="connsiteY5" fmla="*/ 62901 h 839189"/>
                  <a:gd name="connsiteX6" fmla="*/ 3826011 w 4020765"/>
                  <a:gd name="connsiteY6" fmla="*/ 13205 h 839189"/>
                  <a:gd name="connsiteX7" fmla="*/ 3676924 w 4020765"/>
                  <a:gd name="connsiteY7" fmla="*/ 291501 h 839189"/>
                  <a:gd name="connsiteX8" fmla="*/ 3666985 w 4020765"/>
                  <a:gd name="connsiteY8" fmla="*/ 341196 h 839189"/>
                  <a:gd name="connsiteX9" fmla="*/ 3945280 w 4020765"/>
                  <a:gd name="connsiteY9" fmla="*/ 530040 h 839189"/>
                  <a:gd name="connsiteX10" fmla="*/ 3965159 w 4020765"/>
                  <a:gd name="connsiteY10" fmla="*/ 559857 h 839189"/>
                  <a:gd name="connsiteX11" fmla="*/ 3279359 w 4020765"/>
                  <a:gd name="connsiteY11" fmla="*/ 708944 h 839189"/>
                  <a:gd name="connsiteX12" fmla="*/ 2056845 w 4020765"/>
                  <a:gd name="connsiteY12" fmla="*/ 828214 h 839189"/>
                  <a:gd name="connsiteX13" fmla="*/ 1082811 w 4020765"/>
                  <a:gd name="connsiteY13" fmla="*/ 828214 h 839189"/>
                  <a:gd name="connsiteX14" fmla="*/ 377132 w 4020765"/>
                  <a:gd name="connsiteY14" fmla="*/ 778518 h 839189"/>
                  <a:gd name="connsiteX15" fmla="*/ 59080 w 4020765"/>
                  <a:gd name="connsiteY15" fmla="*/ 699005 h 839189"/>
                  <a:gd name="connsiteX16" fmla="*/ 29263 w 4020765"/>
                  <a:gd name="connsiteY16" fmla="*/ 480344 h 839189"/>
                  <a:gd name="connsiteX17" fmla="*/ 39202 w 4020765"/>
                  <a:gd name="connsiteY17" fmla="*/ 142414 h 839189"/>
                  <a:gd name="connsiteX0" fmla="*/ 39202 w 4020765"/>
                  <a:gd name="connsiteY0" fmla="*/ 142414 h 839189"/>
                  <a:gd name="connsiteX1" fmla="*/ 49141 w 4020765"/>
                  <a:gd name="connsiteY1" fmla="*/ 152353 h 839189"/>
                  <a:gd name="connsiteX2" fmla="*/ 29263 w 4020765"/>
                  <a:gd name="connsiteY2" fmla="*/ 112596 h 839189"/>
                  <a:gd name="connsiteX3" fmla="*/ 198228 w 4020765"/>
                  <a:gd name="connsiteY3" fmla="*/ 162292 h 839189"/>
                  <a:gd name="connsiteX4" fmla="*/ 1997211 w 4020765"/>
                  <a:gd name="connsiteY4" fmla="*/ 221927 h 839189"/>
                  <a:gd name="connsiteX5" fmla="*/ 3587472 w 4020765"/>
                  <a:gd name="connsiteY5" fmla="*/ 62901 h 839189"/>
                  <a:gd name="connsiteX6" fmla="*/ 3826011 w 4020765"/>
                  <a:gd name="connsiteY6" fmla="*/ 13205 h 839189"/>
                  <a:gd name="connsiteX7" fmla="*/ 3676924 w 4020765"/>
                  <a:gd name="connsiteY7" fmla="*/ 291501 h 839189"/>
                  <a:gd name="connsiteX8" fmla="*/ 3666985 w 4020765"/>
                  <a:gd name="connsiteY8" fmla="*/ 341196 h 839189"/>
                  <a:gd name="connsiteX9" fmla="*/ 3945280 w 4020765"/>
                  <a:gd name="connsiteY9" fmla="*/ 530040 h 839189"/>
                  <a:gd name="connsiteX10" fmla="*/ 3965159 w 4020765"/>
                  <a:gd name="connsiteY10" fmla="*/ 559857 h 839189"/>
                  <a:gd name="connsiteX11" fmla="*/ 3279359 w 4020765"/>
                  <a:gd name="connsiteY11" fmla="*/ 708944 h 839189"/>
                  <a:gd name="connsiteX12" fmla="*/ 2056845 w 4020765"/>
                  <a:gd name="connsiteY12" fmla="*/ 828214 h 839189"/>
                  <a:gd name="connsiteX13" fmla="*/ 1082811 w 4020765"/>
                  <a:gd name="connsiteY13" fmla="*/ 828214 h 839189"/>
                  <a:gd name="connsiteX14" fmla="*/ 377132 w 4020765"/>
                  <a:gd name="connsiteY14" fmla="*/ 778518 h 839189"/>
                  <a:gd name="connsiteX15" fmla="*/ 59080 w 4020765"/>
                  <a:gd name="connsiteY15" fmla="*/ 699005 h 839189"/>
                  <a:gd name="connsiteX16" fmla="*/ 29263 w 4020765"/>
                  <a:gd name="connsiteY16" fmla="*/ 480344 h 839189"/>
                  <a:gd name="connsiteX17" fmla="*/ 39202 w 4020765"/>
                  <a:gd name="connsiteY17" fmla="*/ 142414 h 839189"/>
                  <a:gd name="connsiteX0" fmla="*/ 18961 w 4000524"/>
                  <a:gd name="connsiteY0" fmla="*/ 142414 h 839189"/>
                  <a:gd name="connsiteX1" fmla="*/ 28900 w 4000524"/>
                  <a:gd name="connsiteY1" fmla="*/ 152353 h 839189"/>
                  <a:gd name="connsiteX2" fmla="*/ 48778 w 4000524"/>
                  <a:gd name="connsiteY2" fmla="*/ 142414 h 839189"/>
                  <a:gd name="connsiteX3" fmla="*/ 177987 w 4000524"/>
                  <a:gd name="connsiteY3" fmla="*/ 162292 h 839189"/>
                  <a:gd name="connsiteX4" fmla="*/ 1976970 w 4000524"/>
                  <a:gd name="connsiteY4" fmla="*/ 221927 h 839189"/>
                  <a:gd name="connsiteX5" fmla="*/ 3567231 w 4000524"/>
                  <a:gd name="connsiteY5" fmla="*/ 62901 h 839189"/>
                  <a:gd name="connsiteX6" fmla="*/ 3805770 w 4000524"/>
                  <a:gd name="connsiteY6" fmla="*/ 13205 h 839189"/>
                  <a:gd name="connsiteX7" fmla="*/ 3656683 w 4000524"/>
                  <a:gd name="connsiteY7" fmla="*/ 291501 h 839189"/>
                  <a:gd name="connsiteX8" fmla="*/ 3646744 w 4000524"/>
                  <a:gd name="connsiteY8" fmla="*/ 341196 h 839189"/>
                  <a:gd name="connsiteX9" fmla="*/ 3925039 w 4000524"/>
                  <a:gd name="connsiteY9" fmla="*/ 530040 h 839189"/>
                  <a:gd name="connsiteX10" fmla="*/ 3944918 w 4000524"/>
                  <a:gd name="connsiteY10" fmla="*/ 559857 h 839189"/>
                  <a:gd name="connsiteX11" fmla="*/ 3259118 w 4000524"/>
                  <a:gd name="connsiteY11" fmla="*/ 708944 h 839189"/>
                  <a:gd name="connsiteX12" fmla="*/ 2036604 w 4000524"/>
                  <a:gd name="connsiteY12" fmla="*/ 828214 h 839189"/>
                  <a:gd name="connsiteX13" fmla="*/ 1062570 w 4000524"/>
                  <a:gd name="connsiteY13" fmla="*/ 828214 h 839189"/>
                  <a:gd name="connsiteX14" fmla="*/ 356891 w 4000524"/>
                  <a:gd name="connsiteY14" fmla="*/ 778518 h 839189"/>
                  <a:gd name="connsiteX15" fmla="*/ 38839 w 4000524"/>
                  <a:gd name="connsiteY15" fmla="*/ 699005 h 839189"/>
                  <a:gd name="connsiteX16" fmla="*/ 9022 w 4000524"/>
                  <a:gd name="connsiteY16" fmla="*/ 480344 h 839189"/>
                  <a:gd name="connsiteX17" fmla="*/ 18961 w 4000524"/>
                  <a:gd name="connsiteY17" fmla="*/ 142414 h 8391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000524" h="839189">
                    <a:moveTo>
                      <a:pt x="18961" y="142414"/>
                    </a:moveTo>
                    <a:cubicBezTo>
                      <a:pt x="22274" y="87749"/>
                      <a:pt x="23931" y="152353"/>
                      <a:pt x="28900" y="152353"/>
                    </a:cubicBezTo>
                    <a:cubicBezTo>
                      <a:pt x="33869" y="152353"/>
                      <a:pt x="23930" y="140758"/>
                      <a:pt x="48778" y="142414"/>
                    </a:cubicBezTo>
                    <a:cubicBezTo>
                      <a:pt x="73626" y="144070"/>
                      <a:pt x="-143378" y="149040"/>
                      <a:pt x="177987" y="162292"/>
                    </a:cubicBezTo>
                    <a:cubicBezTo>
                      <a:pt x="499352" y="175544"/>
                      <a:pt x="1412096" y="238492"/>
                      <a:pt x="1976970" y="221927"/>
                    </a:cubicBezTo>
                    <a:cubicBezTo>
                      <a:pt x="2541844" y="205362"/>
                      <a:pt x="3262431" y="97688"/>
                      <a:pt x="3567231" y="62901"/>
                    </a:cubicBezTo>
                    <a:cubicBezTo>
                      <a:pt x="3872031" y="28114"/>
                      <a:pt x="3790861" y="-24895"/>
                      <a:pt x="3805770" y="13205"/>
                    </a:cubicBezTo>
                    <a:cubicBezTo>
                      <a:pt x="3820679" y="51305"/>
                      <a:pt x="3683187" y="236836"/>
                      <a:pt x="3656683" y="291501"/>
                    </a:cubicBezTo>
                    <a:cubicBezTo>
                      <a:pt x="3630179" y="346166"/>
                      <a:pt x="3602018" y="301440"/>
                      <a:pt x="3646744" y="341196"/>
                    </a:cubicBezTo>
                    <a:cubicBezTo>
                      <a:pt x="3691470" y="380952"/>
                      <a:pt x="3875343" y="493597"/>
                      <a:pt x="3925039" y="530040"/>
                    </a:cubicBezTo>
                    <a:cubicBezTo>
                      <a:pt x="3974735" y="566484"/>
                      <a:pt x="4055905" y="530040"/>
                      <a:pt x="3944918" y="559857"/>
                    </a:cubicBezTo>
                    <a:cubicBezTo>
                      <a:pt x="3833931" y="589674"/>
                      <a:pt x="3577170" y="664218"/>
                      <a:pt x="3259118" y="708944"/>
                    </a:cubicBezTo>
                    <a:cubicBezTo>
                      <a:pt x="2941066" y="753670"/>
                      <a:pt x="2402695" y="808336"/>
                      <a:pt x="2036604" y="828214"/>
                    </a:cubicBezTo>
                    <a:cubicBezTo>
                      <a:pt x="1670513" y="848092"/>
                      <a:pt x="1342522" y="836497"/>
                      <a:pt x="1062570" y="828214"/>
                    </a:cubicBezTo>
                    <a:cubicBezTo>
                      <a:pt x="782618" y="819931"/>
                      <a:pt x="527513" y="800053"/>
                      <a:pt x="356891" y="778518"/>
                    </a:cubicBezTo>
                    <a:cubicBezTo>
                      <a:pt x="186269" y="756983"/>
                      <a:pt x="96817" y="748701"/>
                      <a:pt x="38839" y="699005"/>
                    </a:cubicBezTo>
                    <a:cubicBezTo>
                      <a:pt x="-19139" y="649309"/>
                      <a:pt x="12335" y="573109"/>
                      <a:pt x="9022" y="480344"/>
                    </a:cubicBezTo>
                    <a:cubicBezTo>
                      <a:pt x="5709" y="387579"/>
                      <a:pt x="15648" y="197079"/>
                      <a:pt x="18961" y="142414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Freeform 22"/>
              <p:cNvSpPr/>
              <p:nvPr/>
            </p:nvSpPr>
            <p:spPr>
              <a:xfrm>
                <a:off x="2734178" y="3521074"/>
                <a:ext cx="346951" cy="689387"/>
              </a:xfrm>
              <a:custGeom>
                <a:avLst/>
                <a:gdLst>
                  <a:gd name="connsiteX0" fmla="*/ 297780 w 347476"/>
                  <a:gd name="connsiteY0" fmla="*/ 576470 h 748785"/>
                  <a:gd name="connsiteX1" fmla="*/ 347476 w 347476"/>
                  <a:gd name="connsiteY1" fmla="*/ 0 h 748785"/>
                  <a:gd name="connsiteX2" fmla="*/ 347476 w 347476"/>
                  <a:gd name="connsiteY2" fmla="*/ 0 h 748785"/>
                  <a:gd name="connsiteX3" fmla="*/ 79119 w 347476"/>
                  <a:gd name="connsiteY3" fmla="*/ 79513 h 748785"/>
                  <a:gd name="connsiteX4" fmla="*/ 29424 w 347476"/>
                  <a:gd name="connsiteY4" fmla="*/ 218661 h 748785"/>
                  <a:gd name="connsiteX5" fmla="*/ 9545 w 347476"/>
                  <a:gd name="connsiteY5" fmla="*/ 467139 h 748785"/>
                  <a:gd name="connsiteX6" fmla="*/ 29424 w 347476"/>
                  <a:gd name="connsiteY6" fmla="*/ 745435 h 748785"/>
                  <a:gd name="connsiteX7" fmla="*/ 297780 w 347476"/>
                  <a:gd name="connsiteY7" fmla="*/ 576470 h 748785"/>
                  <a:gd name="connsiteX0" fmla="*/ 297780 w 348323"/>
                  <a:gd name="connsiteY0" fmla="*/ 604551 h 776866"/>
                  <a:gd name="connsiteX1" fmla="*/ 347476 w 348323"/>
                  <a:gd name="connsiteY1" fmla="*/ 28081 h 776866"/>
                  <a:gd name="connsiteX2" fmla="*/ 327598 w 348323"/>
                  <a:gd name="connsiteY2" fmla="*/ 97654 h 776866"/>
                  <a:gd name="connsiteX3" fmla="*/ 79119 w 348323"/>
                  <a:gd name="connsiteY3" fmla="*/ 107594 h 776866"/>
                  <a:gd name="connsiteX4" fmla="*/ 29424 w 348323"/>
                  <a:gd name="connsiteY4" fmla="*/ 246742 h 776866"/>
                  <a:gd name="connsiteX5" fmla="*/ 9545 w 348323"/>
                  <a:gd name="connsiteY5" fmla="*/ 495220 h 776866"/>
                  <a:gd name="connsiteX6" fmla="*/ 29424 w 348323"/>
                  <a:gd name="connsiteY6" fmla="*/ 773516 h 776866"/>
                  <a:gd name="connsiteX7" fmla="*/ 297780 w 348323"/>
                  <a:gd name="connsiteY7" fmla="*/ 604551 h 776866"/>
                  <a:gd name="connsiteX0" fmla="*/ 297780 w 347158"/>
                  <a:gd name="connsiteY0" fmla="*/ 517072 h 689387"/>
                  <a:gd name="connsiteX1" fmla="*/ 327597 w 347158"/>
                  <a:gd name="connsiteY1" fmla="*/ 109567 h 689387"/>
                  <a:gd name="connsiteX2" fmla="*/ 327598 w 347158"/>
                  <a:gd name="connsiteY2" fmla="*/ 10175 h 689387"/>
                  <a:gd name="connsiteX3" fmla="*/ 79119 w 347158"/>
                  <a:gd name="connsiteY3" fmla="*/ 20115 h 689387"/>
                  <a:gd name="connsiteX4" fmla="*/ 29424 w 347158"/>
                  <a:gd name="connsiteY4" fmla="*/ 159263 h 689387"/>
                  <a:gd name="connsiteX5" fmla="*/ 9545 w 347158"/>
                  <a:gd name="connsiteY5" fmla="*/ 407741 h 689387"/>
                  <a:gd name="connsiteX6" fmla="*/ 29424 w 347158"/>
                  <a:gd name="connsiteY6" fmla="*/ 686037 h 689387"/>
                  <a:gd name="connsiteX7" fmla="*/ 297780 w 347158"/>
                  <a:gd name="connsiteY7" fmla="*/ 517072 h 6893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47158" h="689387">
                    <a:moveTo>
                      <a:pt x="297780" y="517072"/>
                    </a:moveTo>
                    <a:cubicBezTo>
                      <a:pt x="314345" y="324915"/>
                      <a:pt x="322627" y="194050"/>
                      <a:pt x="327597" y="109567"/>
                    </a:cubicBezTo>
                    <a:cubicBezTo>
                      <a:pt x="332567" y="25084"/>
                      <a:pt x="369011" y="25084"/>
                      <a:pt x="327598" y="10175"/>
                    </a:cubicBezTo>
                    <a:cubicBezTo>
                      <a:pt x="286185" y="-4734"/>
                      <a:pt x="128815" y="-4733"/>
                      <a:pt x="79119" y="20115"/>
                    </a:cubicBezTo>
                    <a:cubicBezTo>
                      <a:pt x="29423" y="44963"/>
                      <a:pt x="41020" y="94659"/>
                      <a:pt x="29424" y="159263"/>
                    </a:cubicBezTo>
                    <a:cubicBezTo>
                      <a:pt x="17828" y="223867"/>
                      <a:pt x="9545" y="319945"/>
                      <a:pt x="9545" y="407741"/>
                    </a:cubicBezTo>
                    <a:cubicBezTo>
                      <a:pt x="9545" y="495537"/>
                      <a:pt x="-21928" y="664502"/>
                      <a:pt x="29424" y="686037"/>
                    </a:cubicBezTo>
                    <a:cubicBezTo>
                      <a:pt x="80776" y="707572"/>
                      <a:pt x="199217" y="622261"/>
                      <a:pt x="297780" y="517072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Freeform 28"/>
              <p:cNvSpPr/>
              <p:nvPr/>
            </p:nvSpPr>
            <p:spPr>
              <a:xfrm>
                <a:off x="2724240" y="3501432"/>
                <a:ext cx="4000524" cy="839189"/>
              </a:xfrm>
              <a:custGeom>
                <a:avLst/>
                <a:gdLst>
                  <a:gd name="connsiteX0" fmla="*/ 337376 w 4020765"/>
                  <a:gd name="connsiteY0" fmla="*/ 21151 h 926648"/>
                  <a:gd name="connsiteX1" fmla="*/ 49141 w 4020765"/>
                  <a:gd name="connsiteY1" fmla="*/ 120542 h 926648"/>
                  <a:gd name="connsiteX2" fmla="*/ 29263 w 4020765"/>
                  <a:gd name="connsiteY2" fmla="*/ 200055 h 926648"/>
                  <a:gd name="connsiteX3" fmla="*/ 198228 w 4020765"/>
                  <a:gd name="connsiteY3" fmla="*/ 249751 h 926648"/>
                  <a:gd name="connsiteX4" fmla="*/ 1997211 w 4020765"/>
                  <a:gd name="connsiteY4" fmla="*/ 309386 h 926648"/>
                  <a:gd name="connsiteX5" fmla="*/ 3587472 w 4020765"/>
                  <a:gd name="connsiteY5" fmla="*/ 150360 h 926648"/>
                  <a:gd name="connsiteX6" fmla="*/ 3826011 w 4020765"/>
                  <a:gd name="connsiteY6" fmla="*/ 100664 h 926648"/>
                  <a:gd name="connsiteX7" fmla="*/ 3676924 w 4020765"/>
                  <a:gd name="connsiteY7" fmla="*/ 378960 h 926648"/>
                  <a:gd name="connsiteX8" fmla="*/ 3666985 w 4020765"/>
                  <a:gd name="connsiteY8" fmla="*/ 428655 h 926648"/>
                  <a:gd name="connsiteX9" fmla="*/ 3945280 w 4020765"/>
                  <a:gd name="connsiteY9" fmla="*/ 617499 h 926648"/>
                  <a:gd name="connsiteX10" fmla="*/ 3965159 w 4020765"/>
                  <a:gd name="connsiteY10" fmla="*/ 647316 h 926648"/>
                  <a:gd name="connsiteX11" fmla="*/ 3279359 w 4020765"/>
                  <a:gd name="connsiteY11" fmla="*/ 796403 h 926648"/>
                  <a:gd name="connsiteX12" fmla="*/ 2056845 w 4020765"/>
                  <a:gd name="connsiteY12" fmla="*/ 915673 h 926648"/>
                  <a:gd name="connsiteX13" fmla="*/ 1082811 w 4020765"/>
                  <a:gd name="connsiteY13" fmla="*/ 915673 h 926648"/>
                  <a:gd name="connsiteX14" fmla="*/ 377132 w 4020765"/>
                  <a:gd name="connsiteY14" fmla="*/ 865977 h 926648"/>
                  <a:gd name="connsiteX15" fmla="*/ 59080 w 4020765"/>
                  <a:gd name="connsiteY15" fmla="*/ 786464 h 926648"/>
                  <a:gd name="connsiteX16" fmla="*/ 29263 w 4020765"/>
                  <a:gd name="connsiteY16" fmla="*/ 567803 h 926648"/>
                  <a:gd name="connsiteX17" fmla="*/ 337376 w 4020765"/>
                  <a:gd name="connsiteY17" fmla="*/ 21151 h 926648"/>
                  <a:gd name="connsiteX0" fmla="*/ 39202 w 4020765"/>
                  <a:gd name="connsiteY0" fmla="*/ 142414 h 839189"/>
                  <a:gd name="connsiteX1" fmla="*/ 49141 w 4020765"/>
                  <a:gd name="connsiteY1" fmla="*/ 33083 h 839189"/>
                  <a:gd name="connsiteX2" fmla="*/ 29263 w 4020765"/>
                  <a:gd name="connsiteY2" fmla="*/ 112596 h 839189"/>
                  <a:gd name="connsiteX3" fmla="*/ 198228 w 4020765"/>
                  <a:gd name="connsiteY3" fmla="*/ 162292 h 839189"/>
                  <a:gd name="connsiteX4" fmla="*/ 1997211 w 4020765"/>
                  <a:gd name="connsiteY4" fmla="*/ 221927 h 839189"/>
                  <a:gd name="connsiteX5" fmla="*/ 3587472 w 4020765"/>
                  <a:gd name="connsiteY5" fmla="*/ 62901 h 839189"/>
                  <a:gd name="connsiteX6" fmla="*/ 3826011 w 4020765"/>
                  <a:gd name="connsiteY6" fmla="*/ 13205 h 839189"/>
                  <a:gd name="connsiteX7" fmla="*/ 3676924 w 4020765"/>
                  <a:gd name="connsiteY7" fmla="*/ 291501 h 839189"/>
                  <a:gd name="connsiteX8" fmla="*/ 3666985 w 4020765"/>
                  <a:gd name="connsiteY8" fmla="*/ 341196 h 839189"/>
                  <a:gd name="connsiteX9" fmla="*/ 3945280 w 4020765"/>
                  <a:gd name="connsiteY9" fmla="*/ 530040 h 839189"/>
                  <a:gd name="connsiteX10" fmla="*/ 3965159 w 4020765"/>
                  <a:gd name="connsiteY10" fmla="*/ 559857 h 839189"/>
                  <a:gd name="connsiteX11" fmla="*/ 3279359 w 4020765"/>
                  <a:gd name="connsiteY11" fmla="*/ 708944 h 839189"/>
                  <a:gd name="connsiteX12" fmla="*/ 2056845 w 4020765"/>
                  <a:gd name="connsiteY12" fmla="*/ 828214 h 839189"/>
                  <a:gd name="connsiteX13" fmla="*/ 1082811 w 4020765"/>
                  <a:gd name="connsiteY13" fmla="*/ 828214 h 839189"/>
                  <a:gd name="connsiteX14" fmla="*/ 377132 w 4020765"/>
                  <a:gd name="connsiteY14" fmla="*/ 778518 h 839189"/>
                  <a:gd name="connsiteX15" fmla="*/ 59080 w 4020765"/>
                  <a:gd name="connsiteY15" fmla="*/ 699005 h 839189"/>
                  <a:gd name="connsiteX16" fmla="*/ 29263 w 4020765"/>
                  <a:gd name="connsiteY16" fmla="*/ 480344 h 839189"/>
                  <a:gd name="connsiteX17" fmla="*/ 39202 w 4020765"/>
                  <a:gd name="connsiteY17" fmla="*/ 142414 h 839189"/>
                  <a:gd name="connsiteX0" fmla="*/ 39202 w 4020765"/>
                  <a:gd name="connsiteY0" fmla="*/ 142414 h 839189"/>
                  <a:gd name="connsiteX1" fmla="*/ 49141 w 4020765"/>
                  <a:gd name="connsiteY1" fmla="*/ 152353 h 839189"/>
                  <a:gd name="connsiteX2" fmla="*/ 29263 w 4020765"/>
                  <a:gd name="connsiteY2" fmla="*/ 112596 h 839189"/>
                  <a:gd name="connsiteX3" fmla="*/ 198228 w 4020765"/>
                  <a:gd name="connsiteY3" fmla="*/ 162292 h 839189"/>
                  <a:gd name="connsiteX4" fmla="*/ 1997211 w 4020765"/>
                  <a:gd name="connsiteY4" fmla="*/ 221927 h 839189"/>
                  <a:gd name="connsiteX5" fmla="*/ 3587472 w 4020765"/>
                  <a:gd name="connsiteY5" fmla="*/ 62901 h 839189"/>
                  <a:gd name="connsiteX6" fmla="*/ 3826011 w 4020765"/>
                  <a:gd name="connsiteY6" fmla="*/ 13205 h 839189"/>
                  <a:gd name="connsiteX7" fmla="*/ 3676924 w 4020765"/>
                  <a:gd name="connsiteY7" fmla="*/ 291501 h 839189"/>
                  <a:gd name="connsiteX8" fmla="*/ 3666985 w 4020765"/>
                  <a:gd name="connsiteY8" fmla="*/ 341196 h 839189"/>
                  <a:gd name="connsiteX9" fmla="*/ 3945280 w 4020765"/>
                  <a:gd name="connsiteY9" fmla="*/ 530040 h 839189"/>
                  <a:gd name="connsiteX10" fmla="*/ 3965159 w 4020765"/>
                  <a:gd name="connsiteY10" fmla="*/ 559857 h 839189"/>
                  <a:gd name="connsiteX11" fmla="*/ 3279359 w 4020765"/>
                  <a:gd name="connsiteY11" fmla="*/ 708944 h 839189"/>
                  <a:gd name="connsiteX12" fmla="*/ 2056845 w 4020765"/>
                  <a:gd name="connsiteY12" fmla="*/ 828214 h 839189"/>
                  <a:gd name="connsiteX13" fmla="*/ 1082811 w 4020765"/>
                  <a:gd name="connsiteY13" fmla="*/ 828214 h 839189"/>
                  <a:gd name="connsiteX14" fmla="*/ 377132 w 4020765"/>
                  <a:gd name="connsiteY14" fmla="*/ 778518 h 839189"/>
                  <a:gd name="connsiteX15" fmla="*/ 59080 w 4020765"/>
                  <a:gd name="connsiteY15" fmla="*/ 699005 h 839189"/>
                  <a:gd name="connsiteX16" fmla="*/ 29263 w 4020765"/>
                  <a:gd name="connsiteY16" fmla="*/ 480344 h 839189"/>
                  <a:gd name="connsiteX17" fmla="*/ 39202 w 4020765"/>
                  <a:gd name="connsiteY17" fmla="*/ 142414 h 839189"/>
                  <a:gd name="connsiteX0" fmla="*/ 18961 w 4000524"/>
                  <a:gd name="connsiteY0" fmla="*/ 142414 h 839189"/>
                  <a:gd name="connsiteX1" fmla="*/ 28900 w 4000524"/>
                  <a:gd name="connsiteY1" fmla="*/ 152353 h 839189"/>
                  <a:gd name="connsiteX2" fmla="*/ 48778 w 4000524"/>
                  <a:gd name="connsiteY2" fmla="*/ 142414 h 839189"/>
                  <a:gd name="connsiteX3" fmla="*/ 177987 w 4000524"/>
                  <a:gd name="connsiteY3" fmla="*/ 162292 h 839189"/>
                  <a:gd name="connsiteX4" fmla="*/ 1976970 w 4000524"/>
                  <a:gd name="connsiteY4" fmla="*/ 221927 h 839189"/>
                  <a:gd name="connsiteX5" fmla="*/ 3567231 w 4000524"/>
                  <a:gd name="connsiteY5" fmla="*/ 62901 h 839189"/>
                  <a:gd name="connsiteX6" fmla="*/ 3805770 w 4000524"/>
                  <a:gd name="connsiteY6" fmla="*/ 13205 h 839189"/>
                  <a:gd name="connsiteX7" fmla="*/ 3656683 w 4000524"/>
                  <a:gd name="connsiteY7" fmla="*/ 291501 h 839189"/>
                  <a:gd name="connsiteX8" fmla="*/ 3646744 w 4000524"/>
                  <a:gd name="connsiteY8" fmla="*/ 341196 h 839189"/>
                  <a:gd name="connsiteX9" fmla="*/ 3925039 w 4000524"/>
                  <a:gd name="connsiteY9" fmla="*/ 530040 h 839189"/>
                  <a:gd name="connsiteX10" fmla="*/ 3944918 w 4000524"/>
                  <a:gd name="connsiteY10" fmla="*/ 559857 h 839189"/>
                  <a:gd name="connsiteX11" fmla="*/ 3259118 w 4000524"/>
                  <a:gd name="connsiteY11" fmla="*/ 708944 h 839189"/>
                  <a:gd name="connsiteX12" fmla="*/ 2036604 w 4000524"/>
                  <a:gd name="connsiteY12" fmla="*/ 828214 h 839189"/>
                  <a:gd name="connsiteX13" fmla="*/ 1062570 w 4000524"/>
                  <a:gd name="connsiteY13" fmla="*/ 828214 h 839189"/>
                  <a:gd name="connsiteX14" fmla="*/ 356891 w 4000524"/>
                  <a:gd name="connsiteY14" fmla="*/ 778518 h 839189"/>
                  <a:gd name="connsiteX15" fmla="*/ 38839 w 4000524"/>
                  <a:gd name="connsiteY15" fmla="*/ 699005 h 839189"/>
                  <a:gd name="connsiteX16" fmla="*/ 9022 w 4000524"/>
                  <a:gd name="connsiteY16" fmla="*/ 480344 h 839189"/>
                  <a:gd name="connsiteX17" fmla="*/ 18961 w 4000524"/>
                  <a:gd name="connsiteY17" fmla="*/ 142414 h 8391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000524" h="839189">
                    <a:moveTo>
                      <a:pt x="18961" y="142414"/>
                    </a:moveTo>
                    <a:cubicBezTo>
                      <a:pt x="22274" y="87749"/>
                      <a:pt x="23931" y="152353"/>
                      <a:pt x="28900" y="152353"/>
                    </a:cubicBezTo>
                    <a:cubicBezTo>
                      <a:pt x="33869" y="152353"/>
                      <a:pt x="23930" y="140758"/>
                      <a:pt x="48778" y="142414"/>
                    </a:cubicBezTo>
                    <a:cubicBezTo>
                      <a:pt x="73626" y="144070"/>
                      <a:pt x="-143378" y="149040"/>
                      <a:pt x="177987" y="162292"/>
                    </a:cubicBezTo>
                    <a:cubicBezTo>
                      <a:pt x="499352" y="175544"/>
                      <a:pt x="1412096" y="238492"/>
                      <a:pt x="1976970" y="221927"/>
                    </a:cubicBezTo>
                    <a:cubicBezTo>
                      <a:pt x="2541844" y="205362"/>
                      <a:pt x="3262431" y="97688"/>
                      <a:pt x="3567231" y="62901"/>
                    </a:cubicBezTo>
                    <a:cubicBezTo>
                      <a:pt x="3872031" y="28114"/>
                      <a:pt x="3790861" y="-24895"/>
                      <a:pt x="3805770" y="13205"/>
                    </a:cubicBezTo>
                    <a:cubicBezTo>
                      <a:pt x="3820679" y="51305"/>
                      <a:pt x="3683187" y="236836"/>
                      <a:pt x="3656683" y="291501"/>
                    </a:cubicBezTo>
                    <a:cubicBezTo>
                      <a:pt x="3630179" y="346166"/>
                      <a:pt x="3602018" y="301440"/>
                      <a:pt x="3646744" y="341196"/>
                    </a:cubicBezTo>
                    <a:cubicBezTo>
                      <a:pt x="3691470" y="380952"/>
                      <a:pt x="3875343" y="493597"/>
                      <a:pt x="3925039" y="530040"/>
                    </a:cubicBezTo>
                    <a:cubicBezTo>
                      <a:pt x="3974735" y="566484"/>
                      <a:pt x="4055905" y="530040"/>
                      <a:pt x="3944918" y="559857"/>
                    </a:cubicBezTo>
                    <a:cubicBezTo>
                      <a:pt x="3833931" y="589674"/>
                      <a:pt x="3577170" y="664218"/>
                      <a:pt x="3259118" y="708944"/>
                    </a:cubicBezTo>
                    <a:cubicBezTo>
                      <a:pt x="2941066" y="753670"/>
                      <a:pt x="2402695" y="808336"/>
                      <a:pt x="2036604" y="828214"/>
                    </a:cubicBezTo>
                    <a:cubicBezTo>
                      <a:pt x="1670513" y="848092"/>
                      <a:pt x="1342522" y="836497"/>
                      <a:pt x="1062570" y="828214"/>
                    </a:cubicBezTo>
                    <a:cubicBezTo>
                      <a:pt x="782618" y="819931"/>
                      <a:pt x="527513" y="800053"/>
                      <a:pt x="356891" y="778518"/>
                    </a:cubicBezTo>
                    <a:cubicBezTo>
                      <a:pt x="186269" y="756983"/>
                      <a:pt x="96817" y="748701"/>
                      <a:pt x="38839" y="699005"/>
                    </a:cubicBezTo>
                    <a:cubicBezTo>
                      <a:pt x="-19139" y="649309"/>
                      <a:pt x="12335" y="573109"/>
                      <a:pt x="9022" y="480344"/>
                    </a:cubicBezTo>
                    <a:cubicBezTo>
                      <a:pt x="5709" y="387579"/>
                      <a:pt x="15648" y="197079"/>
                      <a:pt x="18961" y="142414"/>
                    </a:cubicBezTo>
                    <a:close/>
                  </a:path>
                </a:pathLst>
              </a:custGeom>
              <a:solidFill>
                <a:srgbClr val="B9E2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0" name="TextBox 29"/>
            <p:cNvSpPr txBox="1"/>
            <p:nvPr/>
          </p:nvSpPr>
          <p:spPr>
            <a:xfrm>
              <a:off x="1438843" y="683033"/>
              <a:ext cx="17993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>
                  <a:solidFill>
                    <a:srgbClr val="0070C0"/>
                  </a:solidFill>
                </a:rPr>
                <a:t>VIẾT</a:t>
              </a:r>
            </a:p>
          </p:txBody>
        </p:sp>
      </p:grpSp>
      <p:sp>
        <p:nvSpPr>
          <p:cNvPr id="17" name="Oval 16"/>
          <p:cNvSpPr/>
          <p:nvPr/>
        </p:nvSpPr>
        <p:spPr>
          <a:xfrm>
            <a:off x="136218" y="758596"/>
            <a:ext cx="387626" cy="3720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87983" y="735301"/>
            <a:ext cx="22060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Viết ứng dụng:</a:t>
            </a:r>
          </a:p>
        </p:txBody>
      </p:sp>
      <p:pic>
        <p:nvPicPr>
          <p:cNvPr id="3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10539" y1="12963" x2="10539" y2="12963"/>
                        <a14:foregroundMark x1="8824" y1="21164" x2="8824" y2="21164"/>
                        <a14:foregroundMark x1="17157" y1="11640" x2="17157" y2="11640"/>
                        <a14:foregroundMark x1="15686" y1="13757" x2="15686" y2="13757"/>
                        <a14:foregroundMark x1="70833" y1="26720" x2="70833" y2="26720"/>
                        <a14:foregroundMark x1="72304" y1="26984" x2="72304" y2="26984"/>
                        <a14:foregroundMark x1="70833" y1="25132" x2="70833" y2="25132"/>
                        <a14:foregroundMark x1="68627" y1="34392" x2="68627" y2="34392"/>
                        <a14:foregroundMark x1="69853" y1="22751" x2="69853" y2="22751"/>
                        <a14:foregroundMark x1="90196" y1="28571" x2="90196" y2="28571"/>
                        <a14:foregroundMark x1="81618" y1="34921" x2="81618" y2="34921"/>
                        <a14:foregroundMark x1="73284" y1="65079" x2="73284" y2="65079"/>
                        <a14:foregroundMark x1="71324" y1="65873" x2="71324" y2="65873"/>
                        <a14:foregroundMark x1="47549" y1="52910" x2="47549" y2="52910"/>
                        <a14:foregroundMark x1="50980" y1="47354" x2="50980" y2="47354"/>
                        <a14:foregroundMark x1="62500" y1="43915" x2="62500" y2="43915"/>
                        <a14:foregroundMark x1="19363" y1="67460" x2="19363" y2="67460"/>
                        <a14:foregroundMark x1="16912" y1="65873" x2="16912" y2="658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463422" flipH="1">
            <a:off x="7326175" y="-276542"/>
            <a:ext cx="2005013" cy="1857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1401418" y="383272"/>
            <a:ext cx="6162847" cy="0"/>
          </a:xfrm>
          <a:prstGeom prst="line">
            <a:avLst/>
          </a:prstGeom>
          <a:ln w="28575"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2615134" y="698847"/>
            <a:ext cx="54200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rgbClr val="0418AC"/>
                </a:solidFill>
              </a:rPr>
              <a:t> Ánh nắng tràn ngập sân trường.</a:t>
            </a:r>
          </a:p>
        </p:txBody>
      </p:sp>
      <p:pic>
        <p:nvPicPr>
          <p:cNvPr id="33" name="Picture 2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208"/>
          <a:stretch/>
        </p:blipFill>
        <p:spPr bwMode="auto">
          <a:xfrm>
            <a:off x="108504" y="1930303"/>
            <a:ext cx="8743950" cy="2014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" name="TextBox 33"/>
          <p:cNvSpPr txBox="1"/>
          <p:nvPr/>
        </p:nvSpPr>
        <p:spPr>
          <a:xfrm>
            <a:off x="226109" y="1468638"/>
            <a:ext cx="1078187" cy="461665"/>
          </a:xfrm>
          <a:prstGeom prst="rect">
            <a:avLst/>
          </a:prstGeom>
          <a:solidFill>
            <a:srgbClr val="009242"/>
          </a:solidFill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   Viết</a:t>
            </a:r>
          </a:p>
        </p:txBody>
      </p:sp>
      <p:sp>
        <p:nvSpPr>
          <p:cNvPr id="35" name="Rectangle 34"/>
          <p:cNvSpPr/>
          <p:nvPr/>
        </p:nvSpPr>
        <p:spPr>
          <a:xfrm>
            <a:off x="686262" y="2239986"/>
            <a:ext cx="64315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0418AC"/>
                </a:solidFill>
                <a:latin typeface="HP001 4 hàng" pitchFamily="34" charset="0"/>
                <a:cs typeface="Arial-Rounded" pitchFamily="34" charset="0"/>
              </a:rPr>
              <a:t>Ánh nắng tràn ngập sân trường.</a:t>
            </a:r>
            <a:endParaRPr lang="en-US" sz="3200"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1063488" y="2097150"/>
            <a:ext cx="89046" cy="59635"/>
          </a:xfrm>
          <a:prstGeom prst="line">
            <a:avLst/>
          </a:prstGeom>
          <a:ln w="28575">
            <a:solidFill>
              <a:srgbClr val="0418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538" b="97642" l="5755" r="9472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8983" y="3564395"/>
            <a:ext cx="1369071" cy="1392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9504063"/>
      </p:ext>
    </p:extLst>
  </p:cSld>
  <p:clrMapOvr>
    <a:masterClrMapping/>
  </p:clrMapOvr>
  <p:transition spd="slow">
    <p:push/>
    <p:sndAc>
      <p:stSnd>
        <p:snd r:embed="rId2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44AB88F-3A6B-44F3-A7AE-A3AB23060D0C}"/>
              </a:ext>
            </a:extLst>
          </p:cNvPr>
          <p:cNvSpPr/>
          <p:nvPr/>
        </p:nvSpPr>
        <p:spPr>
          <a:xfrm>
            <a:off x="329610" y="977266"/>
            <a:ext cx="5401338" cy="3188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lnSpc>
                <a:spcPct val="150000"/>
              </a:lnSpc>
              <a:buClr>
                <a:schemeClr val="dk1"/>
              </a:buClr>
              <a:buSzPts val="5200"/>
            </a:pPr>
            <a:r>
              <a:rPr lang="en-GB" sz="6000" b="1" spc="10" dirty="0" err="1">
                <a:solidFill>
                  <a:schemeClr val="dk1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CỦNG</a:t>
            </a:r>
            <a:r>
              <a:rPr lang="en-GB" sz="6000" b="1" spc="10" dirty="0">
                <a:solidFill>
                  <a:schemeClr val="dk1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6000" b="1" spc="10" dirty="0" err="1">
                <a:solidFill>
                  <a:schemeClr val="dk1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CỐ</a:t>
            </a:r>
            <a:r>
              <a:rPr lang="en-GB" sz="6000" b="1" spc="10" dirty="0">
                <a:solidFill>
                  <a:schemeClr val="dk1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  <a:p>
            <a:pPr algn="ctr">
              <a:lnSpc>
                <a:spcPct val="150000"/>
              </a:lnSpc>
              <a:buClr>
                <a:schemeClr val="dk1"/>
              </a:buClr>
              <a:buSzPts val="5200"/>
            </a:pPr>
            <a:r>
              <a:rPr lang="en-GB" sz="6000" b="1" spc="10" dirty="0" err="1">
                <a:solidFill>
                  <a:schemeClr val="dk1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GB" sz="6000" b="1" spc="10" dirty="0">
                <a:solidFill>
                  <a:schemeClr val="dk1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6000" b="1" spc="10" dirty="0" err="1">
                <a:solidFill>
                  <a:schemeClr val="dk1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GB" sz="6000" b="1" spc="10" dirty="0">
                <a:solidFill>
                  <a:schemeClr val="dk1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0" y="-69451"/>
            <a:ext cx="9144000" cy="5132868"/>
            <a:chOff x="0" y="-138500"/>
            <a:chExt cx="9144000" cy="5271367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0" y="0"/>
              <a:ext cx="9144000" cy="0"/>
            </a:xfrm>
            <a:prstGeom prst="line">
              <a:avLst/>
            </a:prstGeom>
            <a:ln w="1270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0" y="5132867"/>
              <a:ext cx="9144000" cy="0"/>
            </a:xfrm>
            <a:prstGeom prst="line">
              <a:avLst/>
            </a:prstGeom>
            <a:ln w="1270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11"/>
            <p:cNvSpPr/>
            <p:nvPr/>
          </p:nvSpPr>
          <p:spPr>
            <a:xfrm>
              <a:off x="0" y="-138500"/>
              <a:ext cx="1221983" cy="276999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txBody>
            <a:bodyPr wrap="square" lIns="91440" tIns="45720" rIns="91440" bIns="45720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algn="ctr"/>
              <a:r>
                <a:rPr lang="en-US" sz="1200" b="1" cap="all" spc="0">
                  <a:ln>
                    <a:solidFill>
                      <a:srgbClr val="FFFF00"/>
                    </a:solidFill>
                  </a:ln>
                  <a:solidFill>
                    <a:srgbClr val="F446B6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Quynh miss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3DC8453C-C512-4489-80A2-2910095B8EF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1480" y="2976914"/>
            <a:ext cx="2952520" cy="216658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 A cỡ nhỏ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1964777" y="-1282464"/>
            <a:ext cx="5143500" cy="770842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70242" y="3109749"/>
            <a:ext cx="461141" cy="5309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3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66297" y="2656473"/>
            <a:ext cx="461141" cy="5309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3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54472" y="2171668"/>
            <a:ext cx="461141" cy="5309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3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62358" y="1659292"/>
            <a:ext cx="461141" cy="5309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3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89596" y="1072059"/>
            <a:ext cx="461141" cy="5309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3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50738" y="1072058"/>
            <a:ext cx="461141" cy="5309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3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300057" y="1083880"/>
            <a:ext cx="461141" cy="5309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3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796670" y="1072057"/>
            <a:ext cx="476896" cy="5309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3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601311" y="3086099"/>
            <a:ext cx="437493" cy="449318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endParaRPr lang="en-US" sz="3000"/>
          </a:p>
        </p:txBody>
      </p:sp>
      <p:sp>
        <p:nvSpPr>
          <p:cNvPr id="17" name="Rectangle 16"/>
          <p:cNvSpPr/>
          <p:nvPr/>
        </p:nvSpPr>
        <p:spPr>
          <a:xfrm>
            <a:off x="2597365" y="2597350"/>
            <a:ext cx="437493" cy="449318"/>
          </a:xfrm>
          <a:prstGeom prst="rect">
            <a:avLst/>
          </a:prstGeom>
          <a:noFill/>
          <a:ln w="76200">
            <a:solidFill>
              <a:srgbClr val="FF66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endParaRPr lang="en-US" sz="3000"/>
          </a:p>
        </p:txBody>
      </p:sp>
      <p:sp>
        <p:nvSpPr>
          <p:cNvPr id="18" name="Rectangle 17"/>
          <p:cNvSpPr/>
          <p:nvPr/>
        </p:nvSpPr>
        <p:spPr>
          <a:xfrm>
            <a:off x="2601311" y="2092841"/>
            <a:ext cx="437493" cy="449318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endParaRPr lang="en-US" sz="3000"/>
          </a:p>
        </p:txBody>
      </p:sp>
      <p:sp>
        <p:nvSpPr>
          <p:cNvPr id="19" name="Rectangle 18"/>
          <p:cNvSpPr/>
          <p:nvPr/>
        </p:nvSpPr>
        <p:spPr>
          <a:xfrm>
            <a:off x="3614245" y="4063563"/>
            <a:ext cx="437493" cy="449318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endParaRPr lang="en-US" sz="3000"/>
          </a:p>
        </p:txBody>
      </p:sp>
      <p:sp>
        <p:nvSpPr>
          <p:cNvPr id="20" name="Rectangle 19"/>
          <p:cNvSpPr/>
          <p:nvPr/>
        </p:nvSpPr>
        <p:spPr>
          <a:xfrm>
            <a:off x="4118738" y="4071426"/>
            <a:ext cx="437493" cy="449318"/>
          </a:xfrm>
          <a:prstGeom prst="rect">
            <a:avLst/>
          </a:prstGeom>
          <a:noFill/>
          <a:ln w="76200">
            <a:solidFill>
              <a:srgbClr val="FF66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endParaRPr lang="en-US" sz="3000"/>
          </a:p>
        </p:txBody>
      </p:sp>
      <p:sp>
        <p:nvSpPr>
          <p:cNvPr id="21" name="Rectangle 20"/>
          <p:cNvSpPr/>
          <p:nvPr/>
        </p:nvSpPr>
        <p:spPr>
          <a:xfrm>
            <a:off x="4607474" y="4063534"/>
            <a:ext cx="437493" cy="449318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endParaRPr lang="en-US" sz="3000"/>
          </a:p>
        </p:txBody>
      </p:sp>
      <p:cxnSp>
        <p:nvCxnSpPr>
          <p:cNvPr id="22" name="Straight Connector 21"/>
          <p:cNvCxnSpPr/>
          <p:nvPr/>
        </p:nvCxnSpPr>
        <p:spPr>
          <a:xfrm rot="5400000">
            <a:off x="4862187" y="2894242"/>
            <a:ext cx="1462844" cy="16364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cxnSpLocks/>
          </p:cNvCxnSpPr>
          <p:nvPr/>
        </p:nvCxnSpPr>
        <p:spPr>
          <a:xfrm flipH="1">
            <a:off x="3570892" y="1585903"/>
            <a:ext cx="1" cy="1949516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cxnSpLocks/>
          </p:cNvCxnSpPr>
          <p:nvPr/>
        </p:nvCxnSpPr>
        <p:spPr>
          <a:xfrm flipH="1">
            <a:off x="3526637" y="1594437"/>
            <a:ext cx="2045824" cy="1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rot="10800000" flipV="1">
            <a:off x="3542698" y="3543297"/>
            <a:ext cx="1360387" cy="11827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6759</TotalTime>
  <Words>198</Words>
  <Application>Microsoft Office PowerPoint</Application>
  <PresentationFormat>On-screen Show (16:9)</PresentationFormat>
  <Paragraphs>51</Paragraphs>
  <Slides>9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Calibri Light</vt:lpstr>
      <vt:lpstr>HP001 4 hàng</vt:lpstr>
      <vt:lpstr>Times New Roman</vt:lpstr>
      <vt:lpstr>Lato</vt:lpstr>
      <vt:lpstr>Arial</vt:lpstr>
      <vt:lpstr>Calibri</vt:lpstr>
      <vt:lpstr>Quicksand Medium</vt:lpstr>
      <vt:lpstr>Simple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1</dc:title>
  <dc:creator>Admin</dc:creator>
  <cp:lastModifiedBy>Nguyễn Thu Thảo</cp:lastModifiedBy>
  <cp:revision>895</cp:revision>
  <dcterms:modified xsi:type="dcterms:W3CDTF">2022-07-22T08:21:28Z</dcterms:modified>
</cp:coreProperties>
</file>