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5" r:id="rId2"/>
  </p:sldMasterIdLst>
  <p:notesMasterIdLst>
    <p:notesMasterId r:id="rId15"/>
  </p:notesMasterIdLst>
  <p:sldIdLst>
    <p:sldId id="295" r:id="rId3"/>
    <p:sldId id="391" r:id="rId4"/>
    <p:sldId id="2646" r:id="rId5"/>
    <p:sldId id="2670" r:id="rId6"/>
    <p:sldId id="2696" r:id="rId7"/>
    <p:sldId id="2697" r:id="rId8"/>
    <p:sldId id="2698" r:id="rId9"/>
    <p:sldId id="2685" r:id="rId10"/>
    <p:sldId id="2674" r:id="rId11"/>
    <p:sldId id="2664" r:id="rId12"/>
    <p:sldId id="2684" r:id="rId13"/>
    <p:sldId id="350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4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3790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等线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377">
                <a:buClrTx/>
                <a:buFontTx/>
                <a:buNone/>
              </a:pPr>
              <a:t>2023/3/5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914377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0530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18" y="1708566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940904" y="1176579"/>
            <a:ext cx="10747513" cy="4667630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571851" y="2078681"/>
              <a:ext cx="4366332" cy="21901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4000" b="1" u="sng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40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4000" b="1" u="sng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u="sng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u="sng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40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</a:t>
              </a:r>
            </a:p>
            <a:p>
              <a:pPr algn="just" defTabSz="914462">
                <a:buClrTx/>
                <a:defRPr/>
              </a:pPr>
              <a:r>
                <a:rPr lang="nl-NL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40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Trong </a:t>
              </a:r>
              <a:r>
                <a:rPr lang="nl-NL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 động tập thể, chúng ta phải tích cực tham gia, không được dựa dẫm vào người khác. Chỉ như thế, công việc mới có kết quả tốt đẹp</a:t>
              </a:r>
              <a:r>
                <a:rPr lang="nl-NL" sz="40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40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pt-BR" sz="4000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hiếu nhi MÈO ĐI CÂU CÁ (Hình minh họa theo lời bài hát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17E5B0-AFDC-4734-BFB1-BEC1936A1EE1}"/>
              </a:ext>
            </a:extLst>
          </p:cNvPr>
          <p:cNvSpPr/>
          <p:nvPr/>
        </p:nvSpPr>
        <p:spPr>
          <a:xfrm>
            <a:off x="1056068" y="612689"/>
            <a:ext cx="10740979" cy="3438693"/>
          </a:xfrm>
          <a:custGeom>
            <a:avLst/>
            <a:gdLst>
              <a:gd name="connsiteX0" fmla="*/ 0 w 11671066"/>
              <a:gd name="connsiteY0" fmla="*/ 573127 h 3438693"/>
              <a:gd name="connsiteX1" fmla="*/ 573127 w 11671066"/>
              <a:gd name="connsiteY1" fmla="*/ 0 h 3438693"/>
              <a:gd name="connsiteX2" fmla="*/ 915183 w 11671066"/>
              <a:gd name="connsiteY2" fmla="*/ 0 h 3438693"/>
              <a:gd name="connsiteX3" fmla="*/ 1257240 w 11671066"/>
              <a:gd name="connsiteY3" fmla="*/ 0 h 3438693"/>
              <a:gd name="connsiteX4" fmla="*/ 2020289 w 11671066"/>
              <a:gd name="connsiteY4" fmla="*/ 0 h 3438693"/>
              <a:gd name="connsiteX5" fmla="*/ 2783338 w 11671066"/>
              <a:gd name="connsiteY5" fmla="*/ 0 h 3438693"/>
              <a:gd name="connsiteX6" fmla="*/ 3651635 w 11671066"/>
              <a:gd name="connsiteY6" fmla="*/ 0 h 3438693"/>
              <a:gd name="connsiteX7" fmla="*/ 3993691 w 11671066"/>
              <a:gd name="connsiteY7" fmla="*/ 0 h 3438693"/>
              <a:gd name="connsiteX8" fmla="*/ 4651492 w 11671066"/>
              <a:gd name="connsiteY8" fmla="*/ 0 h 3438693"/>
              <a:gd name="connsiteX9" fmla="*/ 5098796 w 11671066"/>
              <a:gd name="connsiteY9" fmla="*/ 0 h 3438693"/>
              <a:gd name="connsiteX10" fmla="*/ 5861845 w 11671066"/>
              <a:gd name="connsiteY10" fmla="*/ 0 h 3438693"/>
              <a:gd name="connsiteX11" fmla="*/ 6414398 w 11671066"/>
              <a:gd name="connsiteY11" fmla="*/ 0 h 3438693"/>
              <a:gd name="connsiteX12" fmla="*/ 6966950 w 11671066"/>
              <a:gd name="connsiteY12" fmla="*/ 0 h 3438693"/>
              <a:gd name="connsiteX13" fmla="*/ 7309007 w 11671066"/>
              <a:gd name="connsiteY13" fmla="*/ 0 h 3438693"/>
              <a:gd name="connsiteX14" fmla="*/ 8072056 w 11671066"/>
              <a:gd name="connsiteY14" fmla="*/ 0 h 3438693"/>
              <a:gd name="connsiteX15" fmla="*/ 8835104 w 11671066"/>
              <a:gd name="connsiteY15" fmla="*/ 0 h 3438693"/>
              <a:gd name="connsiteX16" fmla="*/ 9492905 w 11671066"/>
              <a:gd name="connsiteY16" fmla="*/ 0 h 3438693"/>
              <a:gd name="connsiteX17" fmla="*/ 10150706 w 11671066"/>
              <a:gd name="connsiteY17" fmla="*/ 0 h 3438693"/>
              <a:gd name="connsiteX18" fmla="*/ 11097939 w 11671066"/>
              <a:gd name="connsiteY18" fmla="*/ 0 h 3438693"/>
              <a:gd name="connsiteX19" fmla="*/ 11671066 w 11671066"/>
              <a:gd name="connsiteY19" fmla="*/ 573127 h 3438693"/>
              <a:gd name="connsiteX20" fmla="*/ 11671066 w 11671066"/>
              <a:gd name="connsiteY20" fmla="*/ 1123312 h 3438693"/>
              <a:gd name="connsiteX21" fmla="*/ 11671066 w 11671066"/>
              <a:gd name="connsiteY21" fmla="*/ 1650573 h 3438693"/>
              <a:gd name="connsiteX22" fmla="*/ 11671066 w 11671066"/>
              <a:gd name="connsiteY22" fmla="*/ 2200759 h 3438693"/>
              <a:gd name="connsiteX23" fmla="*/ 11671066 w 11671066"/>
              <a:gd name="connsiteY23" fmla="*/ 2865566 h 3438693"/>
              <a:gd name="connsiteX24" fmla="*/ 11097939 w 11671066"/>
              <a:gd name="connsiteY24" fmla="*/ 3438693 h 3438693"/>
              <a:gd name="connsiteX25" fmla="*/ 10755883 w 11671066"/>
              <a:gd name="connsiteY25" fmla="*/ 3438693 h 3438693"/>
              <a:gd name="connsiteX26" fmla="*/ 10413826 w 11671066"/>
              <a:gd name="connsiteY26" fmla="*/ 3438693 h 3438693"/>
              <a:gd name="connsiteX27" fmla="*/ 9545529 w 11671066"/>
              <a:gd name="connsiteY27" fmla="*/ 3438693 h 3438693"/>
              <a:gd name="connsiteX28" fmla="*/ 9098225 w 11671066"/>
              <a:gd name="connsiteY28" fmla="*/ 3438693 h 3438693"/>
              <a:gd name="connsiteX29" fmla="*/ 8545672 w 11671066"/>
              <a:gd name="connsiteY29" fmla="*/ 3438693 h 3438693"/>
              <a:gd name="connsiteX30" fmla="*/ 7993119 w 11671066"/>
              <a:gd name="connsiteY30" fmla="*/ 3438693 h 3438693"/>
              <a:gd name="connsiteX31" fmla="*/ 7545815 w 11671066"/>
              <a:gd name="connsiteY31" fmla="*/ 3438693 h 3438693"/>
              <a:gd name="connsiteX32" fmla="*/ 6993262 w 11671066"/>
              <a:gd name="connsiteY32" fmla="*/ 3438693 h 3438693"/>
              <a:gd name="connsiteX33" fmla="*/ 6230213 w 11671066"/>
              <a:gd name="connsiteY33" fmla="*/ 3438693 h 3438693"/>
              <a:gd name="connsiteX34" fmla="*/ 5888157 w 11671066"/>
              <a:gd name="connsiteY34" fmla="*/ 3438693 h 3438693"/>
              <a:gd name="connsiteX35" fmla="*/ 5125108 w 11671066"/>
              <a:gd name="connsiteY35" fmla="*/ 3438693 h 3438693"/>
              <a:gd name="connsiteX36" fmla="*/ 4783052 w 11671066"/>
              <a:gd name="connsiteY36" fmla="*/ 3438693 h 3438693"/>
              <a:gd name="connsiteX37" fmla="*/ 4125251 w 11671066"/>
              <a:gd name="connsiteY37" fmla="*/ 3438693 h 3438693"/>
              <a:gd name="connsiteX38" fmla="*/ 3362202 w 11671066"/>
              <a:gd name="connsiteY38" fmla="*/ 3438693 h 3438693"/>
              <a:gd name="connsiteX39" fmla="*/ 2599153 w 11671066"/>
              <a:gd name="connsiteY39" fmla="*/ 3438693 h 3438693"/>
              <a:gd name="connsiteX40" fmla="*/ 1836104 w 11671066"/>
              <a:gd name="connsiteY40" fmla="*/ 3438693 h 3438693"/>
              <a:gd name="connsiteX41" fmla="*/ 1283552 w 11671066"/>
              <a:gd name="connsiteY41" fmla="*/ 3438693 h 3438693"/>
              <a:gd name="connsiteX42" fmla="*/ 573127 w 11671066"/>
              <a:gd name="connsiteY42" fmla="*/ 3438693 h 3438693"/>
              <a:gd name="connsiteX43" fmla="*/ 0 w 11671066"/>
              <a:gd name="connsiteY43" fmla="*/ 2865566 h 3438693"/>
              <a:gd name="connsiteX44" fmla="*/ 0 w 11671066"/>
              <a:gd name="connsiteY44" fmla="*/ 2292456 h 3438693"/>
              <a:gd name="connsiteX45" fmla="*/ 0 w 11671066"/>
              <a:gd name="connsiteY45" fmla="*/ 1742271 h 3438693"/>
              <a:gd name="connsiteX46" fmla="*/ 0 w 11671066"/>
              <a:gd name="connsiteY46" fmla="*/ 1169161 h 3438693"/>
              <a:gd name="connsiteX47" fmla="*/ 0 w 11671066"/>
              <a:gd name="connsiteY47" fmla="*/ 573127 h 34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71066" h="3438693" fill="none" extrusionOk="0">
                <a:moveTo>
                  <a:pt x="0" y="573127"/>
                </a:moveTo>
                <a:cubicBezTo>
                  <a:pt x="27576" y="238934"/>
                  <a:pt x="207416" y="-12904"/>
                  <a:pt x="573127" y="0"/>
                </a:cubicBezTo>
                <a:cubicBezTo>
                  <a:pt x="741262" y="-3545"/>
                  <a:pt x="778085" y="-11858"/>
                  <a:pt x="915183" y="0"/>
                </a:cubicBezTo>
                <a:cubicBezTo>
                  <a:pt x="1052281" y="11858"/>
                  <a:pt x="1113248" y="-14902"/>
                  <a:pt x="1257240" y="0"/>
                </a:cubicBezTo>
                <a:cubicBezTo>
                  <a:pt x="1401232" y="14902"/>
                  <a:pt x="1780611" y="2360"/>
                  <a:pt x="2020289" y="0"/>
                </a:cubicBezTo>
                <a:cubicBezTo>
                  <a:pt x="2259967" y="-2360"/>
                  <a:pt x="2561083" y="-30130"/>
                  <a:pt x="2783338" y="0"/>
                </a:cubicBezTo>
                <a:cubicBezTo>
                  <a:pt x="3005593" y="30130"/>
                  <a:pt x="3380829" y="-2572"/>
                  <a:pt x="3651635" y="0"/>
                </a:cubicBezTo>
                <a:cubicBezTo>
                  <a:pt x="3922441" y="2572"/>
                  <a:pt x="3915019" y="-9780"/>
                  <a:pt x="3993691" y="0"/>
                </a:cubicBezTo>
                <a:cubicBezTo>
                  <a:pt x="4072363" y="9780"/>
                  <a:pt x="4361555" y="22440"/>
                  <a:pt x="4651492" y="0"/>
                </a:cubicBezTo>
                <a:cubicBezTo>
                  <a:pt x="4941429" y="-22440"/>
                  <a:pt x="4971281" y="10563"/>
                  <a:pt x="5098796" y="0"/>
                </a:cubicBezTo>
                <a:cubicBezTo>
                  <a:pt x="5226311" y="-10563"/>
                  <a:pt x="5642370" y="-8336"/>
                  <a:pt x="5861845" y="0"/>
                </a:cubicBezTo>
                <a:cubicBezTo>
                  <a:pt x="6081320" y="8336"/>
                  <a:pt x="6206470" y="23317"/>
                  <a:pt x="6414398" y="0"/>
                </a:cubicBezTo>
                <a:cubicBezTo>
                  <a:pt x="6622326" y="-23317"/>
                  <a:pt x="6833760" y="3197"/>
                  <a:pt x="6966950" y="0"/>
                </a:cubicBezTo>
                <a:cubicBezTo>
                  <a:pt x="7100140" y="-3197"/>
                  <a:pt x="7149396" y="-4344"/>
                  <a:pt x="7309007" y="0"/>
                </a:cubicBezTo>
                <a:cubicBezTo>
                  <a:pt x="7468618" y="4344"/>
                  <a:pt x="7796414" y="35844"/>
                  <a:pt x="8072056" y="0"/>
                </a:cubicBezTo>
                <a:cubicBezTo>
                  <a:pt x="8347698" y="-35844"/>
                  <a:pt x="8646530" y="-28374"/>
                  <a:pt x="8835104" y="0"/>
                </a:cubicBezTo>
                <a:cubicBezTo>
                  <a:pt x="9023678" y="28374"/>
                  <a:pt x="9178341" y="-15456"/>
                  <a:pt x="9492905" y="0"/>
                </a:cubicBezTo>
                <a:cubicBezTo>
                  <a:pt x="9807469" y="15456"/>
                  <a:pt x="9917139" y="-5844"/>
                  <a:pt x="10150706" y="0"/>
                </a:cubicBezTo>
                <a:cubicBezTo>
                  <a:pt x="10384273" y="5844"/>
                  <a:pt x="10736185" y="2342"/>
                  <a:pt x="11097939" y="0"/>
                </a:cubicBezTo>
                <a:cubicBezTo>
                  <a:pt x="11445264" y="-30696"/>
                  <a:pt x="11707573" y="258036"/>
                  <a:pt x="11671066" y="573127"/>
                </a:cubicBezTo>
                <a:cubicBezTo>
                  <a:pt x="11672678" y="781082"/>
                  <a:pt x="11665641" y="860215"/>
                  <a:pt x="11671066" y="1123312"/>
                </a:cubicBezTo>
                <a:cubicBezTo>
                  <a:pt x="11676491" y="1386409"/>
                  <a:pt x="11656162" y="1398489"/>
                  <a:pt x="11671066" y="1650573"/>
                </a:cubicBezTo>
                <a:cubicBezTo>
                  <a:pt x="11685970" y="1902657"/>
                  <a:pt x="11657907" y="2073384"/>
                  <a:pt x="11671066" y="2200759"/>
                </a:cubicBezTo>
                <a:cubicBezTo>
                  <a:pt x="11684225" y="2328134"/>
                  <a:pt x="11687138" y="2662412"/>
                  <a:pt x="11671066" y="2865566"/>
                </a:cubicBezTo>
                <a:cubicBezTo>
                  <a:pt x="11669325" y="3194715"/>
                  <a:pt x="11402474" y="3402460"/>
                  <a:pt x="11097939" y="3438693"/>
                </a:cubicBezTo>
                <a:cubicBezTo>
                  <a:pt x="10998197" y="3425684"/>
                  <a:pt x="10860392" y="3446044"/>
                  <a:pt x="10755883" y="3438693"/>
                </a:cubicBezTo>
                <a:cubicBezTo>
                  <a:pt x="10651374" y="3431342"/>
                  <a:pt x="10551511" y="3430940"/>
                  <a:pt x="10413826" y="3438693"/>
                </a:cubicBezTo>
                <a:cubicBezTo>
                  <a:pt x="10276141" y="3446446"/>
                  <a:pt x="9745789" y="3471508"/>
                  <a:pt x="9545529" y="3438693"/>
                </a:cubicBezTo>
                <a:cubicBezTo>
                  <a:pt x="9345269" y="3405878"/>
                  <a:pt x="9269855" y="3424009"/>
                  <a:pt x="9098225" y="3438693"/>
                </a:cubicBezTo>
                <a:cubicBezTo>
                  <a:pt x="8926595" y="3453377"/>
                  <a:pt x="8701387" y="3419390"/>
                  <a:pt x="8545672" y="3438693"/>
                </a:cubicBezTo>
                <a:cubicBezTo>
                  <a:pt x="8389957" y="3457996"/>
                  <a:pt x="8256258" y="3451775"/>
                  <a:pt x="7993119" y="3438693"/>
                </a:cubicBezTo>
                <a:cubicBezTo>
                  <a:pt x="7729980" y="3425611"/>
                  <a:pt x="7749387" y="3439487"/>
                  <a:pt x="7545815" y="3438693"/>
                </a:cubicBezTo>
                <a:cubicBezTo>
                  <a:pt x="7342243" y="3437899"/>
                  <a:pt x="7108379" y="3437195"/>
                  <a:pt x="6993262" y="3438693"/>
                </a:cubicBezTo>
                <a:cubicBezTo>
                  <a:pt x="6878145" y="3440191"/>
                  <a:pt x="6501675" y="3431308"/>
                  <a:pt x="6230213" y="3438693"/>
                </a:cubicBezTo>
                <a:cubicBezTo>
                  <a:pt x="5958751" y="3446078"/>
                  <a:pt x="6031524" y="3442248"/>
                  <a:pt x="5888157" y="3438693"/>
                </a:cubicBezTo>
                <a:cubicBezTo>
                  <a:pt x="5744790" y="3435138"/>
                  <a:pt x="5279886" y="3447990"/>
                  <a:pt x="5125108" y="3438693"/>
                </a:cubicBezTo>
                <a:cubicBezTo>
                  <a:pt x="4970330" y="3429396"/>
                  <a:pt x="4936584" y="3436379"/>
                  <a:pt x="4783052" y="3438693"/>
                </a:cubicBezTo>
                <a:cubicBezTo>
                  <a:pt x="4629520" y="3441007"/>
                  <a:pt x="4269060" y="3414361"/>
                  <a:pt x="4125251" y="3438693"/>
                </a:cubicBezTo>
                <a:cubicBezTo>
                  <a:pt x="3981442" y="3463025"/>
                  <a:pt x="3719678" y="3461281"/>
                  <a:pt x="3362202" y="3438693"/>
                </a:cubicBezTo>
                <a:cubicBezTo>
                  <a:pt x="3004726" y="3416105"/>
                  <a:pt x="2965867" y="3442622"/>
                  <a:pt x="2599153" y="3438693"/>
                </a:cubicBezTo>
                <a:cubicBezTo>
                  <a:pt x="2232439" y="3434764"/>
                  <a:pt x="2206467" y="3446140"/>
                  <a:pt x="1836104" y="3438693"/>
                </a:cubicBezTo>
                <a:cubicBezTo>
                  <a:pt x="1465741" y="3431246"/>
                  <a:pt x="1519752" y="3461986"/>
                  <a:pt x="1283552" y="3438693"/>
                </a:cubicBezTo>
                <a:cubicBezTo>
                  <a:pt x="1047352" y="3415400"/>
                  <a:pt x="749588" y="3419117"/>
                  <a:pt x="573127" y="3438693"/>
                </a:cubicBezTo>
                <a:cubicBezTo>
                  <a:pt x="262179" y="3505919"/>
                  <a:pt x="12438" y="3192470"/>
                  <a:pt x="0" y="2865566"/>
                </a:cubicBezTo>
                <a:cubicBezTo>
                  <a:pt x="7897" y="2595976"/>
                  <a:pt x="27004" y="2509495"/>
                  <a:pt x="0" y="2292456"/>
                </a:cubicBezTo>
                <a:cubicBezTo>
                  <a:pt x="-27004" y="2075417"/>
                  <a:pt x="22434" y="1914054"/>
                  <a:pt x="0" y="1742271"/>
                </a:cubicBezTo>
                <a:cubicBezTo>
                  <a:pt x="-22434" y="1570488"/>
                  <a:pt x="9997" y="1415728"/>
                  <a:pt x="0" y="1169161"/>
                </a:cubicBezTo>
                <a:cubicBezTo>
                  <a:pt x="-9997" y="922594"/>
                  <a:pt x="-26511" y="788699"/>
                  <a:pt x="0" y="573127"/>
                </a:cubicBezTo>
                <a:close/>
              </a:path>
              <a:path w="11671066" h="3438693" stroke="0" extrusionOk="0">
                <a:moveTo>
                  <a:pt x="0" y="573127"/>
                </a:moveTo>
                <a:cubicBezTo>
                  <a:pt x="54980" y="252393"/>
                  <a:pt x="244916" y="14275"/>
                  <a:pt x="573127" y="0"/>
                </a:cubicBezTo>
                <a:cubicBezTo>
                  <a:pt x="891083" y="5617"/>
                  <a:pt x="1157159" y="28795"/>
                  <a:pt x="1336176" y="0"/>
                </a:cubicBezTo>
                <a:cubicBezTo>
                  <a:pt x="1515193" y="-28795"/>
                  <a:pt x="1576535" y="-10889"/>
                  <a:pt x="1783480" y="0"/>
                </a:cubicBezTo>
                <a:cubicBezTo>
                  <a:pt x="1990425" y="10889"/>
                  <a:pt x="2001455" y="-5080"/>
                  <a:pt x="2125537" y="0"/>
                </a:cubicBezTo>
                <a:cubicBezTo>
                  <a:pt x="2249619" y="5080"/>
                  <a:pt x="2585207" y="-7735"/>
                  <a:pt x="2783338" y="0"/>
                </a:cubicBezTo>
                <a:cubicBezTo>
                  <a:pt x="2981469" y="7735"/>
                  <a:pt x="3179236" y="22407"/>
                  <a:pt x="3335890" y="0"/>
                </a:cubicBezTo>
                <a:cubicBezTo>
                  <a:pt x="3492544" y="-22407"/>
                  <a:pt x="3737945" y="-8703"/>
                  <a:pt x="3993691" y="0"/>
                </a:cubicBezTo>
                <a:cubicBezTo>
                  <a:pt x="4249437" y="8703"/>
                  <a:pt x="4401483" y="2132"/>
                  <a:pt x="4546244" y="0"/>
                </a:cubicBezTo>
                <a:cubicBezTo>
                  <a:pt x="4691005" y="-2132"/>
                  <a:pt x="4792457" y="-2271"/>
                  <a:pt x="4888300" y="0"/>
                </a:cubicBezTo>
                <a:cubicBezTo>
                  <a:pt x="4984143" y="2271"/>
                  <a:pt x="5498430" y="25121"/>
                  <a:pt x="5756597" y="0"/>
                </a:cubicBezTo>
                <a:cubicBezTo>
                  <a:pt x="6014764" y="-25121"/>
                  <a:pt x="5931258" y="-8948"/>
                  <a:pt x="6098653" y="0"/>
                </a:cubicBezTo>
                <a:cubicBezTo>
                  <a:pt x="6266048" y="8948"/>
                  <a:pt x="6437362" y="25437"/>
                  <a:pt x="6756454" y="0"/>
                </a:cubicBezTo>
                <a:cubicBezTo>
                  <a:pt x="7075546" y="-25437"/>
                  <a:pt x="7016945" y="8214"/>
                  <a:pt x="7203759" y="0"/>
                </a:cubicBezTo>
                <a:cubicBezTo>
                  <a:pt x="7390573" y="-8214"/>
                  <a:pt x="7587537" y="-25438"/>
                  <a:pt x="7756311" y="0"/>
                </a:cubicBezTo>
                <a:cubicBezTo>
                  <a:pt x="7925085" y="25438"/>
                  <a:pt x="8062384" y="2709"/>
                  <a:pt x="8308864" y="0"/>
                </a:cubicBezTo>
                <a:cubicBezTo>
                  <a:pt x="8555344" y="-2709"/>
                  <a:pt x="8487780" y="10096"/>
                  <a:pt x="8650920" y="0"/>
                </a:cubicBezTo>
                <a:cubicBezTo>
                  <a:pt x="8814060" y="-10096"/>
                  <a:pt x="8922348" y="-1876"/>
                  <a:pt x="9098225" y="0"/>
                </a:cubicBezTo>
                <a:cubicBezTo>
                  <a:pt x="9274103" y="1876"/>
                  <a:pt x="9322011" y="15569"/>
                  <a:pt x="9545529" y="0"/>
                </a:cubicBezTo>
                <a:cubicBezTo>
                  <a:pt x="9769047" y="-15569"/>
                  <a:pt x="10033584" y="22941"/>
                  <a:pt x="10203330" y="0"/>
                </a:cubicBezTo>
                <a:cubicBezTo>
                  <a:pt x="10373076" y="-22941"/>
                  <a:pt x="10689107" y="42061"/>
                  <a:pt x="11097939" y="0"/>
                </a:cubicBezTo>
                <a:cubicBezTo>
                  <a:pt x="11404021" y="17586"/>
                  <a:pt x="11669587" y="273641"/>
                  <a:pt x="11671066" y="573127"/>
                </a:cubicBezTo>
                <a:cubicBezTo>
                  <a:pt x="11668456" y="709632"/>
                  <a:pt x="11698818" y="940825"/>
                  <a:pt x="11671066" y="1169161"/>
                </a:cubicBezTo>
                <a:cubicBezTo>
                  <a:pt x="11643314" y="1397497"/>
                  <a:pt x="11646657" y="1501779"/>
                  <a:pt x="11671066" y="1673498"/>
                </a:cubicBezTo>
                <a:cubicBezTo>
                  <a:pt x="11695475" y="1845217"/>
                  <a:pt x="11670195" y="2072727"/>
                  <a:pt x="11671066" y="2269532"/>
                </a:cubicBezTo>
                <a:cubicBezTo>
                  <a:pt x="11671937" y="2466337"/>
                  <a:pt x="11653808" y="2634975"/>
                  <a:pt x="11671066" y="2865566"/>
                </a:cubicBezTo>
                <a:cubicBezTo>
                  <a:pt x="11688174" y="3175075"/>
                  <a:pt x="11353111" y="3466585"/>
                  <a:pt x="11097939" y="3438693"/>
                </a:cubicBezTo>
                <a:cubicBezTo>
                  <a:pt x="10983497" y="3433389"/>
                  <a:pt x="10829879" y="3425699"/>
                  <a:pt x="10755883" y="3438693"/>
                </a:cubicBezTo>
                <a:cubicBezTo>
                  <a:pt x="10681887" y="3451687"/>
                  <a:pt x="10555640" y="3425276"/>
                  <a:pt x="10413826" y="3438693"/>
                </a:cubicBezTo>
                <a:cubicBezTo>
                  <a:pt x="10272012" y="3452110"/>
                  <a:pt x="9966577" y="3442844"/>
                  <a:pt x="9545529" y="3438693"/>
                </a:cubicBezTo>
                <a:cubicBezTo>
                  <a:pt x="9124481" y="3434542"/>
                  <a:pt x="9018983" y="3402301"/>
                  <a:pt x="8782480" y="3438693"/>
                </a:cubicBezTo>
                <a:cubicBezTo>
                  <a:pt x="8545977" y="3475085"/>
                  <a:pt x="8513411" y="3432384"/>
                  <a:pt x="8440424" y="3438693"/>
                </a:cubicBezTo>
                <a:cubicBezTo>
                  <a:pt x="8367437" y="3445002"/>
                  <a:pt x="8094428" y="3425507"/>
                  <a:pt x="7887871" y="3438693"/>
                </a:cubicBezTo>
                <a:cubicBezTo>
                  <a:pt x="7681314" y="3451879"/>
                  <a:pt x="7641782" y="3424639"/>
                  <a:pt x="7545815" y="3438693"/>
                </a:cubicBezTo>
                <a:cubicBezTo>
                  <a:pt x="7449848" y="3452747"/>
                  <a:pt x="7306316" y="3457374"/>
                  <a:pt x="7098510" y="3438693"/>
                </a:cubicBezTo>
                <a:cubicBezTo>
                  <a:pt x="6890705" y="3420012"/>
                  <a:pt x="6926558" y="3455370"/>
                  <a:pt x="6756454" y="3438693"/>
                </a:cubicBezTo>
                <a:cubicBezTo>
                  <a:pt x="6586350" y="3422016"/>
                  <a:pt x="6566479" y="3433188"/>
                  <a:pt x="6414398" y="3438693"/>
                </a:cubicBezTo>
                <a:cubicBezTo>
                  <a:pt x="6262317" y="3444198"/>
                  <a:pt x="6155805" y="3457730"/>
                  <a:pt x="5967093" y="3438693"/>
                </a:cubicBezTo>
                <a:cubicBezTo>
                  <a:pt x="5778381" y="3419656"/>
                  <a:pt x="5595494" y="3407721"/>
                  <a:pt x="5309292" y="3438693"/>
                </a:cubicBezTo>
                <a:cubicBezTo>
                  <a:pt x="5023090" y="3469665"/>
                  <a:pt x="5135965" y="3426854"/>
                  <a:pt x="4967236" y="3438693"/>
                </a:cubicBezTo>
                <a:cubicBezTo>
                  <a:pt x="4798507" y="3450532"/>
                  <a:pt x="4486152" y="3420674"/>
                  <a:pt x="4204187" y="3438693"/>
                </a:cubicBezTo>
                <a:cubicBezTo>
                  <a:pt x="3922222" y="3456712"/>
                  <a:pt x="3916585" y="3435220"/>
                  <a:pt x="3756883" y="3438693"/>
                </a:cubicBezTo>
                <a:cubicBezTo>
                  <a:pt x="3597181" y="3442166"/>
                  <a:pt x="3358516" y="3444733"/>
                  <a:pt x="3204330" y="3438693"/>
                </a:cubicBezTo>
                <a:cubicBezTo>
                  <a:pt x="3050144" y="3432653"/>
                  <a:pt x="2999440" y="3435517"/>
                  <a:pt x="2862274" y="3438693"/>
                </a:cubicBezTo>
                <a:cubicBezTo>
                  <a:pt x="2725108" y="3441869"/>
                  <a:pt x="2654418" y="3453455"/>
                  <a:pt x="2520217" y="3438693"/>
                </a:cubicBezTo>
                <a:cubicBezTo>
                  <a:pt x="2386016" y="3423931"/>
                  <a:pt x="2296428" y="3425012"/>
                  <a:pt x="2072913" y="3438693"/>
                </a:cubicBezTo>
                <a:cubicBezTo>
                  <a:pt x="1849398" y="3452374"/>
                  <a:pt x="1418219" y="3468372"/>
                  <a:pt x="1204616" y="3438693"/>
                </a:cubicBezTo>
                <a:cubicBezTo>
                  <a:pt x="991013" y="3409014"/>
                  <a:pt x="802565" y="3431860"/>
                  <a:pt x="573127" y="3438693"/>
                </a:cubicBezTo>
                <a:cubicBezTo>
                  <a:pt x="185600" y="3464868"/>
                  <a:pt x="36382" y="3172835"/>
                  <a:pt x="0" y="2865566"/>
                </a:cubicBezTo>
                <a:cubicBezTo>
                  <a:pt x="4726" y="2595165"/>
                  <a:pt x="3819" y="2552356"/>
                  <a:pt x="0" y="2269532"/>
                </a:cubicBezTo>
                <a:cubicBezTo>
                  <a:pt x="-3819" y="1986708"/>
                  <a:pt x="4072" y="1811469"/>
                  <a:pt x="0" y="1650573"/>
                </a:cubicBezTo>
                <a:cubicBezTo>
                  <a:pt x="-4072" y="1489677"/>
                  <a:pt x="-22410" y="1297241"/>
                  <a:pt x="0" y="1146237"/>
                </a:cubicBezTo>
                <a:cubicBezTo>
                  <a:pt x="22410" y="995233"/>
                  <a:pt x="21059" y="778852"/>
                  <a:pt x="0" y="573127"/>
                </a:cubicBezTo>
                <a:close/>
              </a:path>
            </a:pathLst>
          </a:custGeom>
          <a:pattFill prst="pct5">
            <a:fgClr>
              <a:schemeClr val="lt1"/>
            </a:fgClr>
            <a:bgClr>
              <a:schemeClr val="bg1"/>
            </a:bgClr>
          </a:pattFill>
          <a:ln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28514383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en-US" sz="2600" b="1" u="sng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1:</a:t>
            </a:r>
            <a:r>
              <a:rPr lang="en-US" sz="26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 ĐÚNG TRONG NHÓM</a:t>
            </a:r>
          </a:p>
          <a:p>
            <a:pPr algn="ctr">
              <a:buClrTx/>
              <a:buFontTx/>
              <a:buNone/>
            </a:pP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</a:pPr>
            <a:r>
              <a:rPr lang="en-US" sz="26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00" b="1" u="sng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buClrTx/>
              <a:buFontTx/>
              <a:buNone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l/n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任意多边形: 形状 40">
            <a:extLst>
              <a:ext uri="{FF2B5EF4-FFF2-40B4-BE49-F238E27FC236}">
                <a16:creationId xmlns:a16="http://schemas.microsoft.com/office/drawing/2014/main" id="{2112E49D-2F17-4159-9ABC-91CB62167F3A}"/>
              </a:ext>
            </a:extLst>
          </p:cNvPr>
          <p:cNvSpPr/>
          <p:nvPr/>
        </p:nvSpPr>
        <p:spPr>
          <a:xfrm>
            <a:off x="3764755" y="267285"/>
            <a:ext cx="4662490" cy="30949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ClrTx/>
              <a:buFontTx/>
              <a:buNone/>
              <a:defRPr/>
            </a:pPr>
            <a:endParaRPr lang="zh-CN" altLang="en-US" sz="4400" kern="12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73A9CC-FB0E-4B66-81DE-8DFC3D00E472}"/>
              </a:ext>
            </a:extLst>
          </p:cNvPr>
          <p:cNvSpPr txBox="1"/>
          <p:nvPr/>
        </p:nvSpPr>
        <p:spPr>
          <a:xfrm>
            <a:off x="2179320" y="59562"/>
            <a:ext cx="7599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 </a:t>
            </a:r>
          </a:p>
        </p:txBody>
      </p:sp>
      <p:sp>
        <p:nvSpPr>
          <p:cNvPr id="7" name="Rectangle: Rounded Corners 16">
            <a:extLst>
              <a:ext uri="{FF2B5EF4-FFF2-40B4-BE49-F238E27FC236}">
                <a16:creationId xmlns:a16="http://schemas.microsoft.com/office/drawing/2014/main" id="{5517E5B0-AFDC-4734-BFB1-BEC1936A1EE1}"/>
              </a:ext>
            </a:extLst>
          </p:cNvPr>
          <p:cNvSpPr/>
          <p:nvPr/>
        </p:nvSpPr>
        <p:spPr>
          <a:xfrm>
            <a:off x="1039656" y="4135897"/>
            <a:ext cx="10740979" cy="2525151"/>
          </a:xfrm>
          <a:custGeom>
            <a:avLst/>
            <a:gdLst>
              <a:gd name="connsiteX0" fmla="*/ 0 w 11671066"/>
              <a:gd name="connsiteY0" fmla="*/ 573127 h 3438693"/>
              <a:gd name="connsiteX1" fmla="*/ 573127 w 11671066"/>
              <a:gd name="connsiteY1" fmla="*/ 0 h 3438693"/>
              <a:gd name="connsiteX2" fmla="*/ 915183 w 11671066"/>
              <a:gd name="connsiteY2" fmla="*/ 0 h 3438693"/>
              <a:gd name="connsiteX3" fmla="*/ 1257240 w 11671066"/>
              <a:gd name="connsiteY3" fmla="*/ 0 h 3438693"/>
              <a:gd name="connsiteX4" fmla="*/ 2020289 w 11671066"/>
              <a:gd name="connsiteY4" fmla="*/ 0 h 3438693"/>
              <a:gd name="connsiteX5" fmla="*/ 2783338 w 11671066"/>
              <a:gd name="connsiteY5" fmla="*/ 0 h 3438693"/>
              <a:gd name="connsiteX6" fmla="*/ 3651635 w 11671066"/>
              <a:gd name="connsiteY6" fmla="*/ 0 h 3438693"/>
              <a:gd name="connsiteX7" fmla="*/ 3993691 w 11671066"/>
              <a:gd name="connsiteY7" fmla="*/ 0 h 3438693"/>
              <a:gd name="connsiteX8" fmla="*/ 4651492 w 11671066"/>
              <a:gd name="connsiteY8" fmla="*/ 0 h 3438693"/>
              <a:gd name="connsiteX9" fmla="*/ 5098796 w 11671066"/>
              <a:gd name="connsiteY9" fmla="*/ 0 h 3438693"/>
              <a:gd name="connsiteX10" fmla="*/ 5861845 w 11671066"/>
              <a:gd name="connsiteY10" fmla="*/ 0 h 3438693"/>
              <a:gd name="connsiteX11" fmla="*/ 6414398 w 11671066"/>
              <a:gd name="connsiteY11" fmla="*/ 0 h 3438693"/>
              <a:gd name="connsiteX12" fmla="*/ 6966950 w 11671066"/>
              <a:gd name="connsiteY12" fmla="*/ 0 h 3438693"/>
              <a:gd name="connsiteX13" fmla="*/ 7309007 w 11671066"/>
              <a:gd name="connsiteY13" fmla="*/ 0 h 3438693"/>
              <a:gd name="connsiteX14" fmla="*/ 8072056 w 11671066"/>
              <a:gd name="connsiteY14" fmla="*/ 0 h 3438693"/>
              <a:gd name="connsiteX15" fmla="*/ 8835104 w 11671066"/>
              <a:gd name="connsiteY15" fmla="*/ 0 h 3438693"/>
              <a:gd name="connsiteX16" fmla="*/ 9492905 w 11671066"/>
              <a:gd name="connsiteY16" fmla="*/ 0 h 3438693"/>
              <a:gd name="connsiteX17" fmla="*/ 10150706 w 11671066"/>
              <a:gd name="connsiteY17" fmla="*/ 0 h 3438693"/>
              <a:gd name="connsiteX18" fmla="*/ 11097939 w 11671066"/>
              <a:gd name="connsiteY18" fmla="*/ 0 h 3438693"/>
              <a:gd name="connsiteX19" fmla="*/ 11671066 w 11671066"/>
              <a:gd name="connsiteY19" fmla="*/ 573127 h 3438693"/>
              <a:gd name="connsiteX20" fmla="*/ 11671066 w 11671066"/>
              <a:gd name="connsiteY20" fmla="*/ 1123312 h 3438693"/>
              <a:gd name="connsiteX21" fmla="*/ 11671066 w 11671066"/>
              <a:gd name="connsiteY21" fmla="*/ 1650573 h 3438693"/>
              <a:gd name="connsiteX22" fmla="*/ 11671066 w 11671066"/>
              <a:gd name="connsiteY22" fmla="*/ 2200759 h 3438693"/>
              <a:gd name="connsiteX23" fmla="*/ 11671066 w 11671066"/>
              <a:gd name="connsiteY23" fmla="*/ 2865566 h 3438693"/>
              <a:gd name="connsiteX24" fmla="*/ 11097939 w 11671066"/>
              <a:gd name="connsiteY24" fmla="*/ 3438693 h 3438693"/>
              <a:gd name="connsiteX25" fmla="*/ 10755883 w 11671066"/>
              <a:gd name="connsiteY25" fmla="*/ 3438693 h 3438693"/>
              <a:gd name="connsiteX26" fmla="*/ 10413826 w 11671066"/>
              <a:gd name="connsiteY26" fmla="*/ 3438693 h 3438693"/>
              <a:gd name="connsiteX27" fmla="*/ 9545529 w 11671066"/>
              <a:gd name="connsiteY27" fmla="*/ 3438693 h 3438693"/>
              <a:gd name="connsiteX28" fmla="*/ 9098225 w 11671066"/>
              <a:gd name="connsiteY28" fmla="*/ 3438693 h 3438693"/>
              <a:gd name="connsiteX29" fmla="*/ 8545672 w 11671066"/>
              <a:gd name="connsiteY29" fmla="*/ 3438693 h 3438693"/>
              <a:gd name="connsiteX30" fmla="*/ 7993119 w 11671066"/>
              <a:gd name="connsiteY30" fmla="*/ 3438693 h 3438693"/>
              <a:gd name="connsiteX31" fmla="*/ 7545815 w 11671066"/>
              <a:gd name="connsiteY31" fmla="*/ 3438693 h 3438693"/>
              <a:gd name="connsiteX32" fmla="*/ 6993262 w 11671066"/>
              <a:gd name="connsiteY32" fmla="*/ 3438693 h 3438693"/>
              <a:gd name="connsiteX33" fmla="*/ 6230213 w 11671066"/>
              <a:gd name="connsiteY33" fmla="*/ 3438693 h 3438693"/>
              <a:gd name="connsiteX34" fmla="*/ 5888157 w 11671066"/>
              <a:gd name="connsiteY34" fmla="*/ 3438693 h 3438693"/>
              <a:gd name="connsiteX35" fmla="*/ 5125108 w 11671066"/>
              <a:gd name="connsiteY35" fmla="*/ 3438693 h 3438693"/>
              <a:gd name="connsiteX36" fmla="*/ 4783052 w 11671066"/>
              <a:gd name="connsiteY36" fmla="*/ 3438693 h 3438693"/>
              <a:gd name="connsiteX37" fmla="*/ 4125251 w 11671066"/>
              <a:gd name="connsiteY37" fmla="*/ 3438693 h 3438693"/>
              <a:gd name="connsiteX38" fmla="*/ 3362202 w 11671066"/>
              <a:gd name="connsiteY38" fmla="*/ 3438693 h 3438693"/>
              <a:gd name="connsiteX39" fmla="*/ 2599153 w 11671066"/>
              <a:gd name="connsiteY39" fmla="*/ 3438693 h 3438693"/>
              <a:gd name="connsiteX40" fmla="*/ 1836104 w 11671066"/>
              <a:gd name="connsiteY40" fmla="*/ 3438693 h 3438693"/>
              <a:gd name="connsiteX41" fmla="*/ 1283552 w 11671066"/>
              <a:gd name="connsiteY41" fmla="*/ 3438693 h 3438693"/>
              <a:gd name="connsiteX42" fmla="*/ 573127 w 11671066"/>
              <a:gd name="connsiteY42" fmla="*/ 3438693 h 3438693"/>
              <a:gd name="connsiteX43" fmla="*/ 0 w 11671066"/>
              <a:gd name="connsiteY43" fmla="*/ 2865566 h 3438693"/>
              <a:gd name="connsiteX44" fmla="*/ 0 w 11671066"/>
              <a:gd name="connsiteY44" fmla="*/ 2292456 h 3438693"/>
              <a:gd name="connsiteX45" fmla="*/ 0 w 11671066"/>
              <a:gd name="connsiteY45" fmla="*/ 1742271 h 3438693"/>
              <a:gd name="connsiteX46" fmla="*/ 0 w 11671066"/>
              <a:gd name="connsiteY46" fmla="*/ 1169161 h 3438693"/>
              <a:gd name="connsiteX47" fmla="*/ 0 w 11671066"/>
              <a:gd name="connsiteY47" fmla="*/ 573127 h 34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71066" h="3438693" fill="none" extrusionOk="0">
                <a:moveTo>
                  <a:pt x="0" y="573127"/>
                </a:moveTo>
                <a:cubicBezTo>
                  <a:pt x="27576" y="238934"/>
                  <a:pt x="207416" y="-12904"/>
                  <a:pt x="573127" y="0"/>
                </a:cubicBezTo>
                <a:cubicBezTo>
                  <a:pt x="741262" y="-3545"/>
                  <a:pt x="778085" y="-11858"/>
                  <a:pt x="915183" y="0"/>
                </a:cubicBezTo>
                <a:cubicBezTo>
                  <a:pt x="1052281" y="11858"/>
                  <a:pt x="1113248" y="-14902"/>
                  <a:pt x="1257240" y="0"/>
                </a:cubicBezTo>
                <a:cubicBezTo>
                  <a:pt x="1401232" y="14902"/>
                  <a:pt x="1780611" y="2360"/>
                  <a:pt x="2020289" y="0"/>
                </a:cubicBezTo>
                <a:cubicBezTo>
                  <a:pt x="2259967" y="-2360"/>
                  <a:pt x="2561083" y="-30130"/>
                  <a:pt x="2783338" y="0"/>
                </a:cubicBezTo>
                <a:cubicBezTo>
                  <a:pt x="3005593" y="30130"/>
                  <a:pt x="3380829" y="-2572"/>
                  <a:pt x="3651635" y="0"/>
                </a:cubicBezTo>
                <a:cubicBezTo>
                  <a:pt x="3922441" y="2572"/>
                  <a:pt x="3915019" y="-9780"/>
                  <a:pt x="3993691" y="0"/>
                </a:cubicBezTo>
                <a:cubicBezTo>
                  <a:pt x="4072363" y="9780"/>
                  <a:pt x="4361555" y="22440"/>
                  <a:pt x="4651492" y="0"/>
                </a:cubicBezTo>
                <a:cubicBezTo>
                  <a:pt x="4941429" y="-22440"/>
                  <a:pt x="4971281" y="10563"/>
                  <a:pt x="5098796" y="0"/>
                </a:cubicBezTo>
                <a:cubicBezTo>
                  <a:pt x="5226311" y="-10563"/>
                  <a:pt x="5642370" y="-8336"/>
                  <a:pt x="5861845" y="0"/>
                </a:cubicBezTo>
                <a:cubicBezTo>
                  <a:pt x="6081320" y="8336"/>
                  <a:pt x="6206470" y="23317"/>
                  <a:pt x="6414398" y="0"/>
                </a:cubicBezTo>
                <a:cubicBezTo>
                  <a:pt x="6622326" y="-23317"/>
                  <a:pt x="6833760" y="3197"/>
                  <a:pt x="6966950" y="0"/>
                </a:cubicBezTo>
                <a:cubicBezTo>
                  <a:pt x="7100140" y="-3197"/>
                  <a:pt x="7149396" y="-4344"/>
                  <a:pt x="7309007" y="0"/>
                </a:cubicBezTo>
                <a:cubicBezTo>
                  <a:pt x="7468618" y="4344"/>
                  <a:pt x="7796414" y="35844"/>
                  <a:pt x="8072056" y="0"/>
                </a:cubicBezTo>
                <a:cubicBezTo>
                  <a:pt x="8347698" y="-35844"/>
                  <a:pt x="8646530" y="-28374"/>
                  <a:pt x="8835104" y="0"/>
                </a:cubicBezTo>
                <a:cubicBezTo>
                  <a:pt x="9023678" y="28374"/>
                  <a:pt x="9178341" y="-15456"/>
                  <a:pt x="9492905" y="0"/>
                </a:cubicBezTo>
                <a:cubicBezTo>
                  <a:pt x="9807469" y="15456"/>
                  <a:pt x="9917139" y="-5844"/>
                  <a:pt x="10150706" y="0"/>
                </a:cubicBezTo>
                <a:cubicBezTo>
                  <a:pt x="10384273" y="5844"/>
                  <a:pt x="10736185" y="2342"/>
                  <a:pt x="11097939" y="0"/>
                </a:cubicBezTo>
                <a:cubicBezTo>
                  <a:pt x="11445264" y="-30696"/>
                  <a:pt x="11707573" y="258036"/>
                  <a:pt x="11671066" y="573127"/>
                </a:cubicBezTo>
                <a:cubicBezTo>
                  <a:pt x="11672678" y="781082"/>
                  <a:pt x="11665641" y="860215"/>
                  <a:pt x="11671066" y="1123312"/>
                </a:cubicBezTo>
                <a:cubicBezTo>
                  <a:pt x="11676491" y="1386409"/>
                  <a:pt x="11656162" y="1398489"/>
                  <a:pt x="11671066" y="1650573"/>
                </a:cubicBezTo>
                <a:cubicBezTo>
                  <a:pt x="11685970" y="1902657"/>
                  <a:pt x="11657907" y="2073384"/>
                  <a:pt x="11671066" y="2200759"/>
                </a:cubicBezTo>
                <a:cubicBezTo>
                  <a:pt x="11684225" y="2328134"/>
                  <a:pt x="11687138" y="2662412"/>
                  <a:pt x="11671066" y="2865566"/>
                </a:cubicBezTo>
                <a:cubicBezTo>
                  <a:pt x="11669325" y="3194715"/>
                  <a:pt x="11402474" y="3402460"/>
                  <a:pt x="11097939" y="3438693"/>
                </a:cubicBezTo>
                <a:cubicBezTo>
                  <a:pt x="10998197" y="3425684"/>
                  <a:pt x="10860392" y="3446044"/>
                  <a:pt x="10755883" y="3438693"/>
                </a:cubicBezTo>
                <a:cubicBezTo>
                  <a:pt x="10651374" y="3431342"/>
                  <a:pt x="10551511" y="3430940"/>
                  <a:pt x="10413826" y="3438693"/>
                </a:cubicBezTo>
                <a:cubicBezTo>
                  <a:pt x="10276141" y="3446446"/>
                  <a:pt x="9745789" y="3471508"/>
                  <a:pt x="9545529" y="3438693"/>
                </a:cubicBezTo>
                <a:cubicBezTo>
                  <a:pt x="9345269" y="3405878"/>
                  <a:pt x="9269855" y="3424009"/>
                  <a:pt x="9098225" y="3438693"/>
                </a:cubicBezTo>
                <a:cubicBezTo>
                  <a:pt x="8926595" y="3453377"/>
                  <a:pt x="8701387" y="3419390"/>
                  <a:pt x="8545672" y="3438693"/>
                </a:cubicBezTo>
                <a:cubicBezTo>
                  <a:pt x="8389957" y="3457996"/>
                  <a:pt x="8256258" y="3451775"/>
                  <a:pt x="7993119" y="3438693"/>
                </a:cubicBezTo>
                <a:cubicBezTo>
                  <a:pt x="7729980" y="3425611"/>
                  <a:pt x="7749387" y="3439487"/>
                  <a:pt x="7545815" y="3438693"/>
                </a:cubicBezTo>
                <a:cubicBezTo>
                  <a:pt x="7342243" y="3437899"/>
                  <a:pt x="7108379" y="3437195"/>
                  <a:pt x="6993262" y="3438693"/>
                </a:cubicBezTo>
                <a:cubicBezTo>
                  <a:pt x="6878145" y="3440191"/>
                  <a:pt x="6501675" y="3431308"/>
                  <a:pt x="6230213" y="3438693"/>
                </a:cubicBezTo>
                <a:cubicBezTo>
                  <a:pt x="5958751" y="3446078"/>
                  <a:pt x="6031524" y="3442248"/>
                  <a:pt x="5888157" y="3438693"/>
                </a:cubicBezTo>
                <a:cubicBezTo>
                  <a:pt x="5744790" y="3435138"/>
                  <a:pt x="5279886" y="3447990"/>
                  <a:pt x="5125108" y="3438693"/>
                </a:cubicBezTo>
                <a:cubicBezTo>
                  <a:pt x="4970330" y="3429396"/>
                  <a:pt x="4936584" y="3436379"/>
                  <a:pt x="4783052" y="3438693"/>
                </a:cubicBezTo>
                <a:cubicBezTo>
                  <a:pt x="4629520" y="3441007"/>
                  <a:pt x="4269060" y="3414361"/>
                  <a:pt x="4125251" y="3438693"/>
                </a:cubicBezTo>
                <a:cubicBezTo>
                  <a:pt x="3981442" y="3463025"/>
                  <a:pt x="3719678" y="3461281"/>
                  <a:pt x="3362202" y="3438693"/>
                </a:cubicBezTo>
                <a:cubicBezTo>
                  <a:pt x="3004726" y="3416105"/>
                  <a:pt x="2965867" y="3442622"/>
                  <a:pt x="2599153" y="3438693"/>
                </a:cubicBezTo>
                <a:cubicBezTo>
                  <a:pt x="2232439" y="3434764"/>
                  <a:pt x="2206467" y="3446140"/>
                  <a:pt x="1836104" y="3438693"/>
                </a:cubicBezTo>
                <a:cubicBezTo>
                  <a:pt x="1465741" y="3431246"/>
                  <a:pt x="1519752" y="3461986"/>
                  <a:pt x="1283552" y="3438693"/>
                </a:cubicBezTo>
                <a:cubicBezTo>
                  <a:pt x="1047352" y="3415400"/>
                  <a:pt x="749588" y="3419117"/>
                  <a:pt x="573127" y="3438693"/>
                </a:cubicBezTo>
                <a:cubicBezTo>
                  <a:pt x="262179" y="3505919"/>
                  <a:pt x="12438" y="3192470"/>
                  <a:pt x="0" y="2865566"/>
                </a:cubicBezTo>
                <a:cubicBezTo>
                  <a:pt x="7897" y="2595976"/>
                  <a:pt x="27004" y="2509495"/>
                  <a:pt x="0" y="2292456"/>
                </a:cubicBezTo>
                <a:cubicBezTo>
                  <a:pt x="-27004" y="2075417"/>
                  <a:pt x="22434" y="1914054"/>
                  <a:pt x="0" y="1742271"/>
                </a:cubicBezTo>
                <a:cubicBezTo>
                  <a:pt x="-22434" y="1570488"/>
                  <a:pt x="9997" y="1415728"/>
                  <a:pt x="0" y="1169161"/>
                </a:cubicBezTo>
                <a:cubicBezTo>
                  <a:pt x="-9997" y="922594"/>
                  <a:pt x="-26511" y="788699"/>
                  <a:pt x="0" y="573127"/>
                </a:cubicBezTo>
                <a:close/>
              </a:path>
              <a:path w="11671066" h="3438693" stroke="0" extrusionOk="0">
                <a:moveTo>
                  <a:pt x="0" y="573127"/>
                </a:moveTo>
                <a:cubicBezTo>
                  <a:pt x="54980" y="252393"/>
                  <a:pt x="244916" y="14275"/>
                  <a:pt x="573127" y="0"/>
                </a:cubicBezTo>
                <a:cubicBezTo>
                  <a:pt x="891083" y="5617"/>
                  <a:pt x="1157159" y="28795"/>
                  <a:pt x="1336176" y="0"/>
                </a:cubicBezTo>
                <a:cubicBezTo>
                  <a:pt x="1515193" y="-28795"/>
                  <a:pt x="1576535" y="-10889"/>
                  <a:pt x="1783480" y="0"/>
                </a:cubicBezTo>
                <a:cubicBezTo>
                  <a:pt x="1990425" y="10889"/>
                  <a:pt x="2001455" y="-5080"/>
                  <a:pt x="2125537" y="0"/>
                </a:cubicBezTo>
                <a:cubicBezTo>
                  <a:pt x="2249619" y="5080"/>
                  <a:pt x="2585207" y="-7735"/>
                  <a:pt x="2783338" y="0"/>
                </a:cubicBezTo>
                <a:cubicBezTo>
                  <a:pt x="2981469" y="7735"/>
                  <a:pt x="3179236" y="22407"/>
                  <a:pt x="3335890" y="0"/>
                </a:cubicBezTo>
                <a:cubicBezTo>
                  <a:pt x="3492544" y="-22407"/>
                  <a:pt x="3737945" y="-8703"/>
                  <a:pt x="3993691" y="0"/>
                </a:cubicBezTo>
                <a:cubicBezTo>
                  <a:pt x="4249437" y="8703"/>
                  <a:pt x="4401483" y="2132"/>
                  <a:pt x="4546244" y="0"/>
                </a:cubicBezTo>
                <a:cubicBezTo>
                  <a:pt x="4691005" y="-2132"/>
                  <a:pt x="4792457" y="-2271"/>
                  <a:pt x="4888300" y="0"/>
                </a:cubicBezTo>
                <a:cubicBezTo>
                  <a:pt x="4984143" y="2271"/>
                  <a:pt x="5498430" y="25121"/>
                  <a:pt x="5756597" y="0"/>
                </a:cubicBezTo>
                <a:cubicBezTo>
                  <a:pt x="6014764" y="-25121"/>
                  <a:pt x="5931258" y="-8948"/>
                  <a:pt x="6098653" y="0"/>
                </a:cubicBezTo>
                <a:cubicBezTo>
                  <a:pt x="6266048" y="8948"/>
                  <a:pt x="6437362" y="25437"/>
                  <a:pt x="6756454" y="0"/>
                </a:cubicBezTo>
                <a:cubicBezTo>
                  <a:pt x="7075546" y="-25437"/>
                  <a:pt x="7016945" y="8214"/>
                  <a:pt x="7203759" y="0"/>
                </a:cubicBezTo>
                <a:cubicBezTo>
                  <a:pt x="7390573" y="-8214"/>
                  <a:pt x="7587537" y="-25438"/>
                  <a:pt x="7756311" y="0"/>
                </a:cubicBezTo>
                <a:cubicBezTo>
                  <a:pt x="7925085" y="25438"/>
                  <a:pt x="8062384" y="2709"/>
                  <a:pt x="8308864" y="0"/>
                </a:cubicBezTo>
                <a:cubicBezTo>
                  <a:pt x="8555344" y="-2709"/>
                  <a:pt x="8487780" y="10096"/>
                  <a:pt x="8650920" y="0"/>
                </a:cubicBezTo>
                <a:cubicBezTo>
                  <a:pt x="8814060" y="-10096"/>
                  <a:pt x="8922348" y="-1876"/>
                  <a:pt x="9098225" y="0"/>
                </a:cubicBezTo>
                <a:cubicBezTo>
                  <a:pt x="9274103" y="1876"/>
                  <a:pt x="9322011" y="15569"/>
                  <a:pt x="9545529" y="0"/>
                </a:cubicBezTo>
                <a:cubicBezTo>
                  <a:pt x="9769047" y="-15569"/>
                  <a:pt x="10033584" y="22941"/>
                  <a:pt x="10203330" y="0"/>
                </a:cubicBezTo>
                <a:cubicBezTo>
                  <a:pt x="10373076" y="-22941"/>
                  <a:pt x="10689107" y="42061"/>
                  <a:pt x="11097939" y="0"/>
                </a:cubicBezTo>
                <a:cubicBezTo>
                  <a:pt x="11404021" y="17586"/>
                  <a:pt x="11669587" y="273641"/>
                  <a:pt x="11671066" y="573127"/>
                </a:cubicBezTo>
                <a:cubicBezTo>
                  <a:pt x="11668456" y="709632"/>
                  <a:pt x="11698818" y="940825"/>
                  <a:pt x="11671066" y="1169161"/>
                </a:cubicBezTo>
                <a:cubicBezTo>
                  <a:pt x="11643314" y="1397497"/>
                  <a:pt x="11646657" y="1501779"/>
                  <a:pt x="11671066" y="1673498"/>
                </a:cubicBezTo>
                <a:cubicBezTo>
                  <a:pt x="11695475" y="1845217"/>
                  <a:pt x="11670195" y="2072727"/>
                  <a:pt x="11671066" y="2269532"/>
                </a:cubicBezTo>
                <a:cubicBezTo>
                  <a:pt x="11671937" y="2466337"/>
                  <a:pt x="11653808" y="2634975"/>
                  <a:pt x="11671066" y="2865566"/>
                </a:cubicBezTo>
                <a:cubicBezTo>
                  <a:pt x="11688174" y="3175075"/>
                  <a:pt x="11353111" y="3466585"/>
                  <a:pt x="11097939" y="3438693"/>
                </a:cubicBezTo>
                <a:cubicBezTo>
                  <a:pt x="10983497" y="3433389"/>
                  <a:pt x="10829879" y="3425699"/>
                  <a:pt x="10755883" y="3438693"/>
                </a:cubicBezTo>
                <a:cubicBezTo>
                  <a:pt x="10681887" y="3451687"/>
                  <a:pt x="10555640" y="3425276"/>
                  <a:pt x="10413826" y="3438693"/>
                </a:cubicBezTo>
                <a:cubicBezTo>
                  <a:pt x="10272012" y="3452110"/>
                  <a:pt x="9966577" y="3442844"/>
                  <a:pt x="9545529" y="3438693"/>
                </a:cubicBezTo>
                <a:cubicBezTo>
                  <a:pt x="9124481" y="3434542"/>
                  <a:pt x="9018983" y="3402301"/>
                  <a:pt x="8782480" y="3438693"/>
                </a:cubicBezTo>
                <a:cubicBezTo>
                  <a:pt x="8545977" y="3475085"/>
                  <a:pt x="8513411" y="3432384"/>
                  <a:pt x="8440424" y="3438693"/>
                </a:cubicBezTo>
                <a:cubicBezTo>
                  <a:pt x="8367437" y="3445002"/>
                  <a:pt x="8094428" y="3425507"/>
                  <a:pt x="7887871" y="3438693"/>
                </a:cubicBezTo>
                <a:cubicBezTo>
                  <a:pt x="7681314" y="3451879"/>
                  <a:pt x="7641782" y="3424639"/>
                  <a:pt x="7545815" y="3438693"/>
                </a:cubicBezTo>
                <a:cubicBezTo>
                  <a:pt x="7449848" y="3452747"/>
                  <a:pt x="7306316" y="3457374"/>
                  <a:pt x="7098510" y="3438693"/>
                </a:cubicBezTo>
                <a:cubicBezTo>
                  <a:pt x="6890705" y="3420012"/>
                  <a:pt x="6926558" y="3455370"/>
                  <a:pt x="6756454" y="3438693"/>
                </a:cubicBezTo>
                <a:cubicBezTo>
                  <a:pt x="6586350" y="3422016"/>
                  <a:pt x="6566479" y="3433188"/>
                  <a:pt x="6414398" y="3438693"/>
                </a:cubicBezTo>
                <a:cubicBezTo>
                  <a:pt x="6262317" y="3444198"/>
                  <a:pt x="6155805" y="3457730"/>
                  <a:pt x="5967093" y="3438693"/>
                </a:cubicBezTo>
                <a:cubicBezTo>
                  <a:pt x="5778381" y="3419656"/>
                  <a:pt x="5595494" y="3407721"/>
                  <a:pt x="5309292" y="3438693"/>
                </a:cubicBezTo>
                <a:cubicBezTo>
                  <a:pt x="5023090" y="3469665"/>
                  <a:pt x="5135965" y="3426854"/>
                  <a:pt x="4967236" y="3438693"/>
                </a:cubicBezTo>
                <a:cubicBezTo>
                  <a:pt x="4798507" y="3450532"/>
                  <a:pt x="4486152" y="3420674"/>
                  <a:pt x="4204187" y="3438693"/>
                </a:cubicBezTo>
                <a:cubicBezTo>
                  <a:pt x="3922222" y="3456712"/>
                  <a:pt x="3916585" y="3435220"/>
                  <a:pt x="3756883" y="3438693"/>
                </a:cubicBezTo>
                <a:cubicBezTo>
                  <a:pt x="3597181" y="3442166"/>
                  <a:pt x="3358516" y="3444733"/>
                  <a:pt x="3204330" y="3438693"/>
                </a:cubicBezTo>
                <a:cubicBezTo>
                  <a:pt x="3050144" y="3432653"/>
                  <a:pt x="2999440" y="3435517"/>
                  <a:pt x="2862274" y="3438693"/>
                </a:cubicBezTo>
                <a:cubicBezTo>
                  <a:pt x="2725108" y="3441869"/>
                  <a:pt x="2654418" y="3453455"/>
                  <a:pt x="2520217" y="3438693"/>
                </a:cubicBezTo>
                <a:cubicBezTo>
                  <a:pt x="2386016" y="3423931"/>
                  <a:pt x="2296428" y="3425012"/>
                  <a:pt x="2072913" y="3438693"/>
                </a:cubicBezTo>
                <a:cubicBezTo>
                  <a:pt x="1849398" y="3452374"/>
                  <a:pt x="1418219" y="3468372"/>
                  <a:pt x="1204616" y="3438693"/>
                </a:cubicBezTo>
                <a:cubicBezTo>
                  <a:pt x="991013" y="3409014"/>
                  <a:pt x="802565" y="3431860"/>
                  <a:pt x="573127" y="3438693"/>
                </a:cubicBezTo>
                <a:cubicBezTo>
                  <a:pt x="185600" y="3464868"/>
                  <a:pt x="36382" y="3172835"/>
                  <a:pt x="0" y="2865566"/>
                </a:cubicBezTo>
                <a:cubicBezTo>
                  <a:pt x="4726" y="2595165"/>
                  <a:pt x="3819" y="2552356"/>
                  <a:pt x="0" y="2269532"/>
                </a:cubicBezTo>
                <a:cubicBezTo>
                  <a:pt x="-3819" y="1986708"/>
                  <a:pt x="4072" y="1811469"/>
                  <a:pt x="0" y="1650573"/>
                </a:cubicBezTo>
                <a:cubicBezTo>
                  <a:pt x="-4072" y="1489677"/>
                  <a:pt x="-22410" y="1297241"/>
                  <a:pt x="0" y="1146237"/>
                </a:cubicBezTo>
                <a:cubicBezTo>
                  <a:pt x="22410" y="995233"/>
                  <a:pt x="21059" y="778852"/>
                  <a:pt x="0" y="573127"/>
                </a:cubicBezTo>
                <a:close/>
              </a:path>
            </a:pathLst>
          </a:custGeom>
          <a:pattFill prst="pct5">
            <a:fgClr>
              <a:schemeClr val="lt1"/>
            </a:fgClr>
            <a:bgClr>
              <a:schemeClr val="bg1"/>
            </a:bgClr>
          </a:pattFill>
          <a:ln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28514383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en-US" sz="2600" b="1" u="sng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2: </a:t>
            </a:r>
            <a:r>
              <a:rPr lang="en-US" sz="26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 LẠI TRONG NHÓM</a:t>
            </a:r>
          </a:p>
          <a:p>
            <a:pPr algn="ctr">
              <a:buClrTx/>
              <a:buFontTx/>
              <a:buNone/>
            </a:pP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</a:t>
            </a:r>
          </a:p>
          <a:p>
            <a:pPr>
              <a:buClrTx/>
              <a:buFontTx/>
              <a:buNone/>
            </a:pPr>
            <a:r>
              <a:rPr lang="en-US" sz="26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00" b="1" u="sng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6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buClrTx/>
              <a:buFontTx/>
              <a:buNone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8676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17E5B0-AFDC-4734-BFB1-BEC1936A1EE1}"/>
              </a:ext>
            </a:extLst>
          </p:cNvPr>
          <p:cNvSpPr/>
          <p:nvPr/>
        </p:nvSpPr>
        <p:spPr>
          <a:xfrm>
            <a:off x="503408" y="856689"/>
            <a:ext cx="11151971" cy="5853204"/>
          </a:xfrm>
          <a:custGeom>
            <a:avLst/>
            <a:gdLst>
              <a:gd name="connsiteX0" fmla="*/ 0 w 11671066"/>
              <a:gd name="connsiteY0" fmla="*/ 573127 h 3438693"/>
              <a:gd name="connsiteX1" fmla="*/ 573127 w 11671066"/>
              <a:gd name="connsiteY1" fmla="*/ 0 h 3438693"/>
              <a:gd name="connsiteX2" fmla="*/ 915183 w 11671066"/>
              <a:gd name="connsiteY2" fmla="*/ 0 h 3438693"/>
              <a:gd name="connsiteX3" fmla="*/ 1257240 w 11671066"/>
              <a:gd name="connsiteY3" fmla="*/ 0 h 3438693"/>
              <a:gd name="connsiteX4" fmla="*/ 2020289 w 11671066"/>
              <a:gd name="connsiteY4" fmla="*/ 0 h 3438693"/>
              <a:gd name="connsiteX5" fmla="*/ 2783338 w 11671066"/>
              <a:gd name="connsiteY5" fmla="*/ 0 h 3438693"/>
              <a:gd name="connsiteX6" fmla="*/ 3651635 w 11671066"/>
              <a:gd name="connsiteY6" fmla="*/ 0 h 3438693"/>
              <a:gd name="connsiteX7" fmla="*/ 3993691 w 11671066"/>
              <a:gd name="connsiteY7" fmla="*/ 0 h 3438693"/>
              <a:gd name="connsiteX8" fmla="*/ 4651492 w 11671066"/>
              <a:gd name="connsiteY8" fmla="*/ 0 h 3438693"/>
              <a:gd name="connsiteX9" fmla="*/ 5098796 w 11671066"/>
              <a:gd name="connsiteY9" fmla="*/ 0 h 3438693"/>
              <a:gd name="connsiteX10" fmla="*/ 5861845 w 11671066"/>
              <a:gd name="connsiteY10" fmla="*/ 0 h 3438693"/>
              <a:gd name="connsiteX11" fmla="*/ 6414398 w 11671066"/>
              <a:gd name="connsiteY11" fmla="*/ 0 h 3438693"/>
              <a:gd name="connsiteX12" fmla="*/ 6966950 w 11671066"/>
              <a:gd name="connsiteY12" fmla="*/ 0 h 3438693"/>
              <a:gd name="connsiteX13" fmla="*/ 7309007 w 11671066"/>
              <a:gd name="connsiteY13" fmla="*/ 0 h 3438693"/>
              <a:gd name="connsiteX14" fmla="*/ 8072056 w 11671066"/>
              <a:gd name="connsiteY14" fmla="*/ 0 h 3438693"/>
              <a:gd name="connsiteX15" fmla="*/ 8835104 w 11671066"/>
              <a:gd name="connsiteY15" fmla="*/ 0 h 3438693"/>
              <a:gd name="connsiteX16" fmla="*/ 9492905 w 11671066"/>
              <a:gd name="connsiteY16" fmla="*/ 0 h 3438693"/>
              <a:gd name="connsiteX17" fmla="*/ 10150706 w 11671066"/>
              <a:gd name="connsiteY17" fmla="*/ 0 h 3438693"/>
              <a:gd name="connsiteX18" fmla="*/ 11097939 w 11671066"/>
              <a:gd name="connsiteY18" fmla="*/ 0 h 3438693"/>
              <a:gd name="connsiteX19" fmla="*/ 11671066 w 11671066"/>
              <a:gd name="connsiteY19" fmla="*/ 573127 h 3438693"/>
              <a:gd name="connsiteX20" fmla="*/ 11671066 w 11671066"/>
              <a:gd name="connsiteY20" fmla="*/ 1123312 h 3438693"/>
              <a:gd name="connsiteX21" fmla="*/ 11671066 w 11671066"/>
              <a:gd name="connsiteY21" fmla="*/ 1650573 h 3438693"/>
              <a:gd name="connsiteX22" fmla="*/ 11671066 w 11671066"/>
              <a:gd name="connsiteY22" fmla="*/ 2200759 h 3438693"/>
              <a:gd name="connsiteX23" fmla="*/ 11671066 w 11671066"/>
              <a:gd name="connsiteY23" fmla="*/ 2865566 h 3438693"/>
              <a:gd name="connsiteX24" fmla="*/ 11097939 w 11671066"/>
              <a:gd name="connsiteY24" fmla="*/ 3438693 h 3438693"/>
              <a:gd name="connsiteX25" fmla="*/ 10755883 w 11671066"/>
              <a:gd name="connsiteY25" fmla="*/ 3438693 h 3438693"/>
              <a:gd name="connsiteX26" fmla="*/ 10413826 w 11671066"/>
              <a:gd name="connsiteY26" fmla="*/ 3438693 h 3438693"/>
              <a:gd name="connsiteX27" fmla="*/ 9545529 w 11671066"/>
              <a:gd name="connsiteY27" fmla="*/ 3438693 h 3438693"/>
              <a:gd name="connsiteX28" fmla="*/ 9098225 w 11671066"/>
              <a:gd name="connsiteY28" fmla="*/ 3438693 h 3438693"/>
              <a:gd name="connsiteX29" fmla="*/ 8545672 w 11671066"/>
              <a:gd name="connsiteY29" fmla="*/ 3438693 h 3438693"/>
              <a:gd name="connsiteX30" fmla="*/ 7993119 w 11671066"/>
              <a:gd name="connsiteY30" fmla="*/ 3438693 h 3438693"/>
              <a:gd name="connsiteX31" fmla="*/ 7545815 w 11671066"/>
              <a:gd name="connsiteY31" fmla="*/ 3438693 h 3438693"/>
              <a:gd name="connsiteX32" fmla="*/ 6993262 w 11671066"/>
              <a:gd name="connsiteY32" fmla="*/ 3438693 h 3438693"/>
              <a:gd name="connsiteX33" fmla="*/ 6230213 w 11671066"/>
              <a:gd name="connsiteY33" fmla="*/ 3438693 h 3438693"/>
              <a:gd name="connsiteX34" fmla="*/ 5888157 w 11671066"/>
              <a:gd name="connsiteY34" fmla="*/ 3438693 h 3438693"/>
              <a:gd name="connsiteX35" fmla="*/ 5125108 w 11671066"/>
              <a:gd name="connsiteY35" fmla="*/ 3438693 h 3438693"/>
              <a:gd name="connsiteX36" fmla="*/ 4783052 w 11671066"/>
              <a:gd name="connsiteY36" fmla="*/ 3438693 h 3438693"/>
              <a:gd name="connsiteX37" fmla="*/ 4125251 w 11671066"/>
              <a:gd name="connsiteY37" fmla="*/ 3438693 h 3438693"/>
              <a:gd name="connsiteX38" fmla="*/ 3362202 w 11671066"/>
              <a:gd name="connsiteY38" fmla="*/ 3438693 h 3438693"/>
              <a:gd name="connsiteX39" fmla="*/ 2599153 w 11671066"/>
              <a:gd name="connsiteY39" fmla="*/ 3438693 h 3438693"/>
              <a:gd name="connsiteX40" fmla="*/ 1836104 w 11671066"/>
              <a:gd name="connsiteY40" fmla="*/ 3438693 h 3438693"/>
              <a:gd name="connsiteX41" fmla="*/ 1283552 w 11671066"/>
              <a:gd name="connsiteY41" fmla="*/ 3438693 h 3438693"/>
              <a:gd name="connsiteX42" fmla="*/ 573127 w 11671066"/>
              <a:gd name="connsiteY42" fmla="*/ 3438693 h 3438693"/>
              <a:gd name="connsiteX43" fmla="*/ 0 w 11671066"/>
              <a:gd name="connsiteY43" fmla="*/ 2865566 h 3438693"/>
              <a:gd name="connsiteX44" fmla="*/ 0 w 11671066"/>
              <a:gd name="connsiteY44" fmla="*/ 2292456 h 3438693"/>
              <a:gd name="connsiteX45" fmla="*/ 0 w 11671066"/>
              <a:gd name="connsiteY45" fmla="*/ 1742271 h 3438693"/>
              <a:gd name="connsiteX46" fmla="*/ 0 w 11671066"/>
              <a:gd name="connsiteY46" fmla="*/ 1169161 h 3438693"/>
              <a:gd name="connsiteX47" fmla="*/ 0 w 11671066"/>
              <a:gd name="connsiteY47" fmla="*/ 573127 h 343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71066" h="3438693" fill="none" extrusionOk="0">
                <a:moveTo>
                  <a:pt x="0" y="573127"/>
                </a:moveTo>
                <a:cubicBezTo>
                  <a:pt x="27576" y="238934"/>
                  <a:pt x="207416" y="-12904"/>
                  <a:pt x="573127" y="0"/>
                </a:cubicBezTo>
                <a:cubicBezTo>
                  <a:pt x="741262" y="-3545"/>
                  <a:pt x="778085" y="-11858"/>
                  <a:pt x="915183" y="0"/>
                </a:cubicBezTo>
                <a:cubicBezTo>
                  <a:pt x="1052281" y="11858"/>
                  <a:pt x="1113248" y="-14902"/>
                  <a:pt x="1257240" y="0"/>
                </a:cubicBezTo>
                <a:cubicBezTo>
                  <a:pt x="1401232" y="14902"/>
                  <a:pt x="1780611" y="2360"/>
                  <a:pt x="2020289" y="0"/>
                </a:cubicBezTo>
                <a:cubicBezTo>
                  <a:pt x="2259967" y="-2360"/>
                  <a:pt x="2561083" y="-30130"/>
                  <a:pt x="2783338" y="0"/>
                </a:cubicBezTo>
                <a:cubicBezTo>
                  <a:pt x="3005593" y="30130"/>
                  <a:pt x="3380829" y="-2572"/>
                  <a:pt x="3651635" y="0"/>
                </a:cubicBezTo>
                <a:cubicBezTo>
                  <a:pt x="3922441" y="2572"/>
                  <a:pt x="3915019" y="-9780"/>
                  <a:pt x="3993691" y="0"/>
                </a:cubicBezTo>
                <a:cubicBezTo>
                  <a:pt x="4072363" y="9780"/>
                  <a:pt x="4361555" y="22440"/>
                  <a:pt x="4651492" y="0"/>
                </a:cubicBezTo>
                <a:cubicBezTo>
                  <a:pt x="4941429" y="-22440"/>
                  <a:pt x="4971281" y="10563"/>
                  <a:pt x="5098796" y="0"/>
                </a:cubicBezTo>
                <a:cubicBezTo>
                  <a:pt x="5226311" y="-10563"/>
                  <a:pt x="5642370" y="-8336"/>
                  <a:pt x="5861845" y="0"/>
                </a:cubicBezTo>
                <a:cubicBezTo>
                  <a:pt x="6081320" y="8336"/>
                  <a:pt x="6206470" y="23317"/>
                  <a:pt x="6414398" y="0"/>
                </a:cubicBezTo>
                <a:cubicBezTo>
                  <a:pt x="6622326" y="-23317"/>
                  <a:pt x="6833760" y="3197"/>
                  <a:pt x="6966950" y="0"/>
                </a:cubicBezTo>
                <a:cubicBezTo>
                  <a:pt x="7100140" y="-3197"/>
                  <a:pt x="7149396" y="-4344"/>
                  <a:pt x="7309007" y="0"/>
                </a:cubicBezTo>
                <a:cubicBezTo>
                  <a:pt x="7468618" y="4344"/>
                  <a:pt x="7796414" y="35844"/>
                  <a:pt x="8072056" y="0"/>
                </a:cubicBezTo>
                <a:cubicBezTo>
                  <a:pt x="8347698" y="-35844"/>
                  <a:pt x="8646530" y="-28374"/>
                  <a:pt x="8835104" y="0"/>
                </a:cubicBezTo>
                <a:cubicBezTo>
                  <a:pt x="9023678" y="28374"/>
                  <a:pt x="9178341" y="-15456"/>
                  <a:pt x="9492905" y="0"/>
                </a:cubicBezTo>
                <a:cubicBezTo>
                  <a:pt x="9807469" y="15456"/>
                  <a:pt x="9917139" y="-5844"/>
                  <a:pt x="10150706" y="0"/>
                </a:cubicBezTo>
                <a:cubicBezTo>
                  <a:pt x="10384273" y="5844"/>
                  <a:pt x="10736185" y="2342"/>
                  <a:pt x="11097939" y="0"/>
                </a:cubicBezTo>
                <a:cubicBezTo>
                  <a:pt x="11445264" y="-30696"/>
                  <a:pt x="11707573" y="258036"/>
                  <a:pt x="11671066" y="573127"/>
                </a:cubicBezTo>
                <a:cubicBezTo>
                  <a:pt x="11672678" y="781082"/>
                  <a:pt x="11665641" y="860215"/>
                  <a:pt x="11671066" y="1123312"/>
                </a:cubicBezTo>
                <a:cubicBezTo>
                  <a:pt x="11676491" y="1386409"/>
                  <a:pt x="11656162" y="1398489"/>
                  <a:pt x="11671066" y="1650573"/>
                </a:cubicBezTo>
                <a:cubicBezTo>
                  <a:pt x="11685970" y="1902657"/>
                  <a:pt x="11657907" y="2073384"/>
                  <a:pt x="11671066" y="2200759"/>
                </a:cubicBezTo>
                <a:cubicBezTo>
                  <a:pt x="11684225" y="2328134"/>
                  <a:pt x="11687138" y="2662412"/>
                  <a:pt x="11671066" y="2865566"/>
                </a:cubicBezTo>
                <a:cubicBezTo>
                  <a:pt x="11669325" y="3194715"/>
                  <a:pt x="11402474" y="3402460"/>
                  <a:pt x="11097939" y="3438693"/>
                </a:cubicBezTo>
                <a:cubicBezTo>
                  <a:pt x="10998197" y="3425684"/>
                  <a:pt x="10860392" y="3446044"/>
                  <a:pt x="10755883" y="3438693"/>
                </a:cubicBezTo>
                <a:cubicBezTo>
                  <a:pt x="10651374" y="3431342"/>
                  <a:pt x="10551511" y="3430940"/>
                  <a:pt x="10413826" y="3438693"/>
                </a:cubicBezTo>
                <a:cubicBezTo>
                  <a:pt x="10276141" y="3446446"/>
                  <a:pt x="9745789" y="3471508"/>
                  <a:pt x="9545529" y="3438693"/>
                </a:cubicBezTo>
                <a:cubicBezTo>
                  <a:pt x="9345269" y="3405878"/>
                  <a:pt x="9269855" y="3424009"/>
                  <a:pt x="9098225" y="3438693"/>
                </a:cubicBezTo>
                <a:cubicBezTo>
                  <a:pt x="8926595" y="3453377"/>
                  <a:pt x="8701387" y="3419390"/>
                  <a:pt x="8545672" y="3438693"/>
                </a:cubicBezTo>
                <a:cubicBezTo>
                  <a:pt x="8389957" y="3457996"/>
                  <a:pt x="8256258" y="3451775"/>
                  <a:pt x="7993119" y="3438693"/>
                </a:cubicBezTo>
                <a:cubicBezTo>
                  <a:pt x="7729980" y="3425611"/>
                  <a:pt x="7749387" y="3439487"/>
                  <a:pt x="7545815" y="3438693"/>
                </a:cubicBezTo>
                <a:cubicBezTo>
                  <a:pt x="7342243" y="3437899"/>
                  <a:pt x="7108379" y="3437195"/>
                  <a:pt x="6993262" y="3438693"/>
                </a:cubicBezTo>
                <a:cubicBezTo>
                  <a:pt x="6878145" y="3440191"/>
                  <a:pt x="6501675" y="3431308"/>
                  <a:pt x="6230213" y="3438693"/>
                </a:cubicBezTo>
                <a:cubicBezTo>
                  <a:pt x="5958751" y="3446078"/>
                  <a:pt x="6031524" y="3442248"/>
                  <a:pt x="5888157" y="3438693"/>
                </a:cubicBezTo>
                <a:cubicBezTo>
                  <a:pt x="5744790" y="3435138"/>
                  <a:pt x="5279886" y="3447990"/>
                  <a:pt x="5125108" y="3438693"/>
                </a:cubicBezTo>
                <a:cubicBezTo>
                  <a:pt x="4970330" y="3429396"/>
                  <a:pt x="4936584" y="3436379"/>
                  <a:pt x="4783052" y="3438693"/>
                </a:cubicBezTo>
                <a:cubicBezTo>
                  <a:pt x="4629520" y="3441007"/>
                  <a:pt x="4269060" y="3414361"/>
                  <a:pt x="4125251" y="3438693"/>
                </a:cubicBezTo>
                <a:cubicBezTo>
                  <a:pt x="3981442" y="3463025"/>
                  <a:pt x="3719678" y="3461281"/>
                  <a:pt x="3362202" y="3438693"/>
                </a:cubicBezTo>
                <a:cubicBezTo>
                  <a:pt x="3004726" y="3416105"/>
                  <a:pt x="2965867" y="3442622"/>
                  <a:pt x="2599153" y="3438693"/>
                </a:cubicBezTo>
                <a:cubicBezTo>
                  <a:pt x="2232439" y="3434764"/>
                  <a:pt x="2206467" y="3446140"/>
                  <a:pt x="1836104" y="3438693"/>
                </a:cubicBezTo>
                <a:cubicBezTo>
                  <a:pt x="1465741" y="3431246"/>
                  <a:pt x="1519752" y="3461986"/>
                  <a:pt x="1283552" y="3438693"/>
                </a:cubicBezTo>
                <a:cubicBezTo>
                  <a:pt x="1047352" y="3415400"/>
                  <a:pt x="749588" y="3419117"/>
                  <a:pt x="573127" y="3438693"/>
                </a:cubicBezTo>
                <a:cubicBezTo>
                  <a:pt x="262179" y="3505919"/>
                  <a:pt x="12438" y="3192470"/>
                  <a:pt x="0" y="2865566"/>
                </a:cubicBezTo>
                <a:cubicBezTo>
                  <a:pt x="7897" y="2595976"/>
                  <a:pt x="27004" y="2509495"/>
                  <a:pt x="0" y="2292456"/>
                </a:cubicBezTo>
                <a:cubicBezTo>
                  <a:pt x="-27004" y="2075417"/>
                  <a:pt x="22434" y="1914054"/>
                  <a:pt x="0" y="1742271"/>
                </a:cubicBezTo>
                <a:cubicBezTo>
                  <a:pt x="-22434" y="1570488"/>
                  <a:pt x="9997" y="1415728"/>
                  <a:pt x="0" y="1169161"/>
                </a:cubicBezTo>
                <a:cubicBezTo>
                  <a:pt x="-9997" y="922594"/>
                  <a:pt x="-26511" y="788699"/>
                  <a:pt x="0" y="573127"/>
                </a:cubicBezTo>
                <a:close/>
              </a:path>
              <a:path w="11671066" h="3438693" stroke="0" extrusionOk="0">
                <a:moveTo>
                  <a:pt x="0" y="573127"/>
                </a:moveTo>
                <a:cubicBezTo>
                  <a:pt x="54980" y="252393"/>
                  <a:pt x="244916" y="14275"/>
                  <a:pt x="573127" y="0"/>
                </a:cubicBezTo>
                <a:cubicBezTo>
                  <a:pt x="891083" y="5617"/>
                  <a:pt x="1157159" y="28795"/>
                  <a:pt x="1336176" y="0"/>
                </a:cubicBezTo>
                <a:cubicBezTo>
                  <a:pt x="1515193" y="-28795"/>
                  <a:pt x="1576535" y="-10889"/>
                  <a:pt x="1783480" y="0"/>
                </a:cubicBezTo>
                <a:cubicBezTo>
                  <a:pt x="1990425" y="10889"/>
                  <a:pt x="2001455" y="-5080"/>
                  <a:pt x="2125537" y="0"/>
                </a:cubicBezTo>
                <a:cubicBezTo>
                  <a:pt x="2249619" y="5080"/>
                  <a:pt x="2585207" y="-7735"/>
                  <a:pt x="2783338" y="0"/>
                </a:cubicBezTo>
                <a:cubicBezTo>
                  <a:pt x="2981469" y="7735"/>
                  <a:pt x="3179236" y="22407"/>
                  <a:pt x="3335890" y="0"/>
                </a:cubicBezTo>
                <a:cubicBezTo>
                  <a:pt x="3492544" y="-22407"/>
                  <a:pt x="3737945" y="-8703"/>
                  <a:pt x="3993691" y="0"/>
                </a:cubicBezTo>
                <a:cubicBezTo>
                  <a:pt x="4249437" y="8703"/>
                  <a:pt x="4401483" y="2132"/>
                  <a:pt x="4546244" y="0"/>
                </a:cubicBezTo>
                <a:cubicBezTo>
                  <a:pt x="4691005" y="-2132"/>
                  <a:pt x="4792457" y="-2271"/>
                  <a:pt x="4888300" y="0"/>
                </a:cubicBezTo>
                <a:cubicBezTo>
                  <a:pt x="4984143" y="2271"/>
                  <a:pt x="5498430" y="25121"/>
                  <a:pt x="5756597" y="0"/>
                </a:cubicBezTo>
                <a:cubicBezTo>
                  <a:pt x="6014764" y="-25121"/>
                  <a:pt x="5931258" y="-8948"/>
                  <a:pt x="6098653" y="0"/>
                </a:cubicBezTo>
                <a:cubicBezTo>
                  <a:pt x="6266048" y="8948"/>
                  <a:pt x="6437362" y="25437"/>
                  <a:pt x="6756454" y="0"/>
                </a:cubicBezTo>
                <a:cubicBezTo>
                  <a:pt x="7075546" y="-25437"/>
                  <a:pt x="7016945" y="8214"/>
                  <a:pt x="7203759" y="0"/>
                </a:cubicBezTo>
                <a:cubicBezTo>
                  <a:pt x="7390573" y="-8214"/>
                  <a:pt x="7587537" y="-25438"/>
                  <a:pt x="7756311" y="0"/>
                </a:cubicBezTo>
                <a:cubicBezTo>
                  <a:pt x="7925085" y="25438"/>
                  <a:pt x="8062384" y="2709"/>
                  <a:pt x="8308864" y="0"/>
                </a:cubicBezTo>
                <a:cubicBezTo>
                  <a:pt x="8555344" y="-2709"/>
                  <a:pt x="8487780" y="10096"/>
                  <a:pt x="8650920" y="0"/>
                </a:cubicBezTo>
                <a:cubicBezTo>
                  <a:pt x="8814060" y="-10096"/>
                  <a:pt x="8922348" y="-1876"/>
                  <a:pt x="9098225" y="0"/>
                </a:cubicBezTo>
                <a:cubicBezTo>
                  <a:pt x="9274103" y="1876"/>
                  <a:pt x="9322011" y="15569"/>
                  <a:pt x="9545529" y="0"/>
                </a:cubicBezTo>
                <a:cubicBezTo>
                  <a:pt x="9769047" y="-15569"/>
                  <a:pt x="10033584" y="22941"/>
                  <a:pt x="10203330" y="0"/>
                </a:cubicBezTo>
                <a:cubicBezTo>
                  <a:pt x="10373076" y="-22941"/>
                  <a:pt x="10689107" y="42061"/>
                  <a:pt x="11097939" y="0"/>
                </a:cubicBezTo>
                <a:cubicBezTo>
                  <a:pt x="11404021" y="17586"/>
                  <a:pt x="11669587" y="273641"/>
                  <a:pt x="11671066" y="573127"/>
                </a:cubicBezTo>
                <a:cubicBezTo>
                  <a:pt x="11668456" y="709632"/>
                  <a:pt x="11698818" y="940825"/>
                  <a:pt x="11671066" y="1169161"/>
                </a:cubicBezTo>
                <a:cubicBezTo>
                  <a:pt x="11643314" y="1397497"/>
                  <a:pt x="11646657" y="1501779"/>
                  <a:pt x="11671066" y="1673498"/>
                </a:cubicBezTo>
                <a:cubicBezTo>
                  <a:pt x="11695475" y="1845217"/>
                  <a:pt x="11670195" y="2072727"/>
                  <a:pt x="11671066" y="2269532"/>
                </a:cubicBezTo>
                <a:cubicBezTo>
                  <a:pt x="11671937" y="2466337"/>
                  <a:pt x="11653808" y="2634975"/>
                  <a:pt x="11671066" y="2865566"/>
                </a:cubicBezTo>
                <a:cubicBezTo>
                  <a:pt x="11688174" y="3175075"/>
                  <a:pt x="11353111" y="3466585"/>
                  <a:pt x="11097939" y="3438693"/>
                </a:cubicBezTo>
                <a:cubicBezTo>
                  <a:pt x="10983497" y="3433389"/>
                  <a:pt x="10829879" y="3425699"/>
                  <a:pt x="10755883" y="3438693"/>
                </a:cubicBezTo>
                <a:cubicBezTo>
                  <a:pt x="10681887" y="3451687"/>
                  <a:pt x="10555640" y="3425276"/>
                  <a:pt x="10413826" y="3438693"/>
                </a:cubicBezTo>
                <a:cubicBezTo>
                  <a:pt x="10272012" y="3452110"/>
                  <a:pt x="9966577" y="3442844"/>
                  <a:pt x="9545529" y="3438693"/>
                </a:cubicBezTo>
                <a:cubicBezTo>
                  <a:pt x="9124481" y="3434542"/>
                  <a:pt x="9018983" y="3402301"/>
                  <a:pt x="8782480" y="3438693"/>
                </a:cubicBezTo>
                <a:cubicBezTo>
                  <a:pt x="8545977" y="3475085"/>
                  <a:pt x="8513411" y="3432384"/>
                  <a:pt x="8440424" y="3438693"/>
                </a:cubicBezTo>
                <a:cubicBezTo>
                  <a:pt x="8367437" y="3445002"/>
                  <a:pt x="8094428" y="3425507"/>
                  <a:pt x="7887871" y="3438693"/>
                </a:cubicBezTo>
                <a:cubicBezTo>
                  <a:pt x="7681314" y="3451879"/>
                  <a:pt x="7641782" y="3424639"/>
                  <a:pt x="7545815" y="3438693"/>
                </a:cubicBezTo>
                <a:cubicBezTo>
                  <a:pt x="7449848" y="3452747"/>
                  <a:pt x="7306316" y="3457374"/>
                  <a:pt x="7098510" y="3438693"/>
                </a:cubicBezTo>
                <a:cubicBezTo>
                  <a:pt x="6890705" y="3420012"/>
                  <a:pt x="6926558" y="3455370"/>
                  <a:pt x="6756454" y="3438693"/>
                </a:cubicBezTo>
                <a:cubicBezTo>
                  <a:pt x="6586350" y="3422016"/>
                  <a:pt x="6566479" y="3433188"/>
                  <a:pt x="6414398" y="3438693"/>
                </a:cubicBezTo>
                <a:cubicBezTo>
                  <a:pt x="6262317" y="3444198"/>
                  <a:pt x="6155805" y="3457730"/>
                  <a:pt x="5967093" y="3438693"/>
                </a:cubicBezTo>
                <a:cubicBezTo>
                  <a:pt x="5778381" y="3419656"/>
                  <a:pt x="5595494" y="3407721"/>
                  <a:pt x="5309292" y="3438693"/>
                </a:cubicBezTo>
                <a:cubicBezTo>
                  <a:pt x="5023090" y="3469665"/>
                  <a:pt x="5135965" y="3426854"/>
                  <a:pt x="4967236" y="3438693"/>
                </a:cubicBezTo>
                <a:cubicBezTo>
                  <a:pt x="4798507" y="3450532"/>
                  <a:pt x="4486152" y="3420674"/>
                  <a:pt x="4204187" y="3438693"/>
                </a:cubicBezTo>
                <a:cubicBezTo>
                  <a:pt x="3922222" y="3456712"/>
                  <a:pt x="3916585" y="3435220"/>
                  <a:pt x="3756883" y="3438693"/>
                </a:cubicBezTo>
                <a:cubicBezTo>
                  <a:pt x="3597181" y="3442166"/>
                  <a:pt x="3358516" y="3444733"/>
                  <a:pt x="3204330" y="3438693"/>
                </a:cubicBezTo>
                <a:cubicBezTo>
                  <a:pt x="3050144" y="3432653"/>
                  <a:pt x="2999440" y="3435517"/>
                  <a:pt x="2862274" y="3438693"/>
                </a:cubicBezTo>
                <a:cubicBezTo>
                  <a:pt x="2725108" y="3441869"/>
                  <a:pt x="2654418" y="3453455"/>
                  <a:pt x="2520217" y="3438693"/>
                </a:cubicBezTo>
                <a:cubicBezTo>
                  <a:pt x="2386016" y="3423931"/>
                  <a:pt x="2296428" y="3425012"/>
                  <a:pt x="2072913" y="3438693"/>
                </a:cubicBezTo>
                <a:cubicBezTo>
                  <a:pt x="1849398" y="3452374"/>
                  <a:pt x="1418219" y="3468372"/>
                  <a:pt x="1204616" y="3438693"/>
                </a:cubicBezTo>
                <a:cubicBezTo>
                  <a:pt x="991013" y="3409014"/>
                  <a:pt x="802565" y="3431860"/>
                  <a:pt x="573127" y="3438693"/>
                </a:cubicBezTo>
                <a:cubicBezTo>
                  <a:pt x="185600" y="3464868"/>
                  <a:pt x="36382" y="3172835"/>
                  <a:pt x="0" y="2865566"/>
                </a:cubicBezTo>
                <a:cubicBezTo>
                  <a:pt x="4726" y="2595165"/>
                  <a:pt x="3819" y="2552356"/>
                  <a:pt x="0" y="2269532"/>
                </a:cubicBezTo>
                <a:cubicBezTo>
                  <a:pt x="-3819" y="1986708"/>
                  <a:pt x="4072" y="1811469"/>
                  <a:pt x="0" y="1650573"/>
                </a:cubicBezTo>
                <a:cubicBezTo>
                  <a:pt x="-4072" y="1489677"/>
                  <a:pt x="-22410" y="1297241"/>
                  <a:pt x="0" y="1146237"/>
                </a:cubicBezTo>
                <a:cubicBezTo>
                  <a:pt x="22410" y="995233"/>
                  <a:pt x="21059" y="778852"/>
                  <a:pt x="0" y="573127"/>
                </a:cubicBezTo>
                <a:close/>
              </a:path>
            </a:pathLst>
          </a:custGeom>
          <a:pattFill prst="pct5">
            <a:fgClr>
              <a:schemeClr val="lt1"/>
            </a:fgClr>
            <a:bgClr>
              <a:schemeClr val="bg1"/>
            </a:bgClr>
          </a:pattFill>
          <a:ln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28514383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en-US" sz="3200" b="1" u="sng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1:</a:t>
            </a:r>
            <a:r>
              <a:rPr lang="en-US" sz="32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 ĐÚNG TRONG NHÓM</a:t>
            </a:r>
          </a:p>
          <a:p>
            <a:pPr>
              <a:buClrTx/>
              <a:buFontTx/>
              <a:buNone/>
            </a:pP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thơ,nối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</a:pPr>
            <a:r>
              <a:rPr lang="en-US" sz="40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u="sng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u="sng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>
              <a:buClrTx/>
              <a:buFontTx/>
              <a:buNone/>
            </a:pP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l/n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</a:pP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73A9CC-FB0E-4B66-81DE-8DFC3D00E472}"/>
              </a:ext>
            </a:extLst>
          </p:cNvPr>
          <p:cNvSpPr txBox="1"/>
          <p:nvPr/>
        </p:nvSpPr>
        <p:spPr>
          <a:xfrm>
            <a:off x="1708982" y="169404"/>
            <a:ext cx="759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 </a:t>
            </a:r>
          </a:p>
        </p:txBody>
      </p:sp>
    </p:spTree>
    <p:extLst>
      <p:ext uri="{BB962C8B-B14F-4D97-AF65-F5344CB8AC3E}">
        <p14:creationId xmlns:p14="http://schemas.microsoft.com/office/powerpoint/2010/main" val="29628800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70" y="411071"/>
            <a:ext cx="7280773" cy="6446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3A9CC-FB0E-4B66-81DE-8DFC3D00E472}"/>
              </a:ext>
            </a:extLst>
          </p:cNvPr>
          <p:cNvSpPr txBox="1"/>
          <p:nvPr/>
        </p:nvSpPr>
        <p:spPr>
          <a:xfrm>
            <a:off x="3928412" y="548227"/>
            <a:ext cx="354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 TRANH</a:t>
            </a:r>
            <a:endParaRPr lang="en-US" sz="36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5246437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652406" y="2920737"/>
            <a:ext cx="58015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NHÓM</a:t>
            </a:r>
            <a:endParaRPr lang="en-US" sz="6600" b="1" kern="1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1926</TotalTime>
  <Words>376</Words>
  <Application>Microsoft Office PowerPoint</Application>
  <PresentationFormat>Widescreen</PresentationFormat>
  <Paragraphs>41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Arial-Rounded</vt:lpstr>
      <vt:lpstr>等线</vt:lpstr>
      <vt:lpstr>等线 Light</vt:lpstr>
      <vt:lpstr>UTM Avo</vt:lpstr>
      <vt:lpstr>思源黑体 CN Bold</vt:lpstr>
      <vt:lpstr>Arial</vt:lpstr>
      <vt:lpstr>Calibri</vt:lpstr>
      <vt:lpstr>Times New Roman</vt:lpstr>
      <vt:lpstr>HOC10 TEMPLATE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72</cp:revision>
  <dcterms:created xsi:type="dcterms:W3CDTF">2021-11-01T08:16:43Z</dcterms:created>
  <dcterms:modified xsi:type="dcterms:W3CDTF">2023-03-05T04:39:27Z</dcterms:modified>
</cp:coreProperties>
</file>