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12" r:id="rId2"/>
    <p:sldMasterId id="2147483724" r:id="rId3"/>
  </p:sldMasterIdLst>
  <p:notesMasterIdLst>
    <p:notesMasterId r:id="rId30"/>
  </p:notesMasterIdLst>
  <p:sldIdLst>
    <p:sldId id="448" r:id="rId4"/>
    <p:sldId id="256" r:id="rId5"/>
    <p:sldId id="382" r:id="rId6"/>
    <p:sldId id="443" r:id="rId7"/>
    <p:sldId id="445" r:id="rId8"/>
    <p:sldId id="444" r:id="rId9"/>
    <p:sldId id="324" r:id="rId10"/>
    <p:sldId id="472" r:id="rId11"/>
    <p:sldId id="330" r:id="rId12"/>
    <p:sldId id="471" r:id="rId13"/>
    <p:sldId id="300" r:id="rId14"/>
    <p:sldId id="458" r:id="rId15"/>
    <p:sldId id="452" r:id="rId16"/>
    <p:sldId id="454" r:id="rId17"/>
    <p:sldId id="461" r:id="rId18"/>
    <p:sldId id="453" r:id="rId19"/>
    <p:sldId id="462" r:id="rId20"/>
    <p:sldId id="467" r:id="rId21"/>
    <p:sldId id="466" r:id="rId22"/>
    <p:sldId id="465" r:id="rId23"/>
    <p:sldId id="469" r:id="rId24"/>
    <p:sldId id="468" r:id="rId25"/>
    <p:sldId id="457" r:id="rId26"/>
    <p:sldId id="464" r:id="rId27"/>
    <p:sldId id="377" r:id="rId28"/>
    <p:sldId id="30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FFFF"/>
    <a:srgbClr val="CC3300"/>
    <a:srgbClr val="FFFF66"/>
    <a:srgbClr val="FFFFCC"/>
    <a:srgbClr val="FFFF99"/>
    <a:srgbClr val="FFCC99"/>
    <a:srgbClr val="9933FF"/>
    <a:srgbClr val="CC99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1" autoAdjust="0"/>
    <p:restoredTop sz="89520" autoAdjust="0"/>
  </p:normalViewPr>
  <p:slideViewPr>
    <p:cSldViewPr>
      <p:cViewPr>
        <p:scale>
          <a:sx n="68" d="100"/>
          <a:sy n="68" d="100"/>
        </p:scale>
        <p:origin x="-151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8DC42-FB17-4B93-A710-D53518919985}" type="datetimeFigureOut">
              <a:rPr lang="en-US" smtClean="0"/>
              <a:pPr/>
              <a:t>20/03/2023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697DEA-6438-456F-8C36-8D27512EE621}" type="slidenum">
              <a:rPr lang="en-US" smtClean="0"/>
              <a:pPr/>
              <a:t>‹#›</a:t>
            </a:fld>
            <a:endParaRPr lang="en-US"/>
          </a:p>
        </p:txBody>
      </p:sp>
    </p:spTree>
    <p:extLst>
      <p:ext uri="{BB962C8B-B14F-4D97-AF65-F5344CB8AC3E}">
        <p14:creationId xmlns:p14="http://schemas.microsoft.com/office/powerpoint/2010/main" val="72223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1697DEA-6438-456F-8C36-8D27512EE621}" type="slidenum">
              <a:rPr lang="en-US" smtClean="0"/>
              <a:pPr/>
              <a:t>25</a:t>
            </a:fld>
            <a:endParaRPr lang="en-US"/>
          </a:p>
        </p:txBody>
      </p:sp>
    </p:spTree>
    <p:extLst>
      <p:ext uri="{BB962C8B-B14F-4D97-AF65-F5344CB8AC3E}">
        <p14:creationId xmlns:p14="http://schemas.microsoft.com/office/powerpoint/2010/main" val="2572546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A517EF-DD1B-4C51-B762-6BBFA5922F6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6786FE1B-B9C3-47CF-A7DE-296B752FDDC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8FBC7A7A-35E4-4C64-A167-F4A85754BB0E}"/>
              </a:ext>
            </a:extLst>
          </p:cNvPr>
          <p:cNvSpPr>
            <a:spLocks noGrp="1"/>
          </p:cNvSpPr>
          <p:nvPr>
            <p:ph type="dt" sz="half" idx="10"/>
          </p:nvPr>
        </p:nvSpPr>
        <p:spPr/>
        <p:txBody>
          <a:bodyPr/>
          <a:lstStyle/>
          <a:p>
            <a:pPr>
              <a:defRPr/>
            </a:pPr>
            <a:fld id="{D6B995E1-F36C-461A-9014-69603EB84303}" type="datetimeFigureOut">
              <a:rPr lang="en-US" smtClean="0">
                <a:solidFill>
                  <a:srgbClr val="000000"/>
                </a:solidFill>
              </a:rPr>
              <a:pPr>
                <a:defRPr/>
              </a:pPr>
              <a:t>20/03/2023</a:t>
            </a:fld>
            <a:endParaRPr lang="en-US">
              <a:solidFill>
                <a:srgbClr val="000000"/>
              </a:solidFill>
            </a:endParaRPr>
          </a:p>
        </p:txBody>
      </p:sp>
      <p:sp>
        <p:nvSpPr>
          <p:cNvPr id="5" name="Footer Placeholder 4">
            <a:extLst>
              <a:ext uri="{FF2B5EF4-FFF2-40B4-BE49-F238E27FC236}">
                <a16:creationId xmlns:a16="http://schemas.microsoft.com/office/drawing/2014/main" xmlns="" id="{370291ED-DD80-4240-BC31-2D734BC0EC33}"/>
              </a:ext>
            </a:extLst>
          </p:cNvPr>
          <p:cNvSpPr>
            <a:spLocks noGrp="1"/>
          </p:cNvSpPr>
          <p:nvPr>
            <p:ph type="ftr" sz="quarter" idx="11"/>
          </p:nvPr>
        </p:nvSpPr>
        <p:spPr/>
        <p:txBody>
          <a:bodyPr/>
          <a:lstStyle/>
          <a:p>
            <a:pPr>
              <a:defRPr/>
            </a:pPr>
            <a:endParaRPr lang="en-US">
              <a:solidFill>
                <a:srgbClr val="000000"/>
              </a:solidFill>
            </a:endParaRPr>
          </a:p>
        </p:txBody>
      </p:sp>
      <p:sp>
        <p:nvSpPr>
          <p:cNvPr id="6" name="Slide Number Placeholder 5">
            <a:extLst>
              <a:ext uri="{FF2B5EF4-FFF2-40B4-BE49-F238E27FC236}">
                <a16:creationId xmlns:a16="http://schemas.microsoft.com/office/drawing/2014/main" xmlns="" id="{2D8BFCB6-A552-4E91-8DA4-5CA40B9F79A6}"/>
              </a:ext>
            </a:extLst>
          </p:cNvPr>
          <p:cNvSpPr>
            <a:spLocks noGrp="1"/>
          </p:cNvSpPr>
          <p:nvPr>
            <p:ph type="sldNum" sz="quarter" idx="12"/>
          </p:nvPr>
        </p:nvSpPr>
        <p:spPr/>
        <p:txBody>
          <a:bodyPr/>
          <a:lstStyle/>
          <a:p>
            <a:pPr>
              <a:defRPr/>
            </a:pPr>
            <a:fld id="{906FA8F8-94BC-4BF1-87DA-1C683BB016B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5052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C61A0B-6DF3-4B8A-B095-31F3772CE6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49602E3-4A64-46DB-8609-3E580BEEB8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AE9DF0A-0341-489C-A2C3-01EBDBC1DF39}"/>
              </a:ext>
            </a:extLst>
          </p:cNvPr>
          <p:cNvSpPr>
            <a:spLocks noGrp="1"/>
          </p:cNvSpPr>
          <p:nvPr>
            <p:ph type="dt" sz="half" idx="10"/>
          </p:nvPr>
        </p:nvSpPr>
        <p:spPr/>
        <p:txBody>
          <a:bodyPr/>
          <a:lstStyle/>
          <a:p>
            <a:pPr>
              <a:defRPr/>
            </a:pPr>
            <a:fld id="{FBBFCE11-C4B4-4BFE-8B78-F36357C99F26}" type="datetimeFigureOut">
              <a:rPr lang="en-US" smtClean="0">
                <a:solidFill>
                  <a:srgbClr val="000000"/>
                </a:solidFill>
              </a:rPr>
              <a:pPr>
                <a:defRPr/>
              </a:pPr>
              <a:t>20/03/2023</a:t>
            </a:fld>
            <a:endParaRPr lang="en-US">
              <a:solidFill>
                <a:srgbClr val="000000"/>
              </a:solidFill>
            </a:endParaRPr>
          </a:p>
        </p:txBody>
      </p:sp>
      <p:sp>
        <p:nvSpPr>
          <p:cNvPr id="5" name="Footer Placeholder 4">
            <a:extLst>
              <a:ext uri="{FF2B5EF4-FFF2-40B4-BE49-F238E27FC236}">
                <a16:creationId xmlns:a16="http://schemas.microsoft.com/office/drawing/2014/main" xmlns="" id="{EB8ECC42-6169-4783-B280-6DBF0E15B73A}"/>
              </a:ext>
            </a:extLst>
          </p:cNvPr>
          <p:cNvSpPr>
            <a:spLocks noGrp="1"/>
          </p:cNvSpPr>
          <p:nvPr>
            <p:ph type="ftr" sz="quarter" idx="11"/>
          </p:nvPr>
        </p:nvSpPr>
        <p:spPr/>
        <p:txBody>
          <a:bodyPr/>
          <a:lstStyle/>
          <a:p>
            <a:pPr>
              <a:defRPr/>
            </a:pPr>
            <a:endParaRPr lang="en-US">
              <a:solidFill>
                <a:srgbClr val="000000"/>
              </a:solidFill>
            </a:endParaRPr>
          </a:p>
        </p:txBody>
      </p:sp>
      <p:sp>
        <p:nvSpPr>
          <p:cNvPr id="6" name="Slide Number Placeholder 5">
            <a:extLst>
              <a:ext uri="{FF2B5EF4-FFF2-40B4-BE49-F238E27FC236}">
                <a16:creationId xmlns:a16="http://schemas.microsoft.com/office/drawing/2014/main" xmlns="" id="{059E8E89-63F6-4146-9AFE-32E84167715A}"/>
              </a:ext>
            </a:extLst>
          </p:cNvPr>
          <p:cNvSpPr>
            <a:spLocks noGrp="1"/>
          </p:cNvSpPr>
          <p:nvPr>
            <p:ph type="sldNum" sz="quarter" idx="12"/>
          </p:nvPr>
        </p:nvSpPr>
        <p:spPr/>
        <p:txBody>
          <a:bodyPr/>
          <a:lstStyle/>
          <a:p>
            <a:pPr>
              <a:defRPr/>
            </a:pPr>
            <a:fld id="{B11D34DA-F9B7-4F4A-9C11-F1761C1A11C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3895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6449ABD-01CB-4303-8E61-290BA175D08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837B401-909F-446D-B2EE-548C1FF7C3D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204D157-FF9D-4A35-90B3-A6E355DACAE4}"/>
              </a:ext>
            </a:extLst>
          </p:cNvPr>
          <p:cNvSpPr>
            <a:spLocks noGrp="1"/>
          </p:cNvSpPr>
          <p:nvPr>
            <p:ph type="dt" sz="half" idx="10"/>
          </p:nvPr>
        </p:nvSpPr>
        <p:spPr/>
        <p:txBody>
          <a:bodyPr/>
          <a:lstStyle/>
          <a:p>
            <a:pPr>
              <a:defRPr/>
            </a:pPr>
            <a:fld id="{FCB0AF45-F7DC-4488-B22F-18FACA1239BF}" type="datetimeFigureOut">
              <a:rPr lang="en-US" smtClean="0">
                <a:solidFill>
                  <a:srgbClr val="000000"/>
                </a:solidFill>
              </a:rPr>
              <a:pPr>
                <a:defRPr/>
              </a:pPr>
              <a:t>20/03/2023</a:t>
            </a:fld>
            <a:endParaRPr lang="en-US">
              <a:solidFill>
                <a:srgbClr val="000000"/>
              </a:solidFill>
            </a:endParaRPr>
          </a:p>
        </p:txBody>
      </p:sp>
      <p:sp>
        <p:nvSpPr>
          <p:cNvPr id="5" name="Footer Placeholder 4">
            <a:extLst>
              <a:ext uri="{FF2B5EF4-FFF2-40B4-BE49-F238E27FC236}">
                <a16:creationId xmlns:a16="http://schemas.microsoft.com/office/drawing/2014/main" xmlns="" id="{4EE77EBA-308B-4312-B308-67E8EE7736F2}"/>
              </a:ext>
            </a:extLst>
          </p:cNvPr>
          <p:cNvSpPr>
            <a:spLocks noGrp="1"/>
          </p:cNvSpPr>
          <p:nvPr>
            <p:ph type="ftr" sz="quarter" idx="11"/>
          </p:nvPr>
        </p:nvSpPr>
        <p:spPr/>
        <p:txBody>
          <a:bodyPr/>
          <a:lstStyle/>
          <a:p>
            <a:pPr>
              <a:defRPr/>
            </a:pPr>
            <a:endParaRPr lang="en-US">
              <a:solidFill>
                <a:srgbClr val="000000"/>
              </a:solidFill>
            </a:endParaRPr>
          </a:p>
        </p:txBody>
      </p:sp>
      <p:sp>
        <p:nvSpPr>
          <p:cNvPr id="6" name="Slide Number Placeholder 5">
            <a:extLst>
              <a:ext uri="{FF2B5EF4-FFF2-40B4-BE49-F238E27FC236}">
                <a16:creationId xmlns:a16="http://schemas.microsoft.com/office/drawing/2014/main" xmlns="" id="{4ABFD82A-45C7-4E3F-AD28-F506BC511E96}"/>
              </a:ext>
            </a:extLst>
          </p:cNvPr>
          <p:cNvSpPr>
            <a:spLocks noGrp="1"/>
          </p:cNvSpPr>
          <p:nvPr>
            <p:ph type="sldNum" sz="quarter" idx="12"/>
          </p:nvPr>
        </p:nvSpPr>
        <p:spPr/>
        <p:txBody>
          <a:bodyPr/>
          <a:lstStyle/>
          <a:p>
            <a:pPr>
              <a:defRPr/>
            </a:pPr>
            <a:fld id="{E596AEFE-B672-43E9-A351-35C6C31DC2B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6487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20" name="Footer Placeholder 19"/>
          <p:cNvSpPr>
            <a:spLocks noGrp="1"/>
          </p:cNvSpPr>
          <p:nvPr>
            <p:ph type="ftr" sz="quarter" idx="11"/>
          </p:nvPr>
        </p:nvSpPr>
        <p:spPr/>
        <p:txBody>
          <a:bodyPr/>
          <a:lstStyle>
            <a:extLst/>
          </a:lstStyle>
          <a:p>
            <a:pPr>
              <a:defRPr/>
            </a:pPr>
            <a:endParaRPr lang="en-US"/>
          </a:p>
        </p:txBody>
      </p:sp>
      <p:sp>
        <p:nvSpPr>
          <p:cNvPr id="10" name="Slide Number Placeholder 9"/>
          <p:cNvSpPr>
            <a:spLocks noGrp="1"/>
          </p:cNvSpPr>
          <p:nvPr>
            <p:ph type="sldNum" sz="quarter" idx="12"/>
          </p:nvPr>
        </p:nvSpPr>
        <p:spPr/>
        <p:txBody>
          <a:bodyPr/>
          <a:lstStyle>
            <a:extLst/>
          </a:lstStyle>
          <a:p>
            <a:fld id="{AE1C6714-8BBB-49E2-B599-3627E8BF4EC3}" type="slidenum">
              <a:rPr lang="en-US" altLang="vi-VN" smtClean="0"/>
              <a:pPr/>
              <a:t>‹#›</a:t>
            </a:fld>
            <a:endParaRPr lang="en-US" altLang="vi-VN"/>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AE1C6714-8BBB-49E2-B599-3627E8BF4EC3}" type="slidenum">
              <a:rPr lang="en-US" altLang="vi-VN" smtClean="0"/>
              <a:pPr/>
              <a:t>‹#›</a:t>
            </a:fld>
            <a:endParaRPr lang="en-US" altLang="vi-V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AE1C6714-8BBB-49E2-B599-3627E8BF4EC3}" type="slidenum">
              <a:rPr lang="en-US" altLang="vi-VN" smtClean="0"/>
              <a:pPr/>
              <a:t>‹#›</a:t>
            </a:fld>
            <a:endParaRPr lang="en-US" altLang="vi-VN"/>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fld id="{AE1C6714-8BBB-49E2-B599-3627E8BF4EC3}" type="slidenum">
              <a:rPr lang="en-US" altLang="vi-VN" smtClean="0"/>
              <a:pPr/>
              <a:t>‹#›</a:t>
            </a:fld>
            <a:endParaRPr lang="en-US" altLang="vi-V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fld id="{AE1C6714-8BBB-49E2-B599-3627E8BF4EC3}" type="slidenum">
              <a:rPr lang="en-US" altLang="vi-VN" smtClean="0"/>
              <a:pPr/>
              <a:t>‹#›</a:t>
            </a:fld>
            <a:endParaRPr lang="en-US" altLang="vi-V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fld id="{AE1C6714-8BBB-49E2-B599-3627E8BF4EC3}" type="slidenum">
              <a:rPr lang="en-US" altLang="vi-VN" smtClean="0"/>
              <a:pPr/>
              <a:t>‹#›</a:t>
            </a:fld>
            <a:endParaRPr lang="en-US" altLang="vi-V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fld id="{AE1C6714-8BBB-49E2-B599-3627E8BF4EC3}" type="slidenum">
              <a:rPr lang="en-US" altLang="vi-VN" smtClean="0"/>
              <a:pPr/>
              <a:t>‹#›</a:t>
            </a:fld>
            <a:endParaRPr lang="en-US" altLang="vi-VN"/>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fld id="{AE1C6714-8BBB-49E2-B599-3627E8BF4EC3}" type="slidenum">
              <a:rPr lang="en-US" altLang="vi-VN" smtClean="0"/>
              <a:pPr/>
              <a:t>‹#›</a:t>
            </a:fld>
            <a:endParaRPr lang="en-US" alt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E5BB4-25DA-44D1-A968-282779ECA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DB4960A-98BA-494C-B6BD-50A201ADD4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578C59-FA6F-4128-8E00-8E634D500CDC}"/>
              </a:ext>
            </a:extLst>
          </p:cNvPr>
          <p:cNvSpPr>
            <a:spLocks noGrp="1"/>
          </p:cNvSpPr>
          <p:nvPr>
            <p:ph type="dt" sz="half" idx="10"/>
          </p:nvPr>
        </p:nvSpPr>
        <p:spPr/>
        <p:txBody>
          <a:bodyPr/>
          <a:lstStyle/>
          <a:p>
            <a:pPr>
              <a:defRPr/>
            </a:pPr>
            <a:fld id="{A59E849B-1FB3-473A-977B-A5F5AB85495C}" type="datetimeFigureOut">
              <a:rPr lang="en-US" smtClean="0">
                <a:solidFill>
                  <a:srgbClr val="000000"/>
                </a:solidFill>
              </a:rPr>
              <a:pPr>
                <a:defRPr/>
              </a:pPr>
              <a:t>20/03/2023</a:t>
            </a:fld>
            <a:endParaRPr lang="en-US">
              <a:solidFill>
                <a:srgbClr val="000000"/>
              </a:solidFill>
            </a:endParaRPr>
          </a:p>
        </p:txBody>
      </p:sp>
      <p:sp>
        <p:nvSpPr>
          <p:cNvPr id="5" name="Footer Placeholder 4">
            <a:extLst>
              <a:ext uri="{FF2B5EF4-FFF2-40B4-BE49-F238E27FC236}">
                <a16:creationId xmlns:a16="http://schemas.microsoft.com/office/drawing/2014/main" xmlns="" id="{14DE3D78-26A2-4DB7-9454-42E7F66F73A1}"/>
              </a:ext>
            </a:extLst>
          </p:cNvPr>
          <p:cNvSpPr>
            <a:spLocks noGrp="1"/>
          </p:cNvSpPr>
          <p:nvPr>
            <p:ph type="ftr" sz="quarter" idx="11"/>
          </p:nvPr>
        </p:nvSpPr>
        <p:spPr/>
        <p:txBody>
          <a:bodyPr/>
          <a:lstStyle/>
          <a:p>
            <a:pPr>
              <a:defRPr/>
            </a:pPr>
            <a:endParaRPr lang="en-US">
              <a:solidFill>
                <a:srgbClr val="000000"/>
              </a:solidFill>
            </a:endParaRPr>
          </a:p>
        </p:txBody>
      </p:sp>
      <p:sp>
        <p:nvSpPr>
          <p:cNvPr id="6" name="Slide Number Placeholder 5">
            <a:extLst>
              <a:ext uri="{FF2B5EF4-FFF2-40B4-BE49-F238E27FC236}">
                <a16:creationId xmlns:a16="http://schemas.microsoft.com/office/drawing/2014/main" xmlns="" id="{E150B7C3-71C4-4480-B16D-C272FF694055}"/>
              </a:ext>
            </a:extLst>
          </p:cNvPr>
          <p:cNvSpPr>
            <a:spLocks noGrp="1"/>
          </p:cNvSpPr>
          <p:nvPr>
            <p:ph type="sldNum" sz="quarter" idx="12"/>
          </p:nvPr>
        </p:nvSpPr>
        <p:spPr/>
        <p:txBody>
          <a:bodyPr/>
          <a:lstStyle/>
          <a:p>
            <a:pPr>
              <a:defRPr/>
            </a:pPr>
            <a:fld id="{B0483051-2B5C-426C-91A3-9E5F06E2F4E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8058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fld id="{AE1C6714-8BBB-49E2-B599-3627E8BF4EC3}" type="slidenum">
              <a:rPr lang="en-US" altLang="vi-VN" smtClean="0"/>
              <a:pPr/>
              <a:t>‹#›</a:t>
            </a:fld>
            <a:endParaRPr lang="en-US" altLang="vi-VN"/>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AE1C6714-8BBB-49E2-B599-3627E8BF4EC3}" type="slidenum">
              <a:rPr lang="en-US" altLang="vi-VN" smtClean="0"/>
              <a:pPr/>
              <a:t>‹#›</a:t>
            </a:fld>
            <a:endParaRPr lang="en-US" altLang="vi-V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AE1C6714-8BBB-49E2-B599-3627E8BF4EC3}" type="slidenum">
              <a:rPr lang="en-US" altLang="vi-VN" smtClean="0"/>
              <a:pPr/>
              <a:t>‹#›</a:t>
            </a:fld>
            <a:endParaRPr lang="en-US" altLang="vi-V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20" name="Footer Placeholder 19"/>
          <p:cNvSpPr>
            <a:spLocks noGrp="1"/>
          </p:cNvSpPr>
          <p:nvPr>
            <p:ph type="ftr" sz="quarter" idx="11"/>
          </p:nvPr>
        </p:nvSpPr>
        <p:spPr/>
        <p:txBody>
          <a:bodyPr/>
          <a:lstStyle>
            <a:extLst/>
          </a:lstStyle>
          <a:p>
            <a:pPr>
              <a:defRPr/>
            </a:pPr>
            <a:endParaRPr lang="en-US"/>
          </a:p>
        </p:txBody>
      </p:sp>
      <p:sp>
        <p:nvSpPr>
          <p:cNvPr id="10" name="Slide Number Placeholder 9"/>
          <p:cNvSpPr>
            <a:spLocks noGrp="1"/>
          </p:cNvSpPr>
          <p:nvPr>
            <p:ph type="sldNum" sz="quarter" idx="12"/>
          </p:nvPr>
        </p:nvSpPr>
        <p:spPr/>
        <p:txBody>
          <a:bodyPr/>
          <a:lstStyle>
            <a:extLst/>
          </a:lstStyle>
          <a:p>
            <a:fld id="{6D20A094-B3BB-4816-A3C5-6260BDF7EA45}" type="slidenum">
              <a:rPr lang="en-US" altLang="vi-VN" smtClean="0"/>
              <a:pPr/>
              <a:t>‹#›</a:t>
            </a:fld>
            <a:endParaRPr lang="en-US" altLang="vi-VN"/>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11" name="Text Box 21">
            <a:extLst>
              <a:ext uri="{FF2B5EF4-FFF2-40B4-BE49-F238E27FC236}">
                <a16:creationId xmlns:a16="http://schemas.microsoft.com/office/drawing/2014/main" xmlns="" id="{493082A9-1382-4C03-8934-0EDA344F0ECD}"/>
              </a:ext>
            </a:extLst>
          </p:cNvPr>
          <p:cNvSpPr txBox="1">
            <a:spLocks noChangeArrowheads="1"/>
          </p:cNvSpPr>
          <p:nvPr userDrawn="1"/>
        </p:nvSpPr>
        <p:spPr bwMode="auto">
          <a:xfrm>
            <a:off x="7086600" y="0"/>
            <a:ext cx="2286000" cy="214313"/>
          </a:xfrm>
          <a:prstGeom prst="rect">
            <a:avLst/>
          </a:prstGeom>
          <a:noFill/>
          <a:ln w="9525">
            <a:noFill/>
            <a:miter lim="800000"/>
            <a:headEnd/>
            <a:tailEnd/>
          </a:ln>
          <a:effectLst/>
        </p:spPr>
        <p:txBody>
          <a:bodyPr>
            <a:spAutoFit/>
          </a:bodyPr>
          <a:lstStyle/>
          <a:p>
            <a:pPr>
              <a:spcBef>
                <a:spcPct val="50000"/>
              </a:spcBef>
              <a:defRPr/>
            </a:pPr>
            <a:r>
              <a:rPr lang="en-US" sz="800">
                <a:latin typeface="Arial" charset="0"/>
              </a:rPr>
              <a:t>Bangthanh7874 @Yahoo.com.vn</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A59E849B-1FB3-473A-977B-A5F5AB85495C}" type="datetimeFigureOut">
              <a:rPr lang="en-US" smtClean="0">
                <a:solidFill>
                  <a:srgbClr val="000000"/>
                </a:solidFill>
              </a:rPr>
              <a:pPr>
                <a:defRPr/>
              </a:pPr>
              <a:t>20/03/2023</a:t>
            </a:fld>
            <a:endParaRPr lang="en-US">
              <a:solidFill>
                <a:srgbClr val="000000"/>
              </a:solidFill>
            </a:endParaRPr>
          </a:p>
        </p:txBody>
      </p:sp>
      <p:sp>
        <p:nvSpPr>
          <p:cNvPr id="5" name="Footer Placeholder 4"/>
          <p:cNvSpPr>
            <a:spLocks noGrp="1"/>
          </p:cNvSpPr>
          <p:nvPr>
            <p:ph type="ftr" sz="quarter" idx="11"/>
          </p:nvPr>
        </p:nvSpPr>
        <p:spPr/>
        <p:txBody>
          <a:bodyPr/>
          <a:lstStyle>
            <a:extLst/>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extLst/>
          </a:lstStyle>
          <a:p>
            <a:pPr>
              <a:defRPr/>
            </a:pPr>
            <a:fld id="{B0483051-2B5C-426C-91A3-9E5F06E2F4EB}"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extLst/>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extLst/>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extLst/>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extLst/>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8" name="Footer Placeholder 7"/>
          <p:cNvSpPr>
            <a:spLocks noGrp="1"/>
          </p:cNvSpPr>
          <p:nvPr>
            <p:ph type="ftr" sz="quarter" idx="11"/>
          </p:nvPr>
        </p:nvSpPr>
        <p:spPr/>
        <p:txBody>
          <a:bodyPr/>
          <a:lstStyle>
            <a:extLst/>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extLst/>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extLst/>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extLst/>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extLst/>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extLst/>
          </a:lstStyle>
          <a:p>
            <a:pPr>
              <a:defRPr/>
            </a:pPr>
            <a:fld id="{A77CD9E2-A2C9-46E6-9C82-753E705CBA18}" type="slidenum">
              <a:rPr lang="en-US" smtClean="0"/>
              <a:pPr>
                <a:defRPr/>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7" name="Action Button: Home 6">
            <a:hlinkClick r:id="" action="ppaction://noaction" highlightClick="1"/>
          </p:cNvPr>
          <p:cNvSpPr/>
          <p:nvPr userDrawn="1"/>
        </p:nvSpPr>
        <p:spPr>
          <a:xfrm>
            <a:off x="25400" y="-25400"/>
            <a:ext cx="381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615ACD-84DB-45D2-B6BD-F863620EC36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F68408BF-0475-4443-A3C9-3005018D650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0B69CEB-FDE6-4851-A375-B27E5C5BF842}"/>
              </a:ext>
            </a:extLst>
          </p:cNvPr>
          <p:cNvSpPr>
            <a:spLocks noGrp="1"/>
          </p:cNvSpPr>
          <p:nvPr>
            <p:ph type="dt" sz="half" idx="10"/>
          </p:nvPr>
        </p:nvSpPr>
        <p:spPr/>
        <p:txBody>
          <a:bodyPr/>
          <a:lstStyle/>
          <a:p>
            <a:pPr>
              <a:defRPr/>
            </a:pPr>
            <a:fld id="{4406E6B6-0824-432D-9481-CC491E744EF2}" type="datetimeFigureOut">
              <a:rPr lang="en-US" smtClean="0">
                <a:solidFill>
                  <a:srgbClr val="000000"/>
                </a:solidFill>
              </a:rPr>
              <a:pPr>
                <a:defRPr/>
              </a:pPr>
              <a:t>20/03/2023</a:t>
            </a:fld>
            <a:endParaRPr lang="en-US">
              <a:solidFill>
                <a:srgbClr val="000000"/>
              </a:solidFill>
            </a:endParaRPr>
          </a:p>
        </p:txBody>
      </p:sp>
      <p:sp>
        <p:nvSpPr>
          <p:cNvPr id="5" name="Footer Placeholder 4">
            <a:extLst>
              <a:ext uri="{FF2B5EF4-FFF2-40B4-BE49-F238E27FC236}">
                <a16:creationId xmlns:a16="http://schemas.microsoft.com/office/drawing/2014/main" xmlns="" id="{EE46855F-9AA0-4EE5-A1B7-E5E7D7C246E9}"/>
              </a:ext>
            </a:extLst>
          </p:cNvPr>
          <p:cNvSpPr>
            <a:spLocks noGrp="1"/>
          </p:cNvSpPr>
          <p:nvPr>
            <p:ph type="ftr" sz="quarter" idx="11"/>
          </p:nvPr>
        </p:nvSpPr>
        <p:spPr/>
        <p:txBody>
          <a:bodyPr/>
          <a:lstStyle/>
          <a:p>
            <a:pPr>
              <a:defRPr/>
            </a:pPr>
            <a:endParaRPr lang="en-US">
              <a:solidFill>
                <a:srgbClr val="000000"/>
              </a:solidFill>
            </a:endParaRPr>
          </a:p>
        </p:txBody>
      </p:sp>
      <p:sp>
        <p:nvSpPr>
          <p:cNvPr id="6" name="Slide Number Placeholder 5">
            <a:extLst>
              <a:ext uri="{FF2B5EF4-FFF2-40B4-BE49-F238E27FC236}">
                <a16:creationId xmlns:a16="http://schemas.microsoft.com/office/drawing/2014/main" xmlns="" id="{9E7A6E25-874B-4CFA-863C-CC8672D40970}"/>
              </a:ext>
            </a:extLst>
          </p:cNvPr>
          <p:cNvSpPr>
            <a:spLocks noGrp="1"/>
          </p:cNvSpPr>
          <p:nvPr>
            <p:ph type="sldNum" sz="quarter" idx="12"/>
          </p:nvPr>
        </p:nvSpPr>
        <p:spPr/>
        <p:txBody>
          <a:bodyPr/>
          <a:lstStyle/>
          <a:p>
            <a:pPr>
              <a:defRPr/>
            </a:pPr>
            <a:fld id="{8B18386C-568E-46EE-9B6E-2C457FE3CB2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8127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extLst/>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extLst/>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extLst/>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extLst/>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extLst/>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extLst/>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extLst/>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extLst/>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EAAE0E-5F70-40EC-8091-FBD65293B9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829ACBA-D969-44EA-945C-D683D9D471D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AD604E2-925D-4FF6-9DFF-41BE7952C07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3689A71-1A27-4CFE-A091-0ECECCE3DCA8}"/>
              </a:ext>
            </a:extLst>
          </p:cNvPr>
          <p:cNvSpPr>
            <a:spLocks noGrp="1"/>
          </p:cNvSpPr>
          <p:nvPr>
            <p:ph type="dt" sz="half" idx="10"/>
          </p:nvPr>
        </p:nvSpPr>
        <p:spPr/>
        <p:txBody>
          <a:bodyPr/>
          <a:lstStyle/>
          <a:p>
            <a:pPr>
              <a:defRPr/>
            </a:pPr>
            <a:fld id="{2F2914CC-9C6B-4EAB-AC91-27DFDCC6D560}" type="datetimeFigureOut">
              <a:rPr lang="en-US" smtClean="0">
                <a:solidFill>
                  <a:srgbClr val="000000"/>
                </a:solidFill>
              </a:rPr>
              <a:pPr>
                <a:defRPr/>
              </a:pPr>
              <a:t>20/03/2023</a:t>
            </a:fld>
            <a:endParaRPr lang="en-US">
              <a:solidFill>
                <a:srgbClr val="000000"/>
              </a:solidFill>
            </a:endParaRPr>
          </a:p>
        </p:txBody>
      </p:sp>
      <p:sp>
        <p:nvSpPr>
          <p:cNvPr id="6" name="Footer Placeholder 5">
            <a:extLst>
              <a:ext uri="{FF2B5EF4-FFF2-40B4-BE49-F238E27FC236}">
                <a16:creationId xmlns:a16="http://schemas.microsoft.com/office/drawing/2014/main" xmlns="" id="{495EDE7E-3E65-43C9-8398-954CFB2E61EF}"/>
              </a:ext>
            </a:extLst>
          </p:cNvPr>
          <p:cNvSpPr>
            <a:spLocks noGrp="1"/>
          </p:cNvSpPr>
          <p:nvPr>
            <p:ph type="ftr" sz="quarter" idx="11"/>
          </p:nvPr>
        </p:nvSpPr>
        <p:spPr/>
        <p:txBody>
          <a:bodyPr/>
          <a:lstStyle/>
          <a:p>
            <a:pPr>
              <a:defRPr/>
            </a:pPr>
            <a:endParaRPr lang="en-US">
              <a:solidFill>
                <a:srgbClr val="000000"/>
              </a:solidFill>
            </a:endParaRPr>
          </a:p>
        </p:txBody>
      </p:sp>
      <p:sp>
        <p:nvSpPr>
          <p:cNvPr id="7" name="Slide Number Placeholder 6">
            <a:extLst>
              <a:ext uri="{FF2B5EF4-FFF2-40B4-BE49-F238E27FC236}">
                <a16:creationId xmlns:a16="http://schemas.microsoft.com/office/drawing/2014/main" xmlns="" id="{F3445AEA-D920-4BC6-A441-D50228149492}"/>
              </a:ext>
            </a:extLst>
          </p:cNvPr>
          <p:cNvSpPr>
            <a:spLocks noGrp="1"/>
          </p:cNvSpPr>
          <p:nvPr>
            <p:ph type="sldNum" sz="quarter" idx="12"/>
          </p:nvPr>
        </p:nvSpPr>
        <p:spPr/>
        <p:txBody>
          <a:bodyPr/>
          <a:lstStyle/>
          <a:p>
            <a:pPr>
              <a:defRPr/>
            </a:pPr>
            <a:fld id="{8D704BFC-E870-4E94-96D8-810C7B80F6E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816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5F352B-F299-4345-BA89-1F7F6815CEA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DB00BD0-9124-4718-8E6B-7B36404F57C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74D5C2F-E210-4E8A-B85C-9B5706088BC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102E687-98B5-40EB-854D-C90DB05939E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9B0AAC7-2E17-4787-8393-22E2FAF4B6F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6B61EC3-3111-4207-AD00-471110DA8558}"/>
              </a:ext>
            </a:extLst>
          </p:cNvPr>
          <p:cNvSpPr>
            <a:spLocks noGrp="1"/>
          </p:cNvSpPr>
          <p:nvPr>
            <p:ph type="dt" sz="half" idx="10"/>
          </p:nvPr>
        </p:nvSpPr>
        <p:spPr/>
        <p:txBody>
          <a:bodyPr/>
          <a:lstStyle/>
          <a:p>
            <a:pPr>
              <a:defRPr/>
            </a:pPr>
            <a:fld id="{2219FBBC-A62E-43D5-BDA9-BED4BD4DEE1B}" type="datetimeFigureOut">
              <a:rPr lang="en-US" smtClean="0">
                <a:solidFill>
                  <a:srgbClr val="000000"/>
                </a:solidFill>
              </a:rPr>
              <a:pPr>
                <a:defRPr/>
              </a:pPr>
              <a:t>20/03/2023</a:t>
            </a:fld>
            <a:endParaRPr lang="en-US">
              <a:solidFill>
                <a:srgbClr val="000000"/>
              </a:solidFill>
            </a:endParaRPr>
          </a:p>
        </p:txBody>
      </p:sp>
      <p:sp>
        <p:nvSpPr>
          <p:cNvPr id="8" name="Footer Placeholder 7">
            <a:extLst>
              <a:ext uri="{FF2B5EF4-FFF2-40B4-BE49-F238E27FC236}">
                <a16:creationId xmlns:a16="http://schemas.microsoft.com/office/drawing/2014/main" xmlns="" id="{981E352C-E488-42A8-BE3C-FD867EAA2B90}"/>
              </a:ext>
            </a:extLst>
          </p:cNvPr>
          <p:cNvSpPr>
            <a:spLocks noGrp="1"/>
          </p:cNvSpPr>
          <p:nvPr>
            <p:ph type="ftr" sz="quarter" idx="11"/>
          </p:nvPr>
        </p:nvSpPr>
        <p:spPr/>
        <p:txBody>
          <a:bodyPr/>
          <a:lstStyle/>
          <a:p>
            <a:pPr>
              <a:defRPr/>
            </a:pPr>
            <a:endParaRPr lang="en-US">
              <a:solidFill>
                <a:srgbClr val="000000"/>
              </a:solidFill>
            </a:endParaRPr>
          </a:p>
        </p:txBody>
      </p:sp>
      <p:sp>
        <p:nvSpPr>
          <p:cNvPr id="9" name="Slide Number Placeholder 8">
            <a:extLst>
              <a:ext uri="{FF2B5EF4-FFF2-40B4-BE49-F238E27FC236}">
                <a16:creationId xmlns:a16="http://schemas.microsoft.com/office/drawing/2014/main" xmlns="" id="{359DAB0C-9003-468B-8156-AB20AFB52F8E}"/>
              </a:ext>
            </a:extLst>
          </p:cNvPr>
          <p:cNvSpPr>
            <a:spLocks noGrp="1"/>
          </p:cNvSpPr>
          <p:nvPr>
            <p:ph type="sldNum" sz="quarter" idx="12"/>
          </p:nvPr>
        </p:nvSpPr>
        <p:spPr/>
        <p:txBody>
          <a:bodyPr/>
          <a:lstStyle/>
          <a:p>
            <a:pPr>
              <a:defRPr/>
            </a:pPr>
            <a:fld id="{FCD58D34-0B0D-40DE-88B2-FE542EF8856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269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A20F57-9CF7-442C-9CC2-750ED0C208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95A0E70-FFED-463F-A819-AA55379E1BC9}"/>
              </a:ext>
            </a:extLst>
          </p:cNvPr>
          <p:cNvSpPr>
            <a:spLocks noGrp="1"/>
          </p:cNvSpPr>
          <p:nvPr>
            <p:ph type="dt" sz="half" idx="10"/>
          </p:nvPr>
        </p:nvSpPr>
        <p:spPr/>
        <p:txBody>
          <a:bodyPr/>
          <a:lstStyle/>
          <a:p>
            <a:pPr>
              <a:defRPr/>
            </a:pPr>
            <a:fld id="{079AF37B-A427-4278-8194-26C68D2F9A85}" type="datetimeFigureOut">
              <a:rPr lang="en-US" smtClean="0">
                <a:solidFill>
                  <a:srgbClr val="000000"/>
                </a:solidFill>
              </a:rPr>
              <a:pPr>
                <a:defRPr/>
              </a:pPr>
              <a:t>20/03/2023</a:t>
            </a:fld>
            <a:endParaRPr lang="en-US">
              <a:solidFill>
                <a:srgbClr val="000000"/>
              </a:solidFill>
            </a:endParaRPr>
          </a:p>
        </p:txBody>
      </p:sp>
      <p:sp>
        <p:nvSpPr>
          <p:cNvPr id="4" name="Footer Placeholder 3">
            <a:extLst>
              <a:ext uri="{FF2B5EF4-FFF2-40B4-BE49-F238E27FC236}">
                <a16:creationId xmlns:a16="http://schemas.microsoft.com/office/drawing/2014/main" xmlns="" id="{EC615B2E-2141-4334-8973-3D2D1CB8DEA0}"/>
              </a:ext>
            </a:extLst>
          </p:cNvPr>
          <p:cNvSpPr>
            <a:spLocks noGrp="1"/>
          </p:cNvSpPr>
          <p:nvPr>
            <p:ph type="ftr" sz="quarter" idx="11"/>
          </p:nvPr>
        </p:nvSpPr>
        <p:spPr/>
        <p:txBody>
          <a:bodyPr/>
          <a:lstStyle/>
          <a:p>
            <a:pPr>
              <a:defRPr/>
            </a:pPr>
            <a:endParaRPr lang="en-US">
              <a:solidFill>
                <a:srgbClr val="000000"/>
              </a:solidFill>
            </a:endParaRPr>
          </a:p>
        </p:txBody>
      </p:sp>
      <p:sp>
        <p:nvSpPr>
          <p:cNvPr id="5" name="Slide Number Placeholder 4">
            <a:extLst>
              <a:ext uri="{FF2B5EF4-FFF2-40B4-BE49-F238E27FC236}">
                <a16:creationId xmlns:a16="http://schemas.microsoft.com/office/drawing/2014/main" xmlns="" id="{132393BC-A640-4801-B68A-0C694517FA65}"/>
              </a:ext>
            </a:extLst>
          </p:cNvPr>
          <p:cNvSpPr>
            <a:spLocks noGrp="1"/>
          </p:cNvSpPr>
          <p:nvPr>
            <p:ph type="sldNum" sz="quarter" idx="12"/>
          </p:nvPr>
        </p:nvSpPr>
        <p:spPr/>
        <p:txBody>
          <a:bodyPr/>
          <a:lstStyle/>
          <a:p>
            <a:pPr>
              <a:defRPr/>
            </a:pPr>
            <a:fld id="{138B2764-C3DD-4956-95E1-29BCB827A16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2460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6251493-0118-4FF2-8EDE-57FE8DDFE130}"/>
              </a:ext>
            </a:extLst>
          </p:cNvPr>
          <p:cNvSpPr>
            <a:spLocks noGrp="1"/>
          </p:cNvSpPr>
          <p:nvPr>
            <p:ph type="dt" sz="half" idx="10"/>
          </p:nvPr>
        </p:nvSpPr>
        <p:spPr/>
        <p:txBody>
          <a:bodyPr/>
          <a:lstStyle/>
          <a:p>
            <a:pPr>
              <a:defRPr/>
            </a:pPr>
            <a:fld id="{CD26183C-97AD-43BC-A846-971B6E9AB2A3}" type="datetimeFigureOut">
              <a:rPr lang="en-US" smtClean="0">
                <a:solidFill>
                  <a:srgbClr val="000000"/>
                </a:solidFill>
              </a:rPr>
              <a:pPr>
                <a:defRPr/>
              </a:pPr>
              <a:t>20/03/2023</a:t>
            </a:fld>
            <a:endParaRPr lang="en-US">
              <a:solidFill>
                <a:srgbClr val="000000"/>
              </a:solidFill>
            </a:endParaRPr>
          </a:p>
        </p:txBody>
      </p:sp>
      <p:sp>
        <p:nvSpPr>
          <p:cNvPr id="3" name="Footer Placeholder 2">
            <a:extLst>
              <a:ext uri="{FF2B5EF4-FFF2-40B4-BE49-F238E27FC236}">
                <a16:creationId xmlns:a16="http://schemas.microsoft.com/office/drawing/2014/main" xmlns="" id="{FE2E9E3A-F3AA-4E31-B637-EE7D2E0C6964}"/>
              </a:ext>
            </a:extLst>
          </p:cNvPr>
          <p:cNvSpPr>
            <a:spLocks noGrp="1"/>
          </p:cNvSpPr>
          <p:nvPr>
            <p:ph type="ftr" sz="quarter" idx="11"/>
          </p:nvPr>
        </p:nvSpPr>
        <p:spPr/>
        <p:txBody>
          <a:bodyPr/>
          <a:lstStyle/>
          <a:p>
            <a:pPr>
              <a:defRPr/>
            </a:pPr>
            <a:endParaRPr lang="en-US">
              <a:solidFill>
                <a:srgbClr val="000000"/>
              </a:solidFill>
            </a:endParaRPr>
          </a:p>
        </p:txBody>
      </p:sp>
      <p:sp>
        <p:nvSpPr>
          <p:cNvPr id="4" name="Slide Number Placeholder 3">
            <a:extLst>
              <a:ext uri="{FF2B5EF4-FFF2-40B4-BE49-F238E27FC236}">
                <a16:creationId xmlns:a16="http://schemas.microsoft.com/office/drawing/2014/main" xmlns="" id="{6B9930C9-FDC3-46AC-AA81-46247DF2ED92}"/>
              </a:ext>
            </a:extLst>
          </p:cNvPr>
          <p:cNvSpPr>
            <a:spLocks noGrp="1"/>
          </p:cNvSpPr>
          <p:nvPr>
            <p:ph type="sldNum" sz="quarter" idx="12"/>
          </p:nvPr>
        </p:nvSpPr>
        <p:spPr/>
        <p:txBody>
          <a:bodyPr/>
          <a:lstStyle/>
          <a:p>
            <a:pPr>
              <a:defRPr/>
            </a:pPr>
            <a:fld id="{831B6FCB-DA17-43CD-9B0F-DF79B64DE5D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60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A65610-77ED-43FC-9930-7B464C28FAB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65B2D997-A8DC-4982-A0B4-9DA83F2FD6D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F653B2D-CEB8-4584-AE54-797F87F0C0A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7318C003-64CB-4391-9CFD-2A6725158AEF}"/>
              </a:ext>
            </a:extLst>
          </p:cNvPr>
          <p:cNvSpPr>
            <a:spLocks noGrp="1"/>
          </p:cNvSpPr>
          <p:nvPr>
            <p:ph type="dt" sz="half" idx="10"/>
          </p:nvPr>
        </p:nvSpPr>
        <p:spPr/>
        <p:txBody>
          <a:bodyPr/>
          <a:lstStyle/>
          <a:p>
            <a:pPr>
              <a:defRPr/>
            </a:pPr>
            <a:fld id="{3BC17FD1-3C71-40DA-8CC0-2AF9795414D8}" type="datetimeFigureOut">
              <a:rPr lang="en-US" smtClean="0">
                <a:solidFill>
                  <a:srgbClr val="000000"/>
                </a:solidFill>
              </a:rPr>
              <a:pPr>
                <a:defRPr/>
              </a:pPr>
              <a:t>20/03/2023</a:t>
            </a:fld>
            <a:endParaRPr lang="en-US">
              <a:solidFill>
                <a:srgbClr val="000000"/>
              </a:solidFill>
            </a:endParaRPr>
          </a:p>
        </p:txBody>
      </p:sp>
      <p:sp>
        <p:nvSpPr>
          <p:cNvPr id="6" name="Footer Placeholder 5">
            <a:extLst>
              <a:ext uri="{FF2B5EF4-FFF2-40B4-BE49-F238E27FC236}">
                <a16:creationId xmlns:a16="http://schemas.microsoft.com/office/drawing/2014/main" xmlns="" id="{D3265B77-5BEB-43DF-915E-70E5A4315E21}"/>
              </a:ext>
            </a:extLst>
          </p:cNvPr>
          <p:cNvSpPr>
            <a:spLocks noGrp="1"/>
          </p:cNvSpPr>
          <p:nvPr>
            <p:ph type="ftr" sz="quarter" idx="11"/>
          </p:nvPr>
        </p:nvSpPr>
        <p:spPr/>
        <p:txBody>
          <a:bodyPr/>
          <a:lstStyle/>
          <a:p>
            <a:pPr>
              <a:defRPr/>
            </a:pPr>
            <a:endParaRPr lang="en-US">
              <a:solidFill>
                <a:srgbClr val="000000"/>
              </a:solidFill>
            </a:endParaRPr>
          </a:p>
        </p:txBody>
      </p:sp>
      <p:sp>
        <p:nvSpPr>
          <p:cNvPr id="7" name="Slide Number Placeholder 6">
            <a:extLst>
              <a:ext uri="{FF2B5EF4-FFF2-40B4-BE49-F238E27FC236}">
                <a16:creationId xmlns:a16="http://schemas.microsoft.com/office/drawing/2014/main" xmlns="" id="{2EDBD323-F990-4AB9-84F9-3507F8B4EA3A}"/>
              </a:ext>
            </a:extLst>
          </p:cNvPr>
          <p:cNvSpPr>
            <a:spLocks noGrp="1"/>
          </p:cNvSpPr>
          <p:nvPr>
            <p:ph type="sldNum" sz="quarter" idx="12"/>
          </p:nvPr>
        </p:nvSpPr>
        <p:spPr/>
        <p:txBody>
          <a:bodyPr/>
          <a:lstStyle/>
          <a:p>
            <a:pPr>
              <a:defRPr/>
            </a:pPr>
            <a:fld id="{BD5C4C0D-ABC0-4ABB-9DC4-3A4B8F86093D}"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63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EB406C-471C-4BD5-88B3-4DA8D101AFA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0E7984DF-85AC-4F31-B922-39D39FFB3E2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3BCA9FA1-44EF-4C47-8F7C-5AD77285F10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6282DD16-7656-4BBA-809E-5794FAD5F1C8}"/>
              </a:ext>
            </a:extLst>
          </p:cNvPr>
          <p:cNvSpPr>
            <a:spLocks noGrp="1"/>
          </p:cNvSpPr>
          <p:nvPr>
            <p:ph type="dt" sz="half" idx="10"/>
          </p:nvPr>
        </p:nvSpPr>
        <p:spPr/>
        <p:txBody>
          <a:bodyPr/>
          <a:lstStyle/>
          <a:p>
            <a:pPr>
              <a:defRPr/>
            </a:pPr>
            <a:fld id="{C3A9B75B-B022-4720-9FD3-D05A0BEFC3B4}" type="datetimeFigureOut">
              <a:rPr lang="en-US" smtClean="0">
                <a:solidFill>
                  <a:srgbClr val="000000"/>
                </a:solidFill>
              </a:rPr>
              <a:pPr>
                <a:defRPr/>
              </a:pPr>
              <a:t>20/03/2023</a:t>
            </a:fld>
            <a:endParaRPr lang="en-US">
              <a:solidFill>
                <a:srgbClr val="000000"/>
              </a:solidFill>
            </a:endParaRPr>
          </a:p>
        </p:txBody>
      </p:sp>
      <p:sp>
        <p:nvSpPr>
          <p:cNvPr id="6" name="Footer Placeholder 5">
            <a:extLst>
              <a:ext uri="{FF2B5EF4-FFF2-40B4-BE49-F238E27FC236}">
                <a16:creationId xmlns:a16="http://schemas.microsoft.com/office/drawing/2014/main" xmlns="" id="{1C83A8AB-8EFB-4010-8512-0E3C57EEA1E9}"/>
              </a:ext>
            </a:extLst>
          </p:cNvPr>
          <p:cNvSpPr>
            <a:spLocks noGrp="1"/>
          </p:cNvSpPr>
          <p:nvPr>
            <p:ph type="ftr" sz="quarter" idx="11"/>
          </p:nvPr>
        </p:nvSpPr>
        <p:spPr/>
        <p:txBody>
          <a:bodyPr/>
          <a:lstStyle/>
          <a:p>
            <a:pPr>
              <a:defRPr/>
            </a:pPr>
            <a:endParaRPr lang="en-US">
              <a:solidFill>
                <a:srgbClr val="000000"/>
              </a:solidFill>
            </a:endParaRPr>
          </a:p>
        </p:txBody>
      </p:sp>
      <p:sp>
        <p:nvSpPr>
          <p:cNvPr id="7" name="Slide Number Placeholder 6">
            <a:extLst>
              <a:ext uri="{FF2B5EF4-FFF2-40B4-BE49-F238E27FC236}">
                <a16:creationId xmlns:a16="http://schemas.microsoft.com/office/drawing/2014/main" xmlns="" id="{14D871FE-3814-40D7-B0FE-4B1B9886A26F}"/>
              </a:ext>
            </a:extLst>
          </p:cNvPr>
          <p:cNvSpPr>
            <a:spLocks noGrp="1"/>
          </p:cNvSpPr>
          <p:nvPr>
            <p:ph type="sldNum" sz="quarter" idx="12"/>
          </p:nvPr>
        </p:nvSpPr>
        <p:spPr/>
        <p:txBody>
          <a:bodyPr/>
          <a:lstStyle/>
          <a:p>
            <a:pPr>
              <a:defRPr/>
            </a:pPr>
            <a:fld id="{E72F4674-66AE-43F3-8C08-72F0EB903D6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447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07AEED9-EFE9-41D5-9868-F94849B7DD6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3ED7A07-A42A-4175-AA79-1E3822A2595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BF65800-3485-422C-88A4-E8F371C3070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fld id="{B5AB41F8-C164-42A0-A05D-9DB128644AD9}" type="datetimeFigureOut">
              <a:rPr lang="en-US" smtClean="0">
                <a:solidFill>
                  <a:srgbClr val="000000"/>
                </a:solidFill>
                <a:cs typeface="Arial" pitchFamily="34" charset="0"/>
              </a:rPr>
              <a:pPr fontAlgn="base">
                <a:spcBef>
                  <a:spcPct val="0"/>
                </a:spcBef>
                <a:spcAft>
                  <a:spcPct val="0"/>
                </a:spcAft>
                <a:defRPr/>
              </a:pPr>
              <a:t>20/03/2023</a:t>
            </a:fld>
            <a:endParaRPr lang="en-US">
              <a:solidFill>
                <a:srgbClr val="000000"/>
              </a:solidFill>
              <a:cs typeface="Arial" pitchFamily="34" charset="0"/>
            </a:endParaRPr>
          </a:p>
        </p:txBody>
      </p:sp>
      <p:sp>
        <p:nvSpPr>
          <p:cNvPr id="5" name="Footer Placeholder 4">
            <a:extLst>
              <a:ext uri="{FF2B5EF4-FFF2-40B4-BE49-F238E27FC236}">
                <a16:creationId xmlns:a16="http://schemas.microsoft.com/office/drawing/2014/main" xmlns="" id="{8B8AD37A-DFE8-46F8-832A-0F93EAF7E0F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defRPr/>
            </a:pPr>
            <a:endParaRPr lang="en-US">
              <a:solidFill>
                <a:srgbClr val="000000"/>
              </a:solidFill>
              <a:cs typeface="Arial" pitchFamily="34" charset="0"/>
            </a:endParaRPr>
          </a:p>
        </p:txBody>
      </p:sp>
      <p:sp>
        <p:nvSpPr>
          <p:cNvPr id="6" name="Slide Number Placeholder 5">
            <a:extLst>
              <a:ext uri="{FF2B5EF4-FFF2-40B4-BE49-F238E27FC236}">
                <a16:creationId xmlns:a16="http://schemas.microsoft.com/office/drawing/2014/main" xmlns="" id="{520EA090-37C7-4B8C-B414-6529D3E4E95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fld id="{653A5C4F-DC23-430F-BC14-A58611AFD6F0}" type="slidenum">
              <a:rPr lang="en-US" smtClean="0">
                <a:solidFill>
                  <a:srgbClr val="000000"/>
                </a:solidFill>
                <a:cs typeface="Arial" pitchFamily="34" charset="0"/>
              </a:rPr>
              <a:pPr fontAlgn="base">
                <a:spcBef>
                  <a:spcPct val="0"/>
                </a:spcBef>
                <a:spcAft>
                  <a:spcPct val="0"/>
                </a:spcAft>
                <a:defRPr/>
              </a:pPr>
              <a:t>‹#›</a:t>
            </a:fld>
            <a:endParaRPr lang="en-US">
              <a:solidFill>
                <a:srgbClr val="000000"/>
              </a:solidFill>
              <a:cs typeface="Arial" pitchFamily="34" charset="0"/>
            </a:endParaRPr>
          </a:p>
        </p:txBody>
      </p:sp>
    </p:spTree>
    <p:extLst>
      <p:ext uri="{BB962C8B-B14F-4D97-AF65-F5344CB8AC3E}">
        <p14:creationId xmlns:p14="http://schemas.microsoft.com/office/powerpoint/2010/main" val="295033298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4.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LGG_2002"/>
          <p:cNvPicPr>
            <a:picLocks noChangeAspect="1" noChangeArrowheads="1"/>
          </p:cNvPicPr>
          <p:nvPr/>
        </p:nvPicPr>
        <p:blipFill>
          <a:blip r:embed="rId2"/>
          <a:srcRect/>
          <a:stretch>
            <a:fillRect/>
          </a:stretch>
        </p:blipFill>
        <p:spPr bwMode="auto">
          <a:xfrm>
            <a:off x="0" y="0"/>
            <a:ext cx="9135533" cy="6858000"/>
          </a:xfrm>
          <a:prstGeom prst="rect">
            <a:avLst/>
          </a:prstGeom>
          <a:noFill/>
          <a:ln w="9525">
            <a:noFill/>
            <a:miter lim="800000"/>
            <a:headEnd/>
            <a:tailEnd/>
          </a:ln>
        </p:spPr>
      </p:pic>
      <p:pic>
        <p:nvPicPr>
          <p:cNvPr id="5" name="Picture 5" descr="Books"/>
          <p:cNvPicPr>
            <a:picLocks noChangeAspect="1" noChangeArrowheads="1"/>
          </p:cNvPicPr>
          <p:nvPr/>
        </p:nvPicPr>
        <p:blipFill>
          <a:blip r:embed="rId3"/>
          <a:srcRect/>
          <a:stretch>
            <a:fillRect/>
          </a:stretch>
        </p:blipFill>
        <p:spPr bwMode="auto">
          <a:xfrm>
            <a:off x="1295400" y="228600"/>
            <a:ext cx="5705475" cy="2393950"/>
          </a:xfrm>
          <a:prstGeom prst="rect">
            <a:avLst/>
          </a:prstGeom>
          <a:noFill/>
          <a:ln w="9525">
            <a:noFill/>
            <a:miter lim="800000"/>
            <a:headEnd/>
            <a:tailEnd/>
          </a:ln>
        </p:spPr>
      </p:pic>
      <p:sp>
        <p:nvSpPr>
          <p:cNvPr id="6" name="WordArt 4"/>
          <p:cNvSpPr>
            <a:spLocks noChangeArrowheads="1" noChangeShapeType="1" noTextEdit="1"/>
          </p:cNvSpPr>
          <p:nvPr/>
        </p:nvSpPr>
        <p:spPr bwMode="auto">
          <a:xfrm>
            <a:off x="0" y="2895600"/>
            <a:ext cx="9144000" cy="2362200"/>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FF33CC"/>
                  </a:solidFill>
                  <a:round/>
                  <a:headEnd/>
                  <a:tailEnd/>
                </a:ln>
                <a:effectLst>
                  <a:outerShdw dist="35921" dir="2700000" algn="ctr" rotWithShape="0">
                    <a:srgbClr val="C0C0C0">
                      <a:alpha val="79999"/>
                    </a:srgbClr>
                  </a:outerShdw>
                </a:effectLst>
                <a:latin typeface="Times New Roman"/>
                <a:cs typeface="Times New Roman"/>
              </a:rPr>
              <a:t>NHIỆT LIỆT CHÀO MỪNG</a:t>
            </a:r>
          </a:p>
          <a:p>
            <a:pPr algn="ctr"/>
            <a:r>
              <a:rPr lang="en-US" sz="3600" b="1" kern="10" dirty="0" smtClean="0">
                <a:ln w="9525">
                  <a:solidFill>
                    <a:srgbClr val="FF33CC"/>
                  </a:solidFill>
                  <a:round/>
                  <a:headEnd/>
                  <a:tailEnd/>
                </a:ln>
                <a:effectLst>
                  <a:outerShdw dist="35921" dir="2700000" algn="ctr" rotWithShape="0">
                    <a:srgbClr val="C0C0C0">
                      <a:alpha val="79999"/>
                    </a:srgbClr>
                  </a:outerShdw>
                </a:effectLst>
                <a:latin typeface="Times New Roman"/>
                <a:cs typeface="Times New Roman"/>
              </a:rPr>
              <a:t> CÁC THẦY CÔ GIÁO ĐẾN DỰ GIỜ</a:t>
            </a:r>
            <a:endParaRPr lang="en-US" sz="3600" b="1" kern="10" dirty="0">
              <a:ln w="9525">
                <a:solidFill>
                  <a:srgbClr val="FF33CC"/>
                </a:solidFill>
                <a:round/>
                <a:headEnd/>
                <a:tailEnd/>
              </a:ln>
              <a:effectLst>
                <a:outerShdw dist="35921"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3307441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hững cánh diều hàng chục triệu đồng tung bay ở Long An « Đài Phát thanh và  Truyền hình Long 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3997"/>
            <a:ext cx="4321126"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iều sáo Việt Nam truyền thống và hiện đại | Tạp chí điện tử Thế giới Di sả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37" y="33998"/>
            <a:ext cx="4370363"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op 10 Địa điểm thả diều thú vị nhất tại thành phố Hồ Chí Minh - Toplist.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691596"/>
            <a:ext cx="4321126" cy="31288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ánh diều tuổi thơ"/>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37" y="3691596"/>
            <a:ext cx="4370364" cy="3166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76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par>
                                <p:cTn id="8" presetID="42"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1000"/>
                                        <p:tgtEl>
                                          <p:spTgt spid="3074"/>
                                        </p:tgtEl>
                                      </p:cBhvr>
                                    </p:animEffect>
                                    <p:anim calcmode="lin" valueType="num">
                                      <p:cBhvr>
                                        <p:cTn id="11" dur="1000" fill="hold"/>
                                        <p:tgtEl>
                                          <p:spTgt spid="3074"/>
                                        </p:tgtEl>
                                        <p:attrNameLst>
                                          <p:attrName>ppt_x</p:attrName>
                                        </p:attrNameLst>
                                      </p:cBhvr>
                                      <p:tavLst>
                                        <p:tav tm="0">
                                          <p:val>
                                            <p:strVal val="#ppt_x"/>
                                          </p:val>
                                        </p:tav>
                                        <p:tav tm="100000">
                                          <p:val>
                                            <p:strVal val="#ppt_x"/>
                                          </p:val>
                                        </p:tav>
                                      </p:tavLst>
                                    </p:anim>
                                    <p:anim calcmode="lin" valueType="num">
                                      <p:cBhvr>
                                        <p:cTn id="12" dur="1000" fill="hold"/>
                                        <p:tgtEl>
                                          <p:spTgt spid="307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080"/>
                                        </p:tgtEl>
                                        <p:attrNameLst>
                                          <p:attrName>style.visibility</p:attrName>
                                        </p:attrNameLst>
                                      </p:cBhvr>
                                      <p:to>
                                        <p:strVal val="visible"/>
                                      </p:to>
                                    </p:set>
                                    <p:animEffect transition="in" filter="fade">
                                      <p:cBhvr>
                                        <p:cTn id="15" dur="1000"/>
                                        <p:tgtEl>
                                          <p:spTgt spid="3080"/>
                                        </p:tgtEl>
                                      </p:cBhvr>
                                    </p:animEffect>
                                    <p:anim calcmode="lin" valueType="num">
                                      <p:cBhvr>
                                        <p:cTn id="16" dur="1000" fill="hold"/>
                                        <p:tgtEl>
                                          <p:spTgt spid="3080"/>
                                        </p:tgtEl>
                                        <p:attrNameLst>
                                          <p:attrName>ppt_x</p:attrName>
                                        </p:attrNameLst>
                                      </p:cBhvr>
                                      <p:tavLst>
                                        <p:tav tm="0">
                                          <p:val>
                                            <p:strVal val="#ppt_x"/>
                                          </p:val>
                                        </p:tav>
                                        <p:tav tm="100000">
                                          <p:val>
                                            <p:strVal val="#ppt_x"/>
                                          </p:val>
                                        </p:tav>
                                      </p:tavLst>
                                    </p:anim>
                                    <p:anim calcmode="lin" valueType="num">
                                      <p:cBhvr>
                                        <p:cTn id="17" dur="1000" fill="hold"/>
                                        <p:tgtEl>
                                          <p:spTgt spid="308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1000"/>
                                        <p:tgtEl>
                                          <p:spTgt spid="1026"/>
                                        </p:tgtEl>
                                      </p:cBhvr>
                                    </p:animEffect>
                                    <p:anim calcmode="lin" valueType="num">
                                      <p:cBhvr>
                                        <p:cTn id="21" dur="1000" fill="hold"/>
                                        <p:tgtEl>
                                          <p:spTgt spid="1026"/>
                                        </p:tgtEl>
                                        <p:attrNameLst>
                                          <p:attrName>ppt_x</p:attrName>
                                        </p:attrNameLst>
                                      </p:cBhvr>
                                      <p:tavLst>
                                        <p:tav tm="0">
                                          <p:val>
                                            <p:strVal val="#ppt_x"/>
                                          </p:val>
                                        </p:tav>
                                        <p:tav tm="100000">
                                          <p:val>
                                            <p:strVal val="#ppt_x"/>
                                          </p:val>
                                        </p:tav>
                                      </p:tavLst>
                                    </p:anim>
                                    <p:anim calcmode="lin" valueType="num">
                                      <p:cBhvr>
                                        <p:cTn id="22"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7" name="Text Box 11">
            <a:extLst>
              <a:ext uri="{FF2B5EF4-FFF2-40B4-BE49-F238E27FC236}">
                <a16:creationId xmlns:a16="http://schemas.microsoft.com/office/drawing/2014/main" xmlns="" id="{33598B1B-CCEA-4298-85AC-3DC1D44A53D4}"/>
              </a:ext>
            </a:extLst>
          </p:cNvPr>
          <p:cNvSpPr txBox="1">
            <a:spLocks noChangeArrowheads="1"/>
          </p:cNvSpPr>
          <p:nvPr/>
        </p:nvSpPr>
        <p:spPr bwMode="auto">
          <a:xfrm>
            <a:off x="152400" y="518160"/>
            <a:ext cx="9144000" cy="65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kumimoji="0" lang="en-US" altLang="en-US" b="1" i="1" u="none" strike="noStrike" kern="1200" cap="none" spc="0" normalizeH="0" baseline="0" noProof="0" smtClean="0">
                <a:ln>
                  <a:noFill/>
                </a:ln>
                <a:solidFill>
                  <a:srgbClr val="000099"/>
                </a:solidFill>
                <a:effectLst/>
                <a:uLnTx/>
                <a:uFillTx/>
                <a:latin typeface="Times New Roman" panose="02020603050405020304" pitchFamily="18" charset="0"/>
                <a:ea typeface="+mn-ea"/>
                <a:cs typeface="Times New Roman" panose="02020603050405020304" pitchFamily="18" charset="0"/>
              </a:rPr>
              <a:t> </a:t>
            </a:r>
            <a:endParaRPr kumimoji="0" lang="en-US" altLang="en-US"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p:nvPr/>
        </p:nvSpPr>
        <p:spPr>
          <a:xfrm>
            <a:off x="169984" y="304800"/>
            <a:ext cx="3944815" cy="707886"/>
          </a:xfrm>
          <a:prstGeom prst="rect">
            <a:avLst/>
          </a:prstGeom>
          <a:noFill/>
        </p:spPr>
        <p:txBody>
          <a:bodyPr wrap="square" rtlCol="0">
            <a:spAutoFit/>
          </a:bodyPr>
          <a:lstStyle/>
          <a:p>
            <a:r>
              <a:rPr lang="en-US" sz="4000" b="1" smtClean="0">
                <a:latin typeface="Times New Roman" pitchFamily="18" charset="0"/>
                <a:cs typeface="Times New Roman" pitchFamily="18" charset="0"/>
              </a:rPr>
              <a:t>II. Tìm hiểu bài</a:t>
            </a:r>
            <a:endParaRPr lang="en-US" sz="4000" b="1">
              <a:latin typeface="Times New Roman" pitchFamily="18" charset="0"/>
              <a:cs typeface="Times New Roman" pitchFamily="18" charset="0"/>
            </a:endParaRPr>
          </a:p>
        </p:txBody>
      </p:sp>
      <p:sp>
        <p:nvSpPr>
          <p:cNvPr id="2" name="TextBox 1"/>
          <p:cNvSpPr txBox="1"/>
          <p:nvPr/>
        </p:nvSpPr>
        <p:spPr>
          <a:xfrm>
            <a:off x="169984" y="1371600"/>
            <a:ext cx="8669216" cy="1200329"/>
          </a:xfrm>
          <a:prstGeom prst="rect">
            <a:avLst/>
          </a:prstGeom>
          <a:noFill/>
        </p:spPr>
        <p:txBody>
          <a:bodyPr wrap="square" rtlCol="0">
            <a:spAutoFit/>
          </a:bodyPr>
          <a:lstStyle/>
          <a:p>
            <a:pPr algn="just"/>
            <a:r>
              <a:rPr lang="en-US" sz="3600" smtClean="0">
                <a:latin typeface="Times New Roman" pitchFamily="18" charset="0"/>
                <a:cs typeface="Times New Roman" pitchFamily="18" charset="0"/>
              </a:rPr>
              <a:t>      </a:t>
            </a:r>
            <a:r>
              <a:rPr lang="en-US" sz="3600" b="1" smtClean="0">
                <a:solidFill>
                  <a:srgbClr val="0033CC"/>
                </a:solidFill>
                <a:latin typeface="Times New Roman" pitchFamily="18" charset="0"/>
                <a:cs typeface="Times New Roman" pitchFamily="18" charset="0"/>
              </a:rPr>
              <a:t>Tìm những chi tiết nói lên tư chất thông minh của Nguyễn Hiền.</a:t>
            </a:r>
            <a:endParaRPr lang="en-US" sz="3600" b="1">
              <a:solidFill>
                <a:srgbClr val="0033CC"/>
              </a:solidFill>
              <a:latin typeface="Times New Roman" pitchFamily="18" charset="0"/>
              <a:cs typeface="Times New Roman" pitchFamily="18" charset="0"/>
            </a:endParaRPr>
          </a:p>
        </p:txBody>
      </p:sp>
      <p:sp>
        <p:nvSpPr>
          <p:cNvPr id="4" name="Rectangle 3"/>
          <p:cNvSpPr/>
          <p:nvPr/>
        </p:nvSpPr>
        <p:spPr>
          <a:xfrm>
            <a:off x="304800" y="2828836"/>
            <a:ext cx="8458200" cy="2862322"/>
          </a:xfrm>
          <a:prstGeom prst="rect">
            <a:avLst/>
          </a:prstGeom>
        </p:spPr>
        <p:txBody>
          <a:bodyPr wrap="square">
            <a:spAutoFit/>
          </a:bodyPr>
          <a:lstStyle/>
          <a:p>
            <a:r>
              <a:rPr lang="en-US" sz="3600" smtClean="0">
                <a:latin typeface="Times New Roman" pitchFamily="18" charset="0"/>
                <a:cs typeface="Times New Roman" pitchFamily="18" charset="0"/>
              </a:rPr>
              <a:t>     </a:t>
            </a:r>
            <a:r>
              <a:rPr lang="en-US" sz="3600" b="1" smtClean="0">
                <a:solidFill>
                  <a:schemeClr val="accent5"/>
                </a:solidFill>
                <a:latin typeface="Times New Roman" pitchFamily="18" charset="0"/>
                <a:cs typeface="Times New Roman" pitchFamily="18" charset="0"/>
              </a:rPr>
              <a:t>Đó </a:t>
            </a:r>
            <a:r>
              <a:rPr lang="en-US" sz="3600" b="1">
                <a:solidFill>
                  <a:schemeClr val="accent5"/>
                </a:solidFill>
                <a:latin typeface="Times New Roman" pitchFamily="18" charset="0"/>
                <a:cs typeface="Times New Roman" pitchFamily="18" charset="0"/>
              </a:rPr>
              <a:t>là những chi tiết: </a:t>
            </a:r>
            <a:endParaRPr lang="en-US" sz="3600" b="1" smtClean="0">
              <a:solidFill>
                <a:schemeClr val="accent5"/>
              </a:solidFill>
              <a:latin typeface="Times New Roman" pitchFamily="18" charset="0"/>
              <a:cs typeface="Times New Roman" pitchFamily="18" charset="0"/>
            </a:endParaRPr>
          </a:p>
          <a:p>
            <a:pPr algn="just"/>
            <a:r>
              <a:rPr lang="en-US" sz="3600" b="1" smtClean="0">
                <a:solidFill>
                  <a:schemeClr val="accent5"/>
                </a:solidFill>
                <a:latin typeface="Times New Roman" pitchFamily="18" charset="0"/>
                <a:cs typeface="Times New Roman" pitchFamily="18" charset="0"/>
              </a:rPr>
              <a:t>- Học </a:t>
            </a:r>
            <a:r>
              <a:rPr lang="en-US" sz="3600" b="1">
                <a:solidFill>
                  <a:schemeClr val="accent5"/>
                </a:solidFill>
                <a:latin typeface="Times New Roman" pitchFamily="18" charset="0"/>
                <a:cs typeface="Times New Roman" pitchFamily="18" charset="0"/>
              </a:rPr>
              <a:t>đến đâu hiểu ngay đến đó và có trí nhớ lạ thường. </a:t>
            </a:r>
            <a:endParaRPr lang="en-US" sz="3600" b="1" smtClean="0">
              <a:solidFill>
                <a:schemeClr val="accent5"/>
              </a:solidFill>
              <a:latin typeface="Times New Roman" pitchFamily="18" charset="0"/>
              <a:cs typeface="Times New Roman" pitchFamily="18" charset="0"/>
            </a:endParaRPr>
          </a:p>
          <a:p>
            <a:pPr algn="just"/>
            <a:r>
              <a:rPr lang="en-US" sz="3600" b="1" smtClean="0">
                <a:solidFill>
                  <a:schemeClr val="accent5"/>
                </a:solidFill>
                <a:latin typeface="Times New Roman" pitchFamily="18" charset="0"/>
                <a:cs typeface="Times New Roman" pitchFamily="18" charset="0"/>
              </a:rPr>
              <a:t>- Có </a:t>
            </a:r>
            <a:r>
              <a:rPr lang="en-US" sz="3600" b="1">
                <a:solidFill>
                  <a:schemeClr val="accent5"/>
                </a:solidFill>
                <a:latin typeface="Times New Roman" pitchFamily="18" charset="0"/>
                <a:cs typeface="Times New Roman" pitchFamily="18" charset="0"/>
              </a:rPr>
              <a:t>hôm thuộc hai mươi trang sách mà vẫn có thì giờ chơi diều.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07"/>
                                        </p:tgtEl>
                                        <p:attrNameLst>
                                          <p:attrName>style.visibility</p:attrName>
                                        </p:attrNameLst>
                                      </p:cBhvr>
                                      <p:to>
                                        <p:strVal val="visible"/>
                                      </p:to>
                                    </p:set>
                                    <p:anim calcmode="discrete" valueType="clr">
                                      <p:cBhvr override="childStyle">
                                        <p:cTn id="7" dur="80"/>
                                        <p:tgtEl>
                                          <p:spTgt spid="2970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07"/>
                                        </p:tgtEl>
                                        <p:attrNameLst>
                                          <p:attrName>fillcolor</p:attrName>
                                        </p:attrNameLst>
                                      </p:cBhvr>
                                      <p:tavLst>
                                        <p:tav tm="0">
                                          <p:val>
                                            <p:clrVal>
                                              <a:schemeClr val="accent2"/>
                                            </p:clrVal>
                                          </p:val>
                                        </p:tav>
                                        <p:tav tm="50000">
                                          <p:val>
                                            <p:clrVal>
                                              <a:schemeClr val="hlink"/>
                                            </p:clrVal>
                                          </p:val>
                                        </p:tav>
                                      </p:tavLst>
                                    </p:anim>
                                    <p:set>
                                      <p:cBhvr>
                                        <p:cTn id="9" dur="80"/>
                                        <p:tgtEl>
                                          <p:spTgt spid="2970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7" name="Text Box 11">
            <a:extLst>
              <a:ext uri="{FF2B5EF4-FFF2-40B4-BE49-F238E27FC236}">
                <a16:creationId xmlns:a16="http://schemas.microsoft.com/office/drawing/2014/main" xmlns="" id="{33598B1B-CCEA-4298-85AC-3DC1D44A53D4}"/>
              </a:ext>
            </a:extLst>
          </p:cNvPr>
          <p:cNvSpPr txBox="1">
            <a:spLocks noChangeArrowheads="1"/>
          </p:cNvSpPr>
          <p:nvPr/>
        </p:nvSpPr>
        <p:spPr bwMode="auto">
          <a:xfrm>
            <a:off x="152400" y="518160"/>
            <a:ext cx="9144000" cy="65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kumimoji="0" lang="en-US" altLang="en-US" b="1" i="1" u="none" strike="noStrike" kern="1200" cap="none" spc="0" normalizeH="0" baseline="0" noProof="0" smtClean="0">
                <a:ln>
                  <a:noFill/>
                </a:ln>
                <a:solidFill>
                  <a:srgbClr val="000099"/>
                </a:solidFill>
                <a:effectLst/>
                <a:uLnTx/>
                <a:uFillTx/>
                <a:latin typeface="Times New Roman" panose="02020603050405020304" pitchFamily="18" charset="0"/>
                <a:ea typeface="+mn-ea"/>
                <a:cs typeface="Times New Roman" panose="02020603050405020304" pitchFamily="18" charset="0"/>
              </a:rPr>
              <a:t> </a:t>
            </a:r>
            <a:endParaRPr kumimoji="0" lang="en-US" altLang="en-US"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p:nvPr/>
        </p:nvSpPr>
        <p:spPr>
          <a:xfrm>
            <a:off x="169984" y="304800"/>
            <a:ext cx="3944815" cy="707886"/>
          </a:xfrm>
          <a:prstGeom prst="rect">
            <a:avLst/>
          </a:prstGeom>
          <a:noFill/>
        </p:spPr>
        <p:txBody>
          <a:bodyPr wrap="square" rtlCol="0">
            <a:spAutoFit/>
          </a:bodyPr>
          <a:lstStyle/>
          <a:p>
            <a:r>
              <a:rPr lang="en-US" sz="4000" b="1" smtClean="0">
                <a:latin typeface="Times New Roman" pitchFamily="18" charset="0"/>
                <a:cs typeface="Times New Roman" pitchFamily="18" charset="0"/>
              </a:rPr>
              <a:t>II. Tìm hiểu bài</a:t>
            </a:r>
            <a:endParaRPr lang="en-US" sz="4000" b="1">
              <a:latin typeface="Times New Roman" pitchFamily="18" charset="0"/>
              <a:cs typeface="Times New Roman" pitchFamily="18" charset="0"/>
            </a:endParaRPr>
          </a:p>
        </p:txBody>
      </p:sp>
      <p:sp>
        <p:nvSpPr>
          <p:cNvPr id="2" name="TextBox 1"/>
          <p:cNvSpPr txBox="1"/>
          <p:nvPr/>
        </p:nvSpPr>
        <p:spPr>
          <a:xfrm>
            <a:off x="178190" y="1210988"/>
            <a:ext cx="6934200" cy="646331"/>
          </a:xfrm>
          <a:prstGeom prst="rect">
            <a:avLst/>
          </a:prstGeom>
          <a:noFill/>
        </p:spPr>
        <p:txBody>
          <a:bodyPr wrap="square" rtlCol="0">
            <a:spAutoFit/>
          </a:bodyPr>
          <a:lstStyle/>
          <a:p>
            <a:r>
              <a:rPr lang="en-US" sz="3600" b="1">
                <a:solidFill>
                  <a:srgbClr val="0033CC"/>
                </a:solidFill>
                <a:latin typeface="Times New Roman" pitchFamily="18" charset="0"/>
                <a:cs typeface="Times New Roman" pitchFamily="18" charset="0"/>
              </a:rPr>
              <a:t>- Đoạn 1, 2 cho em biết điều gì? </a:t>
            </a:r>
          </a:p>
        </p:txBody>
      </p:sp>
      <p:sp>
        <p:nvSpPr>
          <p:cNvPr id="7" name="Rectangle 6"/>
          <p:cNvSpPr/>
          <p:nvPr/>
        </p:nvSpPr>
        <p:spPr>
          <a:xfrm>
            <a:off x="330591" y="2860997"/>
            <a:ext cx="8458200" cy="1200329"/>
          </a:xfrm>
          <a:prstGeom prst="rect">
            <a:avLst/>
          </a:prstGeom>
        </p:spPr>
        <p:txBody>
          <a:bodyPr wrap="square">
            <a:spAutoFit/>
          </a:bodyPr>
          <a:lstStyle/>
          <a:p>
            <a:pPr algn="just"/>
            <a:r>
              <a:rPr lang="en-US" sz="3600" b="1" smtClean="0">
                <a:solidFill>
                  <a:schemeClr val="accent5"/>
                </a:solidFill>
                <a:latin typeface="Times New Roman" pitchFamily="18" charset="0"/>
                <a:cs typeface="Times New Roman" pitchFamily="18" charset="0"/>
              </a:rPr>
              <a:t>     Đoạn </a:t>
            </a:r>
            <a:r>
              <a:rPr lang="en-US" sz="3600" b="1">
                <a:solidFill>
                  <a:schemeClr val="accent5"/>
                </a:solidFill>
                <a:latin typeface="Times New Roman" pitchFamily="18" charset="0"/>
                <a:cs typeface="Times New Roman" pitchFamily="18" charset="0"/>
              </a:rPr>
              <a:t>1, 2 nói lên tư chất thông minh của Nguyễn Hiền.</a:t>
            </a:r>
          </a:p>
        </p:txBody>
      </p:sp>
    </p:spTree>
    <p:extLst>
      <p:ext uri="{BB962C8B-B14F-4D97-AF65-F5344CB8AC3E}">
        <p14:creationId xmlns:p14="http://schemas.microsoft.com/office/powerpoint/2010/main" val="41410932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07"/>
                                        </p:tgtEl>
                                        <p:attrNameLst>
                                          <p:attrName>style.visibility</p:attrName>
                                        </p:attrNameLst>
                                      </p:cBhvr>
                                      <p:to>
                                        <p:strVal val="visible"/>
                                      </p:to>
                                    </p:set>
                                    <p:anim calcmode="discrete" valueType="clr">
                                      <p:cBhvr override="childStyle">
                                        <p:cTn id="7" dur="80"/>
                                        <p:tgtEl>
                                          <p:spTgt spid="2970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07"/>
                                        </p:tgtEl>
                                        <p:attrNameLst>
                                          <p:attrName>fillcolor</p:attrName>
                                        </p:attrNameLst>
                                      </p:cBhvr>
                                      <p:tavLst>
                                        <p:tav tm="0">
                                          <p:val>
                                            <p:clrVal>
                                              <a:schemeClr val="accent2"/>
                                            </p:clrVal>
                                          </p:val>
                                        </p:tav>
                                        <p:tav tm="50000">
                                          <p:val>
                                            <p:clrVal>
                                              <a:schemeClr val="hlink"/>
                                            </p:clrVal>
                                          </p:val>
                                        </p:tav>
                                      </p:tavLst>
                                    </p:anim>
                                    <p:set>
                                      <p:cBhvr>
                                        <p:cTn id="9" dur="80"/>
                                        <p:tgtEl>
                                          <p:spTgt spid="2970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7" name="Text Box 11">
            <a:extLst>
              <a:ext uri="{FF2B5EF4-FFF2-40B4-BE49-F238E27FC236}">
                <a16:creationId xmlns:a16="http://schemas.microsoft.com/office/drawing/2014/main" xmlns="" id="{33598B1B-CCEA-4298-85AC-3DC1D44A53D4}"/>
              </a:ext>
            </a:extLst>
          </p:cNvPr>
          <p:cNvSpPr txBox="1">
            <a:spLocks noChangeArrowheads="1"/>
          </p:cNvSpPr>
          <p:nvPr/>
        </p:nvSpPr>
        <p:spPr bwMode="auto">
          <a:xfrm>
            <a:off x="152400" y="518160"/>
            <a:ext cx="9144000" cy="65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kumimoji="0" lang="en-US" altLang="en-US" b="1" i="1" u="none" strike="noStrike" kern="1200" cap="none" spc="0" normalizeH="0" baseline="0" noProof="0" smtClean="0">
                <a:ln>
                  <a:noFill/>
                </a:ln>
                <a:solidFill>
                  <a:srgbClr val="000099"/>
                </a:solidFill>
                <a:effectLst/>
                <a:uLnTx/>
                <a:uFillTx/>
                <a:latin typeface="Times New Roman" panose="02020603050405020304" pitchFamily="18" charset="0"/>
                <a:ea typeface="+mn-ea"/>
                <a:cs typeface="Times New Roman" panose="02020603050405020304" pitchFamily="18" charset="0"/>
              </a:rPr>
              <a:t> </a:t>
            </a:r>
            <a:endParaRPr kumimoji="0" lang="en-US" altLang="en-US"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p:nvPr/>
        </p:nvSpPr>
        <p:spPr>
          <a:xfrm>
            <a:off x="451340" y="56272"/>
            <a:ext cx="3944815" cy="707886"/>
          </a:xfrm>
          <a:prstGeom prst="rect">
            <a:avLst/>
          </a:prstGeom>
          <a:noFill/>
        </p:spPr>
        <p:txBody>
          <a:bodyPr wrap="square" rtlCol="0">
            <a:spAutoFit/>
          </a:bodyPr>
          <a:lstStyle/>
          <a:p>
            <a:r>
              <a:rPr lang="en-US" sz="4000" b="1" smtClean="0">
                <a:latin typeface="Times New Roman" pitchFamily="18" charset="0"/>
                <a:cs typeface="Times New Roman" pitchFamily="18" charset="0"/>
              </a:rPr>
              <a:t>II. Tìm hiểu bài</a:t>
            </a:r>
            <a:endParaRPr lang="en-US" sz="4000" b="1">
              <a:latin typeface="Times New Roman" pitchFamily="18" charset="0"/>
              <a:cs typeface="Times New Roman" pitchFamily="18" charset="0"/>
            </a:endParaRPr>
          </a:p>
        </p:txBody>
      </p:sp>
      <p:sp>
        <p:nvSpPr>
          <p:cNvPr id="2" name="TextBox 1"/>
          <p:cNvSpPr txBox="1"/>
          <p:nvPr/>
        </p:nvSpPr>
        <p:spPr>
          <a:xfrm>
            <a:off x="93784" y="660986"/>
            <a:ext cx="8897816" cy="1200329"/>
          </a:xfrm>
          <a:prstGeom prst="rect">
            <a:avLst/>
          </a:prstGeom>
          <a:noFill/>
        </p:spPr>
        <p:txBody>
          <a:bodyPr wrap="square" rtlCol="0">
            <a:spAutoFit/>
          </a:bodyPr>
          <a:lstStyle/>
          <a:p>
            <a:pPr algn="just"/>
            <a:r>
              <a:rPr lang="en-US" sz="3600" smtClean="0">
                <a:latin typeface="Times New Roman" pitchFamily="18" charset="0"/>
                <a:cs typeface="Times New Roman" pitchFamily="18" charset="0"/>
              </a:rPr>
              <a:t>      </a:t>
            </a:r>
            <a:r>
              <a:rPr lang="en-US" sz="3400" b="1">
                <a:solidFill>
                  <a:srgbClr val="0033CC"/>
                </a:solidFill>
                <a:latin typeface="Times New Roman" pitchFamily="18" charset="0"/>
                <a:cs typeface="Times New Roman" pitchFamily="18" charset="0"/>
              </a:rPr>
              <a:t>- Nguyễn Hiền ham học và chịu khó như thế nào?</a:t>
            </a:r>
          </a:p>
        </p:txBody>
      </p:sp>
      <p:pic>
        <p:nvPicPr>
          <p:cNvPr id="6" name="Picture 5"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61316"/>
            <a:ext cx="9144000" cy="49966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610741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07"/>
                                        </p:tgtEl>
                                        <p:attrNameLst>
                                          <p:attrName>style.visibility</p:attrName>
                                        </p:attrNameLst>
                                      </p:cBhvr>
                                      <p:to>
                                        <p:strVal val="visible"/>
                                      </p:to>
                                    </p:set>
                                    <p:anim calcmode="discrete" valueType="clr">
                                      <p:cBhvr override="childStyle">
                                        <p:cTn id="7" dur="80"/>
                                        <p:tgtEl>
                                          <p:spTgt spid="2970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07"/>
                                        </p:tgtEl>
                                        <p:attrNameLst>
                                          <p:attrName>fillcolor</p:attrName>
                                        </p:attrNameLst>
                                      </p:cBhvr>
                                      <p:tavLst>
                                        <p:tav tm="0">
                                          <p:val>
                                            <p:clrVal>
                                              <a:schemeClr val="accent2"/>
                                            </p:clrVal>
                                          </p:val>
                                        </p:tav>
                                        <p:tav tm="50000">
                                          <p:val>
                                            <p:clrVal>
                                              <a:schemeClr val="hlink"/>
                                            </p:clrVal>
                                          </p:val>
                                        </p:tav>
                                      </p:tavLst>
                                    </p:anim>
                                    <p:set>
                                      <p:cBhvr>
                                        <p:cTn id="9" dur="80"/>
                                        <p:tgtEl>
                                          <p:spTgt spid="2970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7" name="Text Box 11">
            <a:extLst>
              <a:ext uri="{FF2B5EF4-FFF2-40B4-BE49-F238E27FC236}">
                <a16:creationId xmlns:a16="http://schemas.microsoft.com/office/drawing/2014/main" xmlns="" id="{33598B1B-CCEA-4298-85AC-3DC1D44A53D4}"/>
              </a:ext>
            </a:extLst>
          </p:cNvPr>
          <p:cNvSpPr txBox="1">
            <a:spLocks noChangeArrowheads="1"/>
          </p:cNvSpPr>
          <p:nvPr/>
        </p:nvSpPr>
        <p:spPr bwMode="auto">
          <a:xfrm>
            <a:off x="152400" y="518160"/>
            <a:ext cx="9144000" cy="65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kumimoji="0" lang="en-US" altLang="en-US" b="1" i="1" u="none" strike="noStrike" kern="1200" cap="none" spc="0" normalizeH="0" baseline="0" noProof="0" smtClean="0">
                <a:ln>
                  <a:noFill/>
                </a:ln>
                <a:solidFill>
                  <a:srgbClr val="000099"/>
                </a:solidFill>
                <a:effectLst/>
                <a:uLnTx/>
                <a:uFillTx/>
                <a:latin typeface="Times New Roman" panose="02020603050405020304" pitchFamily="18" charset="0"/>
                <a:ea typeface="+mn-ea"/>
                <a:cs typeface="Times New Roman" panose="02020603050405020304" pitchFamily="18" charset="0"/>
              </a:rPr>
              <a:t> </a:t>
            </a:r>
            <a:endParaRPr kumimoji="0" lang="en-US" altLang="en-US"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p:nvPr/>
        </p:nvSpPr>
        <p:spPr>
          <a:xfrm>
            <a:off x="169984" y="304800"/>
            <a:ext cx="3944815" cy="707886"/>
          </a:xfrm>
          <a:prstGeom prst="rect">
            <a:avLst/>
          </a:prstGeom>
          <a:noFill/>
        </p:spPr>
        <p:txBody>
          <a:bodyPr wrap="square" rtlCol="0">
            <a:spAutoFit/>
          </a:bodyPr>
          <a:lstStyle/>
          <a:p>
            <a:r>
              <a:rPr lang="en-US" sz="4000" b="1" smtClean="0">
                <a:latin typeface="Times New Roman" pitchFamily="18" charset="0"/>
                <a:cs typeface="Times New Roman" pitchFamily="18" charset="0"/>
              </a:rPr>
              <a:t>II. Tìm hiểu bài</a:t>
            </a:r>
            <a:endParaRPr lang="en-US" sz="4000" b="1">
              <a:latin typeface="Times New Roman" pitchFamily="18" charset="0"/>
              <a:cs typeface="Times New Roman" pitchFamily="18" charset="0"/>
            </a:endParaRPr>
          </a:p>
        </p:txBody>
      </p:sp>
      <p:sp>
        <p:nvSpPr>
          <p:cNvPr id="2" name="TextBox 1"/>
          <p:cNvSpPr txBox="1"/>
          <p:nvPr/>
        </p:nvSpPr>
        <p:spPr>
          <a:xfrm>
            <a:off x="304800" y="2670745"/>
            <a:ext cx="8669216" cy="1200329"/>
          </a:xfrm>
          <a:prstGeom prst="rect">
            <a:avLst/>
          </a:prstGeom>
          <a:noFill/>
        </p:spPr>
        <p:txBody>
          <a:bodyPr wrap="square" rtlCol="0">
            <a:spAutoFit/>
          </a:bodyPr>
          <a:lstStyle/>
          <a:p>
            <a:r>
              <a:rPr lang="en-US" sz="3600" smtClean="0"/>
              <a:t>    </a:t>
            </a:r>
            <a:r>
              <a:rPr lang="en-US" sz="3600" b="1" smtClean="0">
                <a:solidFill>
                  <a:schemeClr val="accent5"/>
                </a:solidFill>
                <a:latin typeface="Times New Roman" pitchFamily="18" charset="0"/>
                <a:cs typeface="Times New Roman" pitchFamily="18" charset="0"/>
              </a:rPr>
              <a:t>- Đoạn </a:t>
            </a:r>
            <a:r>
              <a:rPr lang="en-US" sz="3600" b="1">
                <a:solidFill>
                  <a:schemeClr val="accent5"/>
                </a:solidFill>
                <a:latin typeface="Times New Roman" pitchFamily="18" charset="0"/>
                <a:cs typeface="Times New Roman" pitchFamily="18" charset="0"/>
              </a:rPr>
              <a:t>3 nói lên đức tính ham học và chịu khó của Nguyễn Hiền.</a:t>
            </a:r>
          </a:p>
        </p:txBody>
      </p:sp>
      <p:sp>
        <p:nvSpPr>
          <p:cNvPr id="5" name="TextBox 4"/>
          <p:cNvSpPr txBox="1"/>
          <p:nvPr/>
        </p:nvSpPr>
        <p:spPr>
          <a:xfrm>
            <a:off x="1046284" y="1395898"/>
            <a:ext cx="5735516" cy="646331"/>
          </a:xfrm>
          <a:prstGeom prst="rect">
            <a:avLst/>
          </a:prstGeom>
          <a:noFill/>
        </p:spPr>
        <p:txBody>
          <a:bodyPr wrap="square" rtlCol="0">
            <a:spAutoFit/>
          </a:bodyPr>
          <a:lstStyle/>
          <a:p>
            <a:r>
              <a:rPr lang="en-US" sz="3600" b="1" smtClean="0">
                <a:solidFill>
                  <a:srgbClr val="0033CC"/>
                </a:solidFill>
                <a:latin typeface="Times New Roman" pitchFamily="18" charset="0"/>
                <a:cs typeface="Times New Roman" pitchFamily="18" charset="0"/>
              </a:rPr>
              <a:t>Nội dung đoạn 3 là gì?</a:t>
            </a:r>
            <a:endParaRPr lang="en-US" sz="3600" b="1">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3610741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07"/>
                                        </p:tgtEl>
                                        <p:attrNameLst>
                                          <p:attrName>style.visibility</p:attrName>
                                        </p:attrNameLst>
                                      </p:cBhvr>
                                      <p:to>
                                        <p:strVal val="visible"/>
                                      </p:to>
                                    </p:set>
                                    <p:anim calcmode="discrete" valueType="clr">
                                      <p:cBhvr override="childStyle">
                                        <p:cTn id="7" dur="80"/>
                                        <p:tgtEl>
                                          <p:spTgt spid="2970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07"/>
                                        </p:tgtEl>
                                        <p:attrNameLst>
                                          <p:attrName>fillcolor</p:attrName>
                                        </p:attrNameLst>
                                      </p:cBhvr>
                                      <p:tavLst>
                                        <p:tav tm="0">
                                          <p:val>
                                            <p:clrVal>
                                              <a:schemeClr val="accent2"/>
                                            </p:clrVal>
                                          </p:val>
                                        </p:tav>
                                        <p:tav tm="50000">
                                          <p:val>
                                            <p:clrVal>
                                              <a:schemeClr val="hlink"/>
                                            </p:clrVal>
                                          </p:val>
                                        </p:tav>
                                      </p:tavLst>
                                    </p:anim>
                                    <p:set>
                                      <p:cBhvr>
                                        <p:cTn id="9" dur="80"/>
                                        <p:tgtEl>
                                          <p:spTgt spid="2970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7" name="Text Box 11">
            <a:extLst>
              <a:ext uri="{FF2B5EF4-FFF2-40B4-BE49-F238E27FC236}">
                <a16:creationId xmlns:a16="http://schemas.microsoft.com/office/drawing/2014/main" xmlns="" id="{33598B1B-CCEA-4298-85AC-3DC1D44A53D4}"/>
              </a:ext>
            </a:extLst>
          </p:cNvPr>
          <p:cNvSpPr txBox="1">
            <a:spLocks noChangeArrowheads="1"/>
          </p:cNvSpPr>
          <p:nvPr/>
        </p:nvSpPr>
        <p:spPr bwMode="auto">
          <a:xfrm>
            <a:off x="152400" y="518160"/>
            <a:ext cx="9144000" cy="65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kumimoji="0" lang="en-US" altLang="en-US" b="1" i="1" u="none" strike="noStrike" kern="1200" cap="none" spc="0" normalizeH="0" baseline="0" noProof="0" smtClean="0">
                <a:ln>
                  <a:noFill/>
                </a:ln>
                <a:solidFill>
                  <a:srgbClr val="000099"/>
                </a:solidFill>
                <a:effectLst/>
                <a:uLnTx/>
                <a:uFillTx/>
                <a:latin typeface="Times New Roman" panose="02020603050405020304" pitchFamily="18" charset="0"/>
                <a:ea typeface="+mn-ea"/>
                <a:cs typeface="Times New Roman" panose="02020603050405020304" pitchFamily="18" charset="0"/>
              </a:rPr>
              <a:t> </a:t>
            </a:r>
            <a:endParaRPr kumimoji="0" lang="en-US" altLang="en-US"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p:nvPr/>
        </p:nvSpPr>
        <p:spPr>
          <a:xfrm>
            <a:off x="169984" y="304800"/>
            <a:ext cx="3944815" cy="707886"/>
          </a:xfrm>
          <a:prstGeom prst="rect">
            <a:avLst/>
          </a:prstGeom>
          <a:noFill/>
        </p:spPr>
        <p:txBody>
          <a:bodyPr wrap="square" rtlCol="0">
            <a:spAutoFit/>
          </a:bodyPr>
          <a:lstStyle/>
          <a:p>
            <a:r>
              <a:rPr lang="en-US" sz="4000" b="1" smtClean="0">
                <a:latin typeface="Times New Roman" pitchFamily="18" charset="0"/>
                <a:cs typeface="Times New Roman" pitchFamily="18" charset="0"/>
              </a:rPr>
              <a:t>II. Tìm hiểu bài</a:t>
            </a:r>
            <a:endParaRPr lang="en-US" sz="4000" b="1">
              <a:latin typeface="Times New Roman" pitchFamily="18" charset="0"/>
              <a:cs typeface="Times New Roman" pitchFamily="18" charset="0"/>
            </a:endParaRPr>
          </a:p>
        </p:txBody>
      </p:sp>
      <p:sp>
        <p:nvSpPr>
          <p:cNvPr id="2" name="TextBox 1"/>
          <p:cNvSpPr txBox="1"/>
          <p:nvPr/>
        </p:nvSpPr>
        <p:spPr>
          <a:xfrm>
            <a:off x="134814" y="991584"/>
            <a:ext cx="8856785" cy="5632311"/>
          </a:xfrm>
          <a:prstGeom prst="rect">
            <a:avLst/>
          </a:prstGeom>
          <a:noFill/>
        </p:spPr>
        <p:txBody>
          <a:bodyPr wrap="square" rtlCol="0">
            <a:spAutoFit/>
          </a:bodyPr>
          <a:lstStyle/>
          <a:p>
            <a:pPr algn="just"/>
            <a:r>
              <a:rPr lang="en-US" sz="3600" smtClean="0">
                <a:latin typeface="Times New Roman" pitchFamily="18" charset="0"/>
                <a:cs typeface="Times New Roman" pitchFamily="18" charset="0"/>
              </a:rPr>
              <a:t>      </a:t>
            </a:r>
            <a:r>
              <a:rPr lang="en-US" sz="3600" b="1">
                <a:solidFill>
                  <a:srgbClr val="0033CC"/>
                </a:solidFill>
                <a:latin typeface="Times New Roman" pitchFamily="18" charset="0"/>
                <a:cs typeface="Times New Roman" pitchFamily="18" charset="0"/>
              </a:rPr>
              <a:t>Nguyễn Hiền đã đạt được những thành công như thế nào? </a:t>
            </a:r>
            <a:r>
              <a:rPr lang="en-US" sz="3600" b="1" smtClean="0">
                <a:solidFill>
                  <a:srgbClr val="0033CC"/>
                </a:solidFill>
                <a:latin typeface="Times New Roman" pitchFamily="18" charset="0"/>
                <a:cs typeface="Times New Roman" pitchFamily="18" charset="0"/>
              </a:rPr>
              <a:t>     </a:t>
            </a:r>
          </a:p>
          <a:p>
            <a:pPr algn="just"/>
            <a:r>
              <a:rPr lang="en-US" sz="3600" b="1">
                <a:latin typeface="Times New Roman" pitchFamily="18" charset="0"/>
                <a:cs typeface="Times New Roman" pitchFamily="18" charset="0"/>
              </a:rPr>
              <a:t> </a:t>
            </a:r>
            <a:r>
              <a:rPr lang="en-US" sz="3600" b="1" smtClean="0">
                <a:latin typeface="Times New Roman" pitchFamily="18" charset="0"/>
                <a:cs typeface="Times New Roman" pitchFamily="18" charset="0"/>
              </a:rPr>
              <a:t>  </a:t>
            </a:r>
            <a:r>
              <a:rPr lang="en-US" sz="3600" b="1">
                <a:latin typeface="Times New Roman" pitchFamily="18" charset="0"/>
                <a:cs typeface="Times New Roman" pitchFamily="18" charset="0"/>
              </a:rPr>
              <a:t>- </a:t>
            </a:r>
            <a:r>
              <a:rPr lang="en-US" sz="3600" b="1">
                <a:solidFill>
                  <a:schemeClr val="accent5"/>
                </a:solidFill>
                <a:latin typeface="Times New Roman" pitchFamily="18" charset="0"/>
                <a:cs typeface="Times New Roman" pitchFamily="18" charset="0"/>
              </a:rPr>
              <a:t>Nguyễn Hiền đỗ Trạng nguyên, ông Trạng khi ấy mới có 13 tuổi, đó là Trạng nguyên trẻ nhất của nước Nam ta</a:t>
            </a:r>
            <a:r>
              <a:rPr lang="en-US" sz="3600" b="1" smtClean="0">
                <a:solidFill>
                  <a:schemeClr val="accent5"/>
                </a:solidFill>
                <a:latin typeface="Times New Roman" pitchFamily="18" charset="0"/>
                <a:cs typeface="Times New Roman" pitchFamily="18" charset="0"/>
              </a:rPr>
              <a:t>.</a:t>
            </a:r>
          </a:p>
          <a:p>
            <a:pPr algn="just"/>
            <a:r>
              <a:rPr lang="en-US" sz="3600" b="1" smtClean="0">
                <a:latin typeface="Times New Roman" pitchFamily="18" charset="0"/>
                <a:cs typeface="Times New Roman" pitchFamily="18" charset="0"/>
              </a:rPr>
              <a:t>      </a:t>
            </a:r>
            <a:r>
              <a:rPr lang="en-US" sz="3600" b="1" smtClean="0">
                <a:solidFill>
                  <a:srgbClr val="0033CC"/>
                </a:solidFill>
                <a:latin typeface="Times New Roman" pitchFamily="18" charset="0"/>
                <a:cs typeface="Times New Roman" pitchFamily="18" charset="0"/>
              </a:rPr>
              <a:t>Tại </a:t>
            </a:r>
            <a:r>
              <a:rPr lang="en-US" sz="3600" b="1">
                <a:solidFill>
                  <a:srgbClr val="0033CC"/>
                </a:solidFill>
                <a:latin typeface="Times New Roman" pitchFamily="18" charset="0"/>
                <a:cs typeface="Times New Roman" pitchFamily="18" charset="0"/>
              </a:rPr>
              <a:t>sao ông được gọi là “ông Trạng thả diều”? </a:t>
            </a:r>
          </a:p>
          <a:p>
            <a:pPr algn="just"/>
            <a:r>
              <a:rPr lang="en-US" sz="3600" b="1" smtClean="0">
                <a:latin typeface="Times New Roman" pitchFamily="18" charset="0"/>
                <a:cs typeface="Times New Roman" pitchFamily="18" charset="0"/>
              </a:rPr>
              <a:t>    </a:t>
            </a:r>
            <a:r>
              <a:rPr lang="en-US" sz="3600" b="1" smtClean="0">
                <a:solidFill>
                  <a:schemeClr val="accent5"/>
                </a:solidFill>
                <a:latin typeface="Times New Roman" pitchFamily="18" charset="0"/>
                <a:cs typeface="Times New Roman" pitchFamily="18" charset="0"/>
              </a:rPr>
              <a:t>- Người </a:t>
            </a:r>
            <a:r>
              <a:rPr lang="en-US" sz="3600" b="1">
                <a:solidFill>
                  <a:schemeClr val="accent5"/>
                </a:solidFill>
                <a:latin typeface="Times New Roman" pitchFamily="18" charset="0"/>
                <a:cs typeface="Times New Roman" pitchFamily="18" charset="0"/>
              </a:rPr>
              <a:t>ta gọi cậu bé Hiền là ông Trạng thả diều, vì Hiền đỗ trạng lúc 13 tuổi và là một cậu bé nổi tiếng ham chơi diều</a:t>
            </a:r>
            <a:r>
              <a:rPr lang="en-US" sz="3600" b="1" smtClean="0">
                <a:solidFill>
                  <a:schemeClr val="accent5"/>
                </a:solidFill>
                <a:latin typeface="Times New Roman" pitchFamily="18" charset="0"/>
                <a:cs typeface="Times New Roman" pitchFamily="18" charset="0"/>
              </a:rPr>
              <a:t>.</a:t>
            </a:r>
            <a:endParaRPr lang="en-US" sz="3600" b="1">
              <a:solidFill>
                <a:schemeClr val="accent5"/>
              </a:solidFill>
              <a:latin typeface="Times New Roman" pitchFamily="18" charset="0"/>
              <a:cs typeface="Times New Roman" pitchFamily="18" charset="0"/>
            </a:endParaRPr>
          </a:p>
        </p:txBody>
      </p:sp>
    </p:spTree>
    <p:extLst>
      <p:ext uri="{BB962C8B-B14F-4D97-AF65-F5344CB8AC3E}">
        <p14:creationId xmlns:p14="http://schemas.microsoft.com/office/powerpoint/2010/main" val="30542099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07"/>
                                        </p:tgtEl>
                                        <p:attrNameLst>
                                          <p:attrName>style.visibility</p:attrName>
                                        </p:attrNameLst>
                                      </p:cBhvr>
                                      <p:to>
                                        <p:strVal val="visible"/>
                                      </p:to>
                                    </p:set>
                                    <p:anim calcmode="discrete" valueType="clr">
                                      <p:cBhvr override="childStyle">
                                        <p:cTn id="7" dur="80"/>
                                        <p:tgtEl>
                                          <p:spTgt spid="2970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07"/>
                                        </p:tgtEl>
                                        <p:attrNameLst>
                                          <p:attrName>fillcolor</p:attrName>
                                        </p:attrNameLst>
                                      </p:cBhvr>
                                      <p:tavLst>
                                        <p:tav tm="0">
                                          <p:val>
                                            <p:clrVal>
                                              <a:schemeClr val="accent2"/>
                                            </p:clrVal>
                                          </p:val>
                                        </p:tav>
                                        <p:tav tm="50000">
                                          <p:val>
                                            <p:clrVal>
                                              <a:schemeClr val="hlink"/>
                                            </p:clrVal>
                                          </p:val>
                                        </p:tav>
                                      </p:tavLst>
                                    </p:anim>
                                    <p:set>
                                      <p:cBhvr>
                                        <p:cTn id="9" dur="80"/>
                                        <p:tgtEl>
                                          <p:spTgt spid="2970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wipe(down)">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barn(inVertical)">
                                      <p:cBhvr>
                                        <p:cTn id="3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7" name="Text Box 11">
            <a:extLst>
              <a:ext uri="{FF2B5EF4-FFF2-40B4-BE49-F238E27FC236}">
                <a16:creationId xmlns:a16="http://schemas.microsoft.com/office/drawing/2014/main" xmlns="" id="{33598B1B-CCEA-4298-85AC-3DC1D44A53D4}"/>
              </a:ext>
            </a:extLst>
          </p:cNvPr>
          <p:cNvSpPr txBox="1">
            <a:spLocks noChangeArrowheads="1"/>
          </p:cNvSpPr>
          <p:nvPr/>
        </p:nvSpPr>
        <p:spPr bwMode="auto">
          <a:xfrm>
            <a:off x="152400" y="518160"/>
            <a:ext cx="9144000" cy="65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kumimoji="0" lang="en-US" altLang="en-US" b="1" i="1" u="none" strike="noStrike" kern="1200" cap="none" spc="0" normalizeH="0" baseline="0" noProof="0" smtClean="0">
                <a:ln>
                  <a:noFill/>
                </a:ln>
                <a:solidFill>
                  <a:srgbClr val="000099"/>
                </a:solidFill>
                <a:effectLst/>
                <a:uLnTx/>
                <a:uFillTx/>
                <a:latin typeface="Times New Roman" panose="02020603050405020304" pitchFamily="18" charset="0"/>
                <a:ea typeface="+mn-ea"/>
                <a:cs typeface="Times New Roman" panose="02020603050405020304" pitchFamily="18" charset="0"/>
              </a:rPr>
              <a:t> </a:t>
            </a:r>
            <a:endParaRPr kumimoji="0" lang="en-US" altLang="en-US"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p:nvPr/>
        </p:nvSpPr>
        <p:spPr>
          <a:xfrm>
            <a:off x="169984" y="304800"/>
            <a:ext cx="3944815" cy="707886"/>
          </a:xfrm>
          <a:prstGeom prst="rect">
            <a:avLst/>
          </a:prstGeom>
          <a:noFill/>
        </p:spPr>
        <p:txBody>
          <a:bodyPr wrap="square" rtlCol="0">
            <a:spAutoFit/>
          </a:bodyPr>
          <a:lstStyle/>
          <a:p>
            <a:r>
              <a:rPr lang="en-US" sz="4000" b="1" smtClean="0">
                <a:latin typeface="Times New Roman" pitchFamily="18" charset="0"/>
                <a:cs typeface="Times New Roman" pitchFamily="18" charset="0"/>
              </a:rPr>
              <a:t>II. Tìm hiểu bài</a:t>
            </a:r>
            <a:endParaRPr lang="en-US" sz="4000" b="1">
              <a:latin typeface="Times New Roman" pitchFamily="18" charset="0"/>
              <a:cs typeface="Times New Roman" pitchFamily="18" charset="0"/>
            </a:endParaRPr>
          </a:p>
        </p:txBody>
      </p:sp>
      <p:sp>
        <p:nvSpPr>
          <p:cNvPr id="2" name="TextBox 1"/>
          <p:cNvSpPr txBox="1"/>
          <p:nvPr/>
        </p:nvSpPr>
        <p:spPr>
          <a:xfrm>
            <a:off x="169984" y="1371600"/>
            <a:ext cx="8669216" cy="1754326"/>
          </a:xfrm>
          <a:prstGeom prst="rect">
            <a:avLst/>
          </a:prstGeom>
          <a:noFill/>
        </p:spPr>
        <p:txBody>
          <a:bodyPr wrap="square" rtlCol="0">
            <a:spAutoFit/>
          </a:bodyPr>
          <a:lstStyle/>
          <a:p>
            <a:r>
              <a:rPr lang="en-US" sz="3600" smtClean="0">
                <a:latin typeface="Times New Roman" pitchFamily="18" charset="0"/>
                <a:cs typeface="Times New Roman" pitchFamily="18" charset="0"/>
              </a:rPr>
              <a:t>      </a:t>
            </a:r>
            <a:r>
              <a:rPr lang="en-US" sz="3600" b="1" smtClean="0">
                <a:solidFill>
                  <a:srgbClr val="0033CC"/>
                </a:solidFill>
                <a:latin typeface="Times New Roman" pitchFamily="18" charset="0"/>
                <a:cs typeface="Times New Roman" pitchFamily="18" charset="0"/>
              </a:rPr>
              <a:t>Đoạn </a:t>
            </a:r>
            <a:r>
              <a:rPr lang="en-US" sz="3600" b="1">
                <a:solidFill>
                  <a:srgbClr val="0033CC"/>
                </a:solidFill>
                <a:latin typeface="Times New Roman" pitchFamily="18" charset="0"/>
                <a:cs typeface="Times New Roman" pitchFamily="18" charset="0"/>
              </a:rPr>
              <a:t>cuối bài cho em biết điều gì?</a:t>
            </a:r>
          </a:p>
          <a:p>
            <a:r>
              <a:rPr lang="en-US" sz="3600" smtClean="0"/>
              <a:t>    </a:t>
            </a:r>
          </a:p>
          <a:p>
            <a:r>
              <a:rPr lang="en-US" sz="3600"/>
              <a:t> </a:t>
            </a:r>
            <a:r>
              <a:rPr lang="en-US" sz="3600" smtClean="0"/>
              <a:t>     </a:t>
            </a:r>
            <a:r>
              <a:rPr lang="en-US" sz="3600" b="1" smtClean="0">
                <a:solidFill>
                  <a:schemeClr val="accent5"/>
                </a:solidFill>
                <a:latin typeface="Times New Roman" pitchFamily="18" charset="0"/>
                <a:cs typeface="Times New Roman" pitchFamily="18" charset="0"/>
              </a:rPr>
              <a:t>- Nguyễn </a:t>
            </a:r>
            <a:r>
              <a:rPr lang="en-US" sz="3600" b="1">
                <a:solidFill>
                  <a:schemeClr val="accent5"/>
                </a:solidFill>
                <a:latin typeface="Times New Roman" pitchFamily="18" charset="0"/>
                <a:cs typeface="Times New Roman" pitchFamily="18" charset="0"/>
              </a:rPr>
              <a:t>Hiền đỗ Trạng nguyên. </a:t>
            </a:r>
          </a:p>
        </p:txBody>
      </p:sp>
    </p:spTree>
    <p:extLst>
      <p:ext uri="{BB962C8B-B14F-4D97-AF65-F5344CB8AC3E}">
        <p14:creationId xmlns:p14="http://schemas.microsoft.com/office/powerpoint/2010/main" val="33610741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07"/>
                                        </p:tgtEl>
                                        <p:attrNameLst>
                                          <p:attrName>style.visibility</p:attrName>
                                        </p:attrNameLst>
                                      </p:cBhvr>
                                      <p:to>
                                        <p:strVal val="visible"/>
                                      </p:to>
                                    </p:set>
                                    <p:anim calcmode="discrete" valueType="clr">
                                      <p:cBhvr override="childStyle">
                                        <p:cTn id="7" dur="80"/>
                                        <p:tgtEl>
                                          <p:spTgt spid="2970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07"/>
                                        </p:tgtEl>
                                        <p:attrNameLst>
                                          <p:attrName>fillcolor</p:attrName>
                                        </p:attrNameLst>
                                      </p:cBhvr>
                                      <p:tavLst>
                                        <p:tav tm="0">
                                          <p:val>
                                            <p:clrVal>
                                              <a:schemeClr val="accent2"/>
                                            </p:clrVal>
                                          </p:val>
                                        </p:tav>
                                        <p:tav tm="50000">
                                          <p:val>
                                            <p:clrVal>
                                              <a:schemeClr val="hlink"/>
                                            </p:clrVal>
                                          </p:val>
                                        </p:tav>
                                      </p:tavLst>
                                    </p:anim>
                                    <p:set>
                                      <p:cBhvr>
                                        <p:cTn id="9" dur="80"/>
                                        <p:tgtEl>
                                          <p:spTgt spid="2970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7" name="Text Box 11">
            <a:extLst>
              <a:ext uri="{FF2B5EF4-FFF2-40B4-BE49-F238E27FC236}">
                <a16:creationId xmlns:a16="http://schemas.microsoft.com/office/drawing/2014/main" xmlns="" id="{33598B1B-CCEA-4298-85AC-3DC1D44A53D4}"/>
              </a:ext>
            </a:extLst>
          </p:cNvPr>
          <p:cNvSpPr txBox="1">
            <a:spLocks noChangeArrowheads="1"/>
          </p:cNvSpPr>
          <p:nvPr/>
        </p:nvSpPr>
        <p:spPr bwMode="auto">
          <a:xfrm>
            <a:off x="152400" y="518160"/>
            <a:ext cx="9144000" cy="65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kumimoji="0" lang="en-US" altLang="en-US" b="1" i="1" u="none" strike="noStrike" kern="1200" cap="none" spc="0" normalizeH="0" baseline="0" noProof="0" smtClean="0">
                <a:ln>
                  <a:noFill/>
                </a:ln>
                <a:solidFill>
                  <a:srgbClr val="000099"/>
                </a:solidFill>
                <a:effectLst/>
                <a:uLnTx/>
                <a:uFillTx/>
                <a:latin typeface="Times New Roman" panose="02020603050405020304" pitchFamily="18" charset="0"/>
                <a:ea typeface="+mn-ea"/>
                <a:cs typeface="Times New Roman" panose="02020603050405020304" pitchFamily="18" charset="0"/>
              </a:rPr>
              <a:t> </a:t>
            </a:r>
            <a:endParaRPr kumimoji="0" lang="en-US" altLang="en-US"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p:nvPr/>
        </p:nvSpPr>
        <p:spPr>
          <a:xfrm>
            <a:off x="169984" y="304800"/>
            <a:ext cx="3944815" cy="707886"/>
          </a:xfrm>
          <a:prstGeom prst="rect">
            <a:avLst/>
          </a:prstGeom>
          <a:noFill/>
        </p:spPr>
        <p:txBody>
          <a:bodyPr wrap="square" rtlCol="0">
            <a:spAutoFit/>
          </a:bodyPr>
          <a:lstStyle/>
          <a:p>
            <a:r>
              <a:rPr lang="en-US" sz="4000" b="1" smtClean="0">
                <a:latin typeface="Times New Roman" pitchFamily="18" charset="0"/>
                <a:cs typeface="Times New Roman" pitchFamily="18" charset="0"/>
              </a:rPr>
              <a:t>II. Tìm hiểu bài</a:t>
            </a:r>
            <a:endParaRPr lang="en-US" sz="4000" b="1">
              <a:latin typeface="Times New Roman" pitchFamily="18" charset="0"/>
              <a:cs typeface="Times New Roman" pitchFamily="18" charset="0"/>
            </a:endParaRPr>
          </a:p>
        </p:txBody>
      </p:sp>
      <p:sp>
        <p:nvSpPr>
          <p:cNvPr id="2" name="TextBox 1"/>
          <p:cNvSpPr txBox="1"/>
          <p:nvPr/>
        </p:nvSpPr>
        <p:spPr>
          <a:xfrm>
            <a:off x="169984" y="1371600"/>
            <a:ext cx="8669216" cy="2862322"/>
          </a:xfrm>
          <a:prstGeom prst="rect">
            <a:avLst/>
          </a:prstGeom>
          <a:noFill/>
        </p:spPr>
        <p:txBody>
          <a:bodyPr wrap="square" rtlCol="0">
            <a:spAutoFit/>
          </a:bodyPr>
          <a:lstStyle/>
          <a:p>
            <a:pPr algn="just"/>
            <a:r>
              <a:rPr lang="en-US" sz="3600" smtClean="0">
                <a:latin typeface="Times New Roman" pitchFamily="18" charset="0"/>
                <a:cs typeface="Times New Roman" pitchFamily="18" charset="0"/>
              </a:rPr>
              <a:t>      </a:t>
            </a:r>
            <a:r>
              <a:rPr lang="en-US" sz="3600" b="1" smtClean="0">
                <a:solidFill>
                  <a:srgbClr val="0033CC"/>
                </a:solidFill>
                <a:latin typeface="Times New Roman" pitchFamily="18" charset="0"/>
                <a:cs typeface="Times New Roman" pitchFamily="18" charset="0"/>
              </a:rPr>
              <a:t>Tục</a:t>
            </a:r>
            <a:r>
              <a:rPr lang="en-US" sz="3600" smtClean="0">
                <a:latin typeface="Times New Roman" pitchFamily="18" charset="0"/>
                <a:cs typeface="Times New Roman" pitchFamily="18" charset="0"/>
              </a:rPr>
              <a:t> </a:t>
            </a:r>
            <a:r>
              <a:rPr lang="en-US" sz="3600" b="1" smtClean="0">
                <a:solidFill>
                  <a:srgbClr val="0033CC"/>
                </a:solidFill>
                <a:latin typeface="Times New Roman" pitchFamily="18" charset="0"/>
                <a:cs typeface="Times New Roman" pitchFamily="18" charset="0"/>
              </a:rPr>
              <a:t>ngữ</a:t>
            </a:r>
            <a:r>
              <a:rPr lang="en-US" sz="3600" b="1">
                <a:solidFill>
                  <a:srgbClr val="0033CC"/>
                </a:solidFill>
                <a:latin typeface="Times New Roman" pitchFamily="18" charset="0"/>
                <a:cs typeface="Times New Roman" pitchFamily="18" charset="0"/>
              </a:rPr>
              <a:t>, </a:t>
            </a:r>
            <a:r>
              <a:rPr lang="en-US" sz="3600" b="1" smtClean="0">
                <a:solidFill>
                  <a:srgbClr val="0033CC"/>
                </a:solidFill>
                <a:latin typeface="Times New Roman" pitchFamily="18" charset="0"/>
                <a:cs typeface="Times New Roman" pitchFamily="18" charset="0"/>
              </a:rPr>
              <a:t>thành ngữ </a:t>
            </a:r>
            <a:r>
              <a:rPr lang="en-US" sz="3600" b="1">
                <a:solidFill>
                  <a:srgbClr val="0033CC"/>
                </a:solidFill>
                <a:latin typeface="Times New Roman" pitchFamily="18" charset="0"/>
                <a:cs typeface="Times New Roman" pitchFamily="18" charset="0"/>
              </a:rPr>
              <a:t>nào </a:t>
            </a:r>
            <a:r>
              <a:rPr lang="en-US" sz="3600" b="1" smtClean="0">
                <a:solidFill>
                  <a:srgbClr val="0033CC"/>
                </a:solidFill>
                <a:latin typeface="Times New Roman" pitchFamily="18" charset="0"/>
                <a:cs typeface="Times New Roman" pitchFamily="18" charset="0"/>
              </a:rPr>
              <a:t>dưới đây nói đúng ý nghĩa của câu chuyện trên?</a:t>
            </a:r>
          </a:p>
          <a:p>
            <a:r>
              <a:rPr lang="en-US" sz="3600" b="1" smtClean="0">
                <a:solidFill>
                  <a:srgbClr val="0033CC"/>
                </a:solidFill>
                <a:latin typeface="Times New Roman" pitchFamily="18" charset="0"/>
                <a:cs typeface="Times New Roman" pitchFamily="18" charset="0"/>
              </a:rPr>
              <a:t>      a. Tuổi </a:t>
            </a:r>
            <a:r>
              <a:rPr lang="en-US" sz="3600" b="1">
                <a:solidFill>
                  <a:srgbClr val="0033CC"/>
                </a:solidFill>
                <a:latin typeface="Times New Roman" pitchFamily="18" charset="0"/>
                <a:cs typeface="Times New Roman" pitchFamily="18" charset="0"/>
              </a:rPr>
              <a:t>trẻ tài </a:t>
            </a:r>
            <a:r>
              <a:rPr lang="en-US" sz="3600" b="1" smtClean="0">
                <a:solidFill>
                  <a:srgbClr val="0033CC"/>
                </a:solidFill>
                <a:latin typeface="Times New Roman" pitchFamily="18" charset="0"/>
                <a:cs typeface="Times New Roman" pitchFamily="18" charset="0"/>
              </a:rPr>
              <a:t>cao.</a:t>
            </a:r>
          </a:p>
          <a:p>
            <a:r>
              <a:rPr lang="en-US" sz="3600" b="1" smtClean="0">
                <a:solidFill>
                  <a:srgbClr val="0033CC"/>
                </a:solidFill>
                <a:latin typeface="Times New Roman" pitchFamily="18" charset="0"/>
                <a:cs typeface="Times New Roman" pitchFamily="18" charset="0"/>
              </a:rPr>
              <a:t>      b. Có </a:t>
            </a:r>
            <a:r>
              <a:rPr lang="en-US" sz="3600" b="1">
                <a:solidFill>
                  <a:srgbClr val="0033CC"/>
                </a:solidFill>
                <a:latin typeface="Times New Roman" pitchFamily="18" charset="0"/>
                <a:cs typeface="Times New Roman" pitchFamily="18" charset="0"/>
              </a:rPr>
              <a:t>chí thì </a:t>
            </a:r>
            <a:r>
              <a:rPr lang="en-US" sz="3600" b="1" smtClean="0">
                <a:solidFill>
                  <a:srgbClr val="0033CC"/>
                </a:solidFill>
                <a:latin typeface="Times New Roman" pitchFamily="18" charset="0"/>
                <a:cs typeface="Times New Roman" pitchFamily="18" charset="0"/>
              </a:rPr>
              <a:t>nên</a:t>
            </a:r>
          </a:p>
          <a:p>
            <a:r>
              <a:rPr lang="en-US" sz="3600" b="1" smtClean="0">
                <a:solidFill>
                  <a:srgbClr val="0033CC"/>
                </a:solidFill>
                <a:latin typeface="Times New Roman" pitchFamily="18" charset="0"/>
                <a:cs typeface="Times New Roman" pitchFamily="18" charset="0"/>
              </a:rPr>
              <a:t>      c. </a:t>
            </a:r>
            <a:r>
              <a:rPr lang="en-US" sz="3600" b="1">
                <a:solidFill>
                  <a:srgbClr val="0033CC"/>
                </a:solidFill>
                <a:latin typeface="Times New Roman" pitchFamily="18" charset="0"/>
                <a:cs typeface="Times New Roman" pitchFamily="18" charset="0"/>
              </a:rPr>
              <a:t>Công thành danh toại. </a:t>
            </a:r>
            <a:endParaRPr lang="en-US" sz="3600" b="1" smtClean="0">
              <a:solidFill>
                <a:srgbClr val="0033CC"/>
              </a:solidFill>
              <a:latin typeface="Times New Roman" pitchFamily="18" charset="0"/>
              <a:cs typeface="Times New Roman" pitchFamily="18" charset="0"/>
            </a:endParaRPr>
          </a:p>
        </p:txBody>
      </p:sp>
      <p:sp>
        <p:nvSpPr>
          <p:cNvPr id="4" name="Rectangle 3"/>
          <p:cNvSpPr/>
          <p:nvPr/>
        </p:nvSpPr>
        <p:spPr>
          <a:xfrm>
            <a:off x="858128" y="3019864"/>
            <a:ext cx="3429144" cy="646331"/>
          </a:xfrm>
          <a:prstGeom prst="rect">
            <a:avLst/>
          </a:prstGeom>
        </p:spPr>
        <p:txBody>
          <a:bodyPr wrap="none">
            <a:spAutoFit/>
          </a:bodyPr>
          <a:lstStyle/>
          <a:p>
            <a:r>
              <a:rPr lang="en-US" sz="3600" b="1">
                <a:solidFill>
                  <a:srgbClr val="C00000"/>
                </a:solidFill>
                <a:latin typeface="Times New Roman" pitchFamily="18" charset="0"/>
                <a:cs typeface="Times New Roman" pitchFamily="18" charset="0"/>
              </a:rPr>
              <a:t>b. Có chí thì nên</a:t>
            </a:r>
          </a:p>
        </p:txBody>
      </p:sp>
    </p:spTree>
    <p:extLst>
      <p:ext uri="{BB962C8B-B14F-4D97-AF65-F5344CB8AC3E}">
        <p14:creationId xmlns:p14="http://schemas.microsoft.com/office/powerpoint/2010/main" val="6939479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07"/>
                                        </p:tgtEl>
                                        <p:attrNameLst>
                                          <p:attrName>style.visibility</p:attrName>
                                        </p:attrNameLst>
                                      </p:cBhvr>
                                      <p:to>
                                        <p:strVal val="visible"/>
                                      </p:to>
                                    </p:set>
                                    <p:anim calcmode="discrete" valueType="clr">
                                      <p:cBhvr override="childStyle">
                                        <p:cTn id="7" dur="80"/>
                                        <p:tgtEl>
                                          <p:spTgt spid="2970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07"/>
                                        </p:tgtEl>
                                        <p:attrNameLst>
                                          <p:attrName>fillcolor</p:attrName>
                                        </p:attrNameLst>
                                      </p:cBhvr>
                                      <p:tavLst>
                                        <p:tav tm="0">
                                          <p:val>
                                            <p:clrVal>
                                              <a:schemeClr val="accent2"/>
                                            </p:clrVal>
                                          </p:val>
                                        </p:tav>
                                        <p:tav tm="50000">
                                          <p:val>
                                            <p:clrVal>
                                              <a:schemeClr val="hlink"/>
                                            </p:clrVal>
                                          </p:val>
                                        </p:tav>
                                      </p:tavLst>
                                    </p:anim>
                                    <p:set>
                                      <p:cBhvr>
                                        <p:cTn id="9" dur="80"/>
                                        <p:tgtEl>
                                          <p:spTgt spid="2970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15609429"/>
              </p:ext>
            </p:extLst>
          </p:nvPr>
        </p:nvGraphicFramePr>
        <p:xfrm>
          <a:off x="0" y="76200"/>
          <a:ext cx="9144000" cy="6629400"/>
        </p:xfrm>
        <a:graphic>
          <a:graphicData uri="http://schemas.openxmlformats.org/drawingml/2006/table">
            <a:tbl>
              <a:tblPr firstRow="1" bandRow="1">
                <a:tableStyleId>{5C22544A-7EE6-4342-B048-85BDC9FD1C3A}</a:tableStyleId>
              </a:tblPr>
              <a:tblGrid>
                <a:gridCol w="4572000"/>
                <a:gridCol w="4572000"/>
              </a:tblGrid>
              <a:tr h="6629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b="1" smtClean="0">
                          <a:solidFill>
                            <a:schemeClr val="accent5"/>
                          </a:solidFill>
                          <a:latin typeface="Times New Roman" pitchFamily="18" charset="0"/>
                          <a:cs typeface="Times New Roman" pitchFamily="18" charset="0"/>
                        </a:rPr>
                        <a:t>I. Luyện đọc</a:t>
                      </a:r>
                    </a:p>
                    <a:p>
                      <a:endParaRPr lang="en-US"/>
                    </a:p>
                  </a:txBody>
                  <a:tcPr>
                    <a:lnR w="12700" cap="flat" cmpd="sng" algn="ctr">
                      <a:solidFill>
                        <a:schemeClr val="tx1"/>
                      </a:solidFill>
                      <a:prstDash val="solid"/>
                      <a:round/>
                      <a:headEnd type="none" w="med" len="med"/>
                      <a:tailEnd type="none" w="med" len="med"/>
                    </a:lnR>
                    <a:noFill/>
                  </a:tcPr>
                </a:tc>
                <a:tc>
                  <a:txBody>
                    <a:bodyPr/>
                    <a:lstStyle/>
                    <a:p>
                      <a:r>
                        <a:rPr lang="en-US" sz="4000" smtClean="0">
                          <a:solidFill>
                            <a:schemeClr val="accent5"/>
                          </a:solidFill>
                          <a:latin typeface="Times New Roman" pitchFamily="18" charset="0"/>
                          <a:cs typeface="Times New Roman" pitchFamily="18" charset="0"/>
                        </a:rPr>
                        <a:t>II. Tìm</a:t>
                      </a:r>
                      <a:r>
                        <a:rPr lang="en-US" sz="4000" baseline="0" smtClean="0">
                          <a:solidFill>
                            <a:schemeClr val="accent5"/>
                          </a:solidFill>
                          <a:latin typeface="Times New Roman" pitchFamily="18" charset="0"/>
                          <a:cs typeface="Times New Roman" pitchFamily="18" charset="0"/>
                        </a:rPr>
                        <a:t> hiểu bài</a:t>
                      </a:r>
                    </a:p>
                    <a:p>
                      <a:endParaRPr lang="en-US" sz="4000" baseline="0" smtClean="0">
                        <a:solidFill>
                          <a:srgbClr val="7030A0"/>
                        </a:solidFill>
                        <a:latin typeface="Times New Roman" pitchFamily="18" charset="0"/>
                        <a:cs typeface="Times New Roman" pitchFamily="18" charset="0"/>
                      </a:endParaRPr>
                    </a:p>
                    <a:p>
                      <a:endParaRPr lang="en-US" sz="4000" baseline="0" smtClean="0">
                        <a:solidFill>
                          <a:srgbClr val="7030A0"/>
                        </a:solidFill>
                        <a:latin typeface="Times New Roman" pitchFamily="18" charset="0"/>
                        <a:cs typeface="Times New Roman" pitchFamily="18" charset="0"/>
                      </a:endParaRPr>
                    </a:p>
                    <a:p>
                      <a:endParaRPr lang="en-US" sz="4000" baseline="0" smtClean="0">
                        <a:solidFill>
                          <a:srgbClr val="7030A0"/>
                        </a:solidFill>
                        <a:latin typeface="Times New Roman" pitchFamily="18" charset="0"/>
                        <a:cs typeface="Times New Roman" pitchFamily="18" charset="0"/>
                      </a:endParaRPr>
                    </a:p>
                    <a:p>
                      <a:endParaRPr lang="en-US" sz="4000" baseline="0" smtClean="0">
                        <a:solidFill>
                          <a:srgbClr val="7030A0"/>
                        </a:solidFill>
                        <a:latin typeface="Times New Roman" pitchFamily="18" charset="0"/>
                        <a:cs typeface="Times New Roman" pitchFamily="18" charset="0"/>
                      </a:endParaRPr>
                    </a:p>
                    <a:p>
                      <a:endParaRPr lang="en-US" sz="4000" baseline="0" smtClean="0">
                        <a:solidFill>
                          <a:srgbClr val="7030A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solidFill>
                      <a:srgbClr val="CCFFFF"/>
                    </a:solidFill>
                  </a:tcPr>
                </a:tc>
              </a:tr>
            </a:tbl>
          </a:graphicData>
        </a:graphic>
      </p:graphicFrame>
      <p:sp>
        <p:nvSpPr>
          <p:cNvPr id="6" name="TextBox 5"/>
          <p:cNvSpPr txBox="1"/>
          <p:nvPr/>
        </p:nvSpPr>
        <p:spPr>
          <a:xfrm>
            <a:off x="169985" y="838200"/>
            <a:ext cx="4249615" cy="1077218"/>
          </a:xfrm>
          <a:prstGeom prst="rect">
            <a:avLst/>
          </a:prstGeom>
          <a:noFill/>
        </p:spPr>
        <p:txBody>
          <a:bodyPr wrap="square" rtlCol="0">
            <a:spAutoFit/>
          </a:bodyPr>
          <a:lstStyle/>
          <a:p>
            <a:r>
              <a:rPr lang="en-US" sz="3200" b="1" smtClean="0">
                <a:solidFill>
                  <a:srgbClr val="7030A0"/>
                </a:solidFill>
                <a:latin typeface="Times New Roman" pitchFamily="18" charset="0"/>
                <a:cs typeface="Times New Roman" pitchFamily="18" charset="0"/>
              </a:rPr>
              <a:t>- làm </a:t>
            </a:r>
            <a:r>
              <a:rPr lang="en-US" sz="3200" b="1">
                <a:solidFill>
                  <a:srgbClr val="7030A0"/>
                </a:solidFill>
                <a:latin typeface="Times New Roman" pitchFamily="18" charset="0"/>
                <a:cs typeface="Times New Roman" pitchFamily="18" charset="0"/>
              </a:rPr>
              <a:t>lấy diều, lưng trâu, nền cát. </a:t>
            </a:r>
          </a:p>
        </p:txBody>
      </p:sp>
      <p:sp>
        <p:nvSpPr>
          <p:cNvPr id="3" name="TextBox 2"/>
          <p:cNvSpPr txBox="1"/>
          <p:nvPr/>
        </p:nvSpPr>
        <p:spPr>
          <a:xfrm>
            <a:off x="4724400" y="916023"/>
            <a:ext cx="4191000" cy="1077218"/>
          </a:xfrm>
          <a:prstGeom prst="rect">
            <a:avLst/>
          </a:prstGeom>
          <a:noFill/>
        </p:spPr>
        <p:txBody>
          <a:bodyPr wrap="square" rtlCol="0">
            <a:spAutoFit/>
          </a:bodyPr>
          <a:lstStyle/>
          <a:p>
            <a:r>
              <a:rPr lang="en-US" sz="3200" b="1">
                <a:solidFill>
                  <a:srgbClr val="7030A0"/>
                </a:solidFill>
                <a:latin typeface="Times New Roman" pitchFamily="18" charset="0"/>
                <a:cs typeface="Times New Roman" pitchFamily="18" charset="0"/>
              </a:rPr>
              <a:t>- Trạng</a:t>
            </a:r>
          </a:p>
          <a:p>
            <a:r>
              <a:rPr lang="en-US" sz="3200" b="1">
                <a:solidFill>
                  <a:srgbClr val="7030A0"/>
                </a:solidFill>
                <a:latin typeface="Times New Roman" pitchFamily="18" charset="0"/>
                <a:cs typeface="Times New Roman" pitchFamily="18" charset="0"/>
              </a:rPr>
              <a:t>- </a:t>
            </a:r>
            <a:r>
              <a:rPr lang="en-US" sz="3200" b="1" smtClean="0">
                <a:solidFill>
                  <a:srgbClr val="7030A0"/>
                </a:solidFill>
                <a:latin typeface="Times New Roman" pitchFamily="18" charset="0"/>
                <a:cs typeface="Times New Roman" pitchFamily="18" charset="0"/>
              </a:rPr>
              <a:t>kinh ngạc</a:t>
            </a:r>
            <a:endParaRPr lang="en-US" sz="3200" b="1">
              <a:solidFill>
                <a:srgbClr val="7030A0"/>
              </a:solidFill>
              <a:latin typeface="Times New Roman" pitchFamily="18" charset="0"/>
              <a:cs typeface="Times New Roman" pitchFamily="18" charset="0"/>
            </a:endParaRPr>
          </a:p>
        </p:txBody>
      </p:sp>
      <p:sp>
        <p:nvSpPr>
          <p:cNvPr id="8" name="Rectangle 7"/>
          <p:cNvSpPr/>
          <p:nvPr/>
        </p:nvSpPr>
        <p:spPr>
          <a:xfrm>
            <a:off x="4696851" y="2223195"/>
            <a:ext cx="4267200" cy="4031873"/>
          </a:xfrm>
          <a:prstGeom prst="rect">
            <a:avLst/>
          </a:prstGeom>
        </p:spPr>
        <p:txBody>
          <a:bodyPr wrap="square">
            <a:spAutoFit/>
          </a:bodyPr>
          <a:lstStyle/>
          <a:p>
            <a:pPr algn="just"/>
            <a:r>
              <a:rPr lang="en-US" sz="3200" b="1" smtClean="0">
                <a:solidFill>
                  <a:schemeClr val="accent5"/>
                </a:solidFill>
                <a:latin typeface="Times New Roman" pitchFamily="18" charset="0"/>
                <a:cs typeface="Times New Roman" pitchFamily="18" charset="0"/>
              </a:rPr>
              <a:t>- Đoạn </a:t>
            </a:r>
            <a:r>
              <a:rPr lang="en-US" sz="3200" b="1">
                <a:solidFill>
                  <a:schemeClr val="accent5"/>
                </a:solidFill>
                <a:latin typeface="Times New Roman" pitchFamily="18" charset="0"/>
                <a:cs typeface="Times New Roman" pitchFamily="18" charset="0"/>
              </a:rPr>
              <a:t>1, </a:t>
            </a:r>
            <a:r>
              <a:rPr lang="en-US" sz="3200" b="1" smtClean="0">
                <a:solidFill>
                  <a:schemeClr val="accent5"/>
                </a:solidFill>
                <a:latin typeface="Times New Roman" pitchFamily="18" charset="0"/>
                <a:cs typeface="Times New Roman" pitchFamily="18" charset="0"/>
              </a:rPr>
              <a:t>2: Tư </a:t>
            </a:r>
            <a:r>
              <a:rPr lang="en-US" sz="3200" b="1">
                <a:solidFill>
                  <a:schemeClr val="accent5"/>
                </a:solidFill>
                <a:latin typeface="Times New Roman" pitchFamily="18" charset="0"/>
                <a:cs typeface="Times New Roman" pitchFamily="18" charset="0"/>
              </a:rPr>
              <a:t>chất thông minh của Nguyễn Hiền</a:t>
            </a:r>
            <a:r>
              <a:rPr lang="en-US" sz="3200" b="1" smtClean="0">
                <a:solidFill>
                  <a:schemeClr val="accent5"/>
                </a:solidFill>
                <a:latin typeface="Times New Roman" pitchFamily="18" charset="0"/>
                <a:cs typeface="Times New Roman" pitchFamily="18" charset="0"/>
              </a:rPr>
              <a:t>.</a:t>
            </a:r>
          </a:p>
          <a:p>
            <a:pPr algn="just">
              <a:defRPr/>
            </a:pPr>
            <a:r>
              <a:rPr lang="en-US" sz="3200" b="1">
                <a:solidFill>
                  <a:schemeClr val="accent5"/>
                </a:solidFill>
                <a:latin typeface="Times New Roman" pitchFamily="18" charset="0"/>
                <a:cs typeface="Times New Roman" pitchFamily="18" charset="0"/>
              </a:rPr>
              <a:t>- Đoạn 3: Đức tính ham học và chịu khó của Nguyễn Hiền.</a:t>
            </a:r>
          </a:p>
          <a:p>
            <a:pPr algn="just">
              <a:defRPr/>
            </a:pPr>
            <a:r>
              <a:rPr lang="en-US" sz="3200" b="1">
                <a:solidFill>
                  <a:schemeClr val="accent5"/>
                </a:solidFill>
                <a:latin typeface="Times New Roman" pitchFamily="18" charset="0"/>
                <a:cs typeface="Times New Roman" pitchFamily="18" charset="0"/>
              </a:rPr>
              <a:t>- Đoạn 4: Nguyễn Hiền đỗ Trạng nguyên. </a:t>
            </a:r>
          </a:p>
        </p:txBody>
      </p:sp>
      <p:sp>
        <p:nvSpPr>
          <p:cNvPr id="9" name="Rectangle 8"/>
          <p:cNvSpPr/>
          <p:nvPr/>
        </p:nvSpPr>
        <p:spPr>
          <a:xfrm>
            <a:off x="9105900" y="331248"/>
            <a:ext cx="4267200" cy="584775"/>
          </a:xfrm>
          <a:prstGeom prst="rect">
            <a:avLst/>
          </a:prstGeom>
        </p:spPr>
        <p:txBody>
          <a:bodyPr wrap="square">
            <a:spAutoFit/>
          </a:bodyPr>
          <a:lstStyle/>
          <a:p>
            <a:pPr algn="just"/>
            <a:r>
              <a:rPr lang="en-US" sz="3200" b="1" smtClean="0">
                <a:solidFill>
                  <a:schemeClr val="accent5"/>
                </a:solidFill>
                <a:latin typeface="Times New Roman" pitchFamily="18" charset="0"/>
                <a:cs typeface="Times New Roman" pitchFamily="18" charset="0"/>
              </a:rPr>
              <a:t> </a:t>
            </a:r>
            <a:endParaRPr lang="en-US" sz="3200" b="1">
              <a:solidFill>
                <a:schemeClr val="accent5"/>
              </a:solidFill>
              <a:latin typeface="Times New Roman" pitchFamily="18" charset="0"/>
              <a:cs typeface="Times New Roman" pitchFamily="18" charset="0"/>
            </a:endParaRPr>
          </a:p>
        </p:txBody>
      </p:sp>
    </p:spTree>
    <p:extLst>
      <p:ext uri="{BB962C8B-B14F-4D97-AF65-F5344CB8AC3E}">
        <p14:creationId xmlns:p14="http://schemas.microsoft.com/office/powerpoint/2010/main" val="268595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984" y="304800"/>
            <a:ext cx="3944815" cy="707886"/>
          </a:xfrm>
          <a:prstGeom prst="rect">
            <a:avLst/>
          </a:prstGeom>
          <a:noFill/>
        </p:spPr>
        <p:txBody>
          <a:bodyPr wrap="square" rtlCol="0">
            <a:spAutoFit/>
          </a:bodyPr>
          <a:lstStyle/>
          <a:p>
            <a:r>
              <a:rPr lang="en-US" sz="4000" b="1" smtClean="0">
                <a:latin typeface="Times New Roman" pitchFamily="18" charset="0"/>
                <a:cs typeface="Times New Roman" pitchFamily="18" charset="0"/>
              </a:rPr>
              <a:t>II. Tìm hiểu bài</a:t>
            </a:r>
            <a:endParaRPr lang="en-US" sz="4000" b="1">
              <a:latin typeface="Times New Roman" pitchFamily="18" charset="0"/>
              <a:cs typeface="Times New Roman" pitchFamily="18" charset="0"/>
            </a:endParaRPr>
          </a:p>
        </p:txBody>
      </p:sp>
      <p:sp>
        <p:nvSpPr>
          <p:cNvPr id="3" name="Rectangle 2"/>
          <p:cNvSpPr/>
          <p:nvPr/>
        </p:nvSpPr>
        <p:spPr>
          <a:xfrm>
            <a:off x="304800" y="1295400"/>
            <a:ext cx="8534400" cy="2308324"/>
          </a:xfrm>
          <a:prstGeom prst="rect">
            <a:avLst/>
          </a:prstGeom>
        </p:spPr>
        <p:txBody>
          <a:bodyPr wrap="square">
            <a:spAutoFit/>
          </a:bodyPr>
          <a:lstStyle/>
          <a:p>
            <a:pPr marL="342900" indent="571500" algn="just">
              <a:spcBef>
                <a:spcPct val="20000"/>
              </a:spcBef>
            </a:pPr>
            <a:r>
              <a:rPr lang="en-US" sz="3600" b="1" smtClean="0">
                <a:solidFill>
                  <a:srgbClr val="0000FF"/>
                </a:solidFill>
                <a:latin typeface="Times New Roman" pitchFamily="18" charset="0"/>
                <a:cs typeface="Times New Roman" pitchFamily="18" charset="0"/>
              </a:rPr>
              <a:t>Nội dung: Câu chuyện ca </a:t>
            </a:r>
            <a:r>
              <a:rPr lang="en-US" sz="3600" b="1">
                <a:solidFill>
                  <a:srgbClr val="0000FF"/>
                </a:solidFill>
                <a:latin typeface="Times New Roman" pitchFamily="18" charset="0"/>
                <a:cs typeface="Times New Roman" pitchFamily="18" charset="0"/>
              </a:rPr>
              <a:t>ngợi chú bé Nguyễn Hiền thông minh, có ý chí vượt khó nên đã đỗ Trạng nguyên khi mới 13 tuổi.</a:t>
            </a:r>
          </a:p>
        </p:txBody>
      </p:sp>
    </p:spTree>
    <p:extLst>
      <p:ext uri="{BB962C8B-B14F-4D97-AF65-F5344CB8AC3E}">
        <p14:creationId xmlns:p14="http://schemas.microsoft.com/office/powerpoint/2010/main" val="3923912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89916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7" name="Text Box 11">
            <a:extLst>
              <a:ext uri="{FF2B5EF4-FFF2-40B4-BE49-F238E27FC236}">
                <a16:creationId xmlns:a16="http://schemas.microsoft.com/office/drawing/2014/main" xmlns="" id="{33598B1B-CCEA-4298-85AC-3DC1D44A53D4}"/>
              </a:ext>
            </a:extLst>
          </p:cNvPr>
          <p:cNvSpPr txBox="1">
            <a:spLocks noChangeArrowheads="1"/>
          </p:cNvSpPr>
          <p:nvPr/>
        </p:nvSpPr>
        <p:spPr bwMode="auto">
          <a:xfrm>
            <a:off x="152400" y="518160"/>
            <a:ext cx="9144000" cy="65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kumimoji="0" lang="en-US" altLang="en-US" b="1" i="1" u="none" strike="noStrike" kern="1200" cap="none" spc="0" normalizeH="0" baseline="0" noProof="0" smtClean="0">
                <a:ln>
                  <a:noFill/>
                </a:ln>
                <a:solidFill>
                  <a:srgbClr val="000099"/>
                </a:solidFill>
                <a:effectLst/>
                <a:uLnTx/>
                <a:uFillTx/>
                <a:latin typeface="Times New Roman" panose="02020603050405020304" pitchFamily="18" charset="0"/>
                <a:ea typeface="+mn-ea"/>
                <a:cs typeface="Times New Roman" panose="02020603050405020304" pitchFamily="18" charset="0"/>
              </a:rPr>
              <a:t> </a:t>
            </a:r>
            <a:endParaRPr kumimoji="0" lang="en-US" altLang="en-US"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p:nvPr/>
        </p:nvSpPr>
        <p:spPr>
          <a:xfrm>
            <a:off x="169984" y="304800"/>
            <a:ext cx="5164016" cy="707886"/>
          </a:xfrm>
          <a:prstGeom prst="rect">
            <a:avLst/>
          </a:prstGeom>
          <a:noFill/>
        </p:spPr>
        <p:txBody>
          <a:bodyPr wrap="square" rtlCol="0">
            <a:spAutoFit/>
          </a:bodyPr>
          <a:lstStyle/>
          <a:p>
            <a:r>
              <a:rPr lang="en-US" sz="4000" b="1" smtClean="0">
                <a:latin typeface="Times New Roman" pitchFamily="18" charset="0"/>
                <a:cs typeface="Times New Roman" pitchFamily="18" charset="0"/>
              </a:rPr>
              <a:t>Luyện đọc diễn cảm</a:t>
            </a:r>
            <a:endParaRPr lang="en-US" sz="4000" b="1">
              <a:latin typeface="Times New Roman" pitchFamily="18" charset="0"/>
              <a:cs typeface="Times New Roman" pitchFamily="18" charset="0"/>
            </a:endParaRPr>
          </a:p>
        </p:txBody>
      </p:sp>
      <p:sp>
        <p:nvSpPr>
          <p:cNvPr id="2" name="TextBox 1"/>
          <p:cNvSpPr txBox="1"/>
          <p:nvPr/>
        </p:nvSpPr>
        <p:spPr>
          <a:xfrm>
            <a:off x="169984" y="1371600"/>
            <a:ext cx="8669216" cy="646331"/>
          </a:xfrm>
          <a:prstGeom prst="rect">
            <a:avLst/>
          </a:prstGeom>
          <a:noFill/>
        </p:spPr>
        <p:txBody>
          <a:bodyPr wrap="square" rtlCol="0">
            <a:spAutoFit/>
          </a:bodyPr>
          <a:lstStyle/>
          <a:p>
            <a:r>
              <a:rPr lang="en-US" sz="3600" smtClean="0">
                <a:latin typeface="Times New Roman" pitchFamily="18" charset="0"/>
                <a:cs typeface="Times New Roman" pitchFamily="18" charset="0"/>
              </a:rPr>
              <a:t>      </a:t>
            </a:r>
            <a:r>
              <a:rPr lang="en-US" sz="3600" b="1" i="1">
                <a:solidFill>
                  <a:srgbClr val="C00000"/>
                </a:solidFill>
                <a:latin typeface="Times New Roman" pitchFamily="18" charset="0"/>
                <a:cs typeface="Times New Roman" pitchFamily="18" charset="0"/>
              </a:rPr>
              <a:t>Giọng kể chậm rãi, cảm hứng ngợi ca.</a:t>
            </a:r>
            <a:endParaRPr lang="en-US" sz="36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6939479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07"/>
                                        </p:tgtEl>
                                        <p:attrNameLst>
                                          <p:attrName>style.visibility</p:attrName>
                                        </p:attrNameLst>
                                      </p:cBhvr>
                                      <p:to>
                                        <p:strVal val="visible"/>
                                      </p:to>
                                    </p:set>
                                    <p:anim calcmode="discrete" valueType="clr">
                                      <p:cBhvr override="childStyle">
                                        <p:cTn id="7" dur="80"/>
                                        <p:tgtEl>
                                          <p:spTgt spid="2970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07"/>
                                        </p:tgtEl>
                                        <p:attrNameLst>
                                          <p:attrName>fillcolor</p:attrName>
                                        </p:attrNameLst>
                                      </p:cBhvr>
                                      <p:tavLst>
                                        <p:tav tm="0">
                                          <p:val>
                                            <p:clrVal>
                                              <a:schemeClr val="accent2"/>
                                            </p:clrVal>
                                          </p:val>
                                        </p:tav>
                                        <p:tav tm="50000">
                                          <p:val>
                                            <p:clrVal>
                                              <a:schemeClr val="hlink"/>
                                            </p:clrVal>
                                          </p:val>
                                        </p:tav>
                                      </p:tavLst>
                                    </p:anim>
                                    <p:set>
                                      <p:cBhvr>
                                        <p:cTn id="9" dur="80"/>
                                        <p:tgtEl>
                                          <p:spTgt spid="2970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7" name="Text Box 11">
            <a:extLst>
              <a:ext uri="{FF2B5EF4-FFF2-40B4-BE49-F238E27FC236}">
                <a16:creationId xmlns:a16="http://schemas.microsoft.com/office/drawing/2014/main" xmlns="" id="{33598B1B-CCEA-4298-85AC-3DC1D44A53D4}"/>
              </a:ext>
            </a:extLst>
          </p:cNvPr>
          <p:cNvSpPr txBox="1">
            <a:spLocks noChangeArrowheads="1"/>
          </p:cNvSpPr>
          <p:nvPr/>
        </p:nvSpPr>
        <p:spPr bwMode="auto">
          <a:xfrm>
            <a:off x="152400" y="518160"/>
            <a:ext cx="9144000" cy="65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kumimoji="0" lang="en-US" altLang="en-US" b="1" i="1" u="none" strike="noStrike" kern="1200" cap="none" spc="0" normalizeH="0" baseline="0" noProof="0" smtClean="0">
                <a:ln>
                  <a:noFill/>
                </a:ln>
                <a:solidFill>
                  <a:srgbClr val="000099"/>
                </a:solidFill>
                <a:effectLst/>
                <a:uLnTx/>
                <a:uFillTx/>
                <a:latin typeface="Times New Roman" panose="02020603050405020304" pitchFamily="18" charset="0"/>
                <a:ea typeface="+mn-ea"/>
                <a:cs typeface="Times New Roman" panose="02020603050405020304" pitchFamily="18" charset="0"/>
              </a:rPr>
              <a:t> </a:t>
            </a:r>
            <a:endParaRPr kumimoji="0" lang="en-US" altLang="en-US"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p:nvPr/>
        </p:nvSpPr>
        <p:spPr>
          <a:xfrm>
            <a:off x="169984" y="150052"/>
            <a:ext cx="5164016" cy="707886"/>
          </a:xfrm>
          <a:prstGeom prst="rect">
            <a:avLst/>
          </a:prstGeom>
          <a:noFill/>
        </p:spPr>
        <p:txBody>
          <a:bodyPr wrap="square" rtlCol="0">
            <a:spAutoFit/>
          </a:bodyPr>
          <a:lstStyle/>
          <a:p>
            <a:r>
              <a:rPr lang="en-US" sz="4000" b="1" smtClean="0">
                <a:latin typeface="Times New Roman" pitchFamily="18" charset="0"/>
                <a:cs typeface="Times New Roman" pitchFamily="18" charset="0"/>
              </a:rPr>
              <a:t>Luyện đọc diễn cảm</a:t>
            </a:r>
            <a:endParaRPr lang="en-US" sz="4000" b="1">
              <a:latin typeface="Times New Roman" pitchFamily="18" charset="0"/>
              <a:cs typeface="Times New Roman" pitchFamily="18" charset="0"/>
            </a:endParaRPr>
          </a:p>
        </p:txBody>
      </p:sp>
      <p:sp>
        <p:nvSpPr>
          <p:cNvPr id="2" name="TextBox 1"/>
          <p:cNvSpPr txBox="1"/>
          <p:nvPr/>
        </p:nvSpPr>
        <p:spPr>
          <a:xfrm>
            <a:off x="169984" y="865152"/>
            <a:ext cx="8669216" cy="5632311"/>
          </a:xfrm>
          <a:prstGeom prst="rect">
            <a:avLst/>
          </a:prstGeom>
          <a:noFill/>
        </p:spPr>
        <p:txBody>
          <a:bodyPr wrap="square" rtlCol="0">
            <a:spAutoFit/>
          </a:bodyPr>
          <a:lstStyle/>
          <a:p>
            <a:pPr algn="just"/>
            <a:r>
              <a:rPr lang="en-US" sz="3600" smtClean="0">
                <a:latin typeface="Times New Roman" pitchFamily="18" charset="0"/>
                <a:cs typeface="Times New Roman" pitchFamily="18" charset="0"/>
              </a:rPr>
              <a:t>      </a:t>
            </a:r>
            <a:r>
              <a:rPr lang="en-US" sz="3600" b="1" smtClean="0">
                <a:solidFill>
                  <a:srgbClr val="C00000"/>
                </a:solidFill>
                <a:latin typeface="Times New Roman" pitchFamily="18" charset="0"/>
                <a:cs typeface="Times New Roman" pitchFamily="18" charset="0"/>
              </a:rPr>
              <a:t>Vào đời vua Trần Thái Tông, có một gia đình nghèo sinh được cậu con trai đặt tên là Nguyễn Hiền. Chú bé rất ham thả diều. Lúc còn bé, chú đã biết làm lấy diều để chơi.</a:t>
            </a:r>
          </a:p>
          <a:p>
            <a:pPr algn="just"/>
            <a:r>
              <a:rPr lang="en-US" sz="3600" b="1" smtClean="0">
                <a:solidFill>
                  <a:srgbClr val="C00000"/>
                </a:solidFill>
                <a:latin typeface="Times New Roman" pitchFamily="18" charset="0"/>
                <a:cs typeface="Times New Roman" pitchFamily="18" charset="0"/>
              </a:rPr>
              <a:t>      </a:t>
            </a:r>
            <a:r>
              <a:rPr lang="en-US" sz="3600" b="1" smtClean="0">
                <a:solidFill>
                  <a:srgbClr val="0033CC"/>
                </a:solidFill>
                <a:latin typeface="Times New Roman" pitchFamily="18" charset="0"/>
                <a:cs typeface="Times New Roman" pitchFamily="18" charset="0"/>
              </a:rPr>
              <a:t>Lên sáu tuổi, chú học ông thầy trong làng. </a:t>
            </a:r>
            <a:r>
              <a:rPr lang="en-US" sz="3600" b="1">
                <a:solidFill>
                  <a:srgbClr val="0033CC"/>
                </a:solidFill>
                <a:latin typeface="Times New Roman" pitchFamily="18" charset="0"/>
              </a:rPr>
              <a:t>Thầy phải kinh ngạc vì chú học đến đâu hiểu ngay đến </a:t>
            </a:r>
            <a:r>
              <a:rPr lang="en-US" sz="3600" b="1" smtClean="0">
                <a:solidFill>
                  <a:srgbClr val="0033CC"/>
                </a:solidFill>
                <a:latin typeface="Times New Roman" pitchFamily="18" charset="0"/>
              </a:rPr>
              <a:t>đó và </a:t>
            </a:r>
            <a:r>
              <a:rPr lang="en-US" sz="3600" b="1">
                <a:solidFill>
                  <a:srgbClr val="0033CC"/>
                </a:solidFill>
                <a:latin typeface="Times New Roman" pitchFamily="18" charset="0"/>
              </a:rPr>
              <a:t>có trí nhớ lạ thường. Có hôm, chú thuộc hai mươi trang sách mà vẫn có thì giờ chơi diều. </a:t>
            </a:r>
            <a:endParaRPr lang="en-US" sz="3600" b="1">
              <a:solidFill>
                <a:srgbClr val="0033CC"/>
              </a:solidFill>
              <a:latin typeface="Times New Roman" pitchFamily="18" charset="0"/>
              <a:cs typeface="Times New Roman" pitchFamily="18" charset="0"/>
            </a:endParaRPr>
          </a:p>
        </p:txBody>
      </p:sp>
      <p:cxnSp>
        <p:nvCxnSpPr>
          <p:cNvPr id="5" name="Straight Connector 4"/>
          <p:cNvCxnSpPr/>
          <p:nvPr/>
        </p:nvCxnSpPr>
        <p:spPr>
          <a:xfrm>
            <a:off x="2133600" y="1981200"/>
            <a:ext cx="10668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7" name="Straight Connector 6"/>
          <p:cNvCxnSpPr/>
          <p:nvPr/>
        </p:nvCxnSpPr>
        <p:spPr>
          <a:xfrm>
            <a:off x="7086600" y="2514600"/>
            <a:ext cx="16002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9" name="Straight Connector 8"/>
          <p:cNvCxnSpPr/>
          <p:nvPr/>
        </p:nvCxnSpPr>
        <p:spPr>
          <a:xfrm>
            <a:off x="304800" y="3048000"/>
            <a:ext cx="8382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0" name="Straight Connector 9"/>
          <p:cNvCxnSpPr/>
          <p:nvPr/>
        </p:nvCxnSpPr>
        <p:spPr>
          <a:xfrm>
            <a:off x="3657600" y="4724400"/>
            <a:ext cx="1828800" cy="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304800" y="5867400"/>
            <a:ext cx="1371600" cy="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8458200" y="5334000"/>
            <a:ext cx="3810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5867400" y="5867400"/>
            <a:ext cx="1676400" cy="0"/>
          </a:xfrm>
          <a:prstGeom prst="line">
            <a:avLst/>
          </a:prstGeom>
        </p:spPr>
        <p:style>
          <a:lnRef idx="2">
            <a:schemeClr val="dk1"/>
          </a:lnRef>
          <a:fillRef idx="0">
            <a:schemeClr val="dk1"/>
          </a:fillRef>
          <a:effectRef idx="1">
            <a:schemeClr val="dk1"/>
          </a:effectRef>
          <a:fontRef idx="minor">
            <a:schemeClr val="tx1"/>
          </a:fontRef>
        </p:style>
      </p:cxnSp>
      <p:sp>
        <p:nvSpPr>
          <p:cNvPr id="19" name="Line 17"/>
          <p:cNvSpPr>
            <a:spLocks noChangeShapeType="1"/>
          </p:cNvSpPr>
          <p:nvPr/>
        </p:nvSpPr>
        <p:spPr bwMode="auto">
          <a:xfrm flipH="1">
            <a:off x="5105400" y="4745502"/>
            <a:ext cx="152400" cy="457200"/>
          </a:xfrm>
          <a:prstGeom prst="line">
            <a:avLst/>
          </a:prstGeom>
          <a:noFill/>
          <a:ln w="571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7289770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07"/>
                                        </p:tgtEl>
                                        <p:attrNameLst>
                                          <p:attrName>style.visibility</p:attrName>
                                        </p:attrNameLst>
                                      </p:cBhvr>
                                      <p:to>
                                        <p:strVal val="visible"/>
                                      </p:to>
                                    </p:set>
                                    <p:anim calcmode="discrete" valueType="clr">
                                      <p:cBhvr override="childStyle">
                                        <p:cTn id="7" dur="80"/>
                                        <p:tgtEl>
                                          <p:spTgt spid="2970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07"/>
                                        </p:tgtEl>
                                        <p:attrNameLst>
                                          <p:attrName>fillcolor</p:attrName>
                                        </p:attrNameLst>
                                      </p:cBhvr>
                                      <p:tavLst>
                                        <p:tav tm="0">
                                          <p:val>
                                            <p:clrVal>
                                              <a:schemeClr val="accent2"/>
                                            </p:clrVal>
                                          </p:val>
                                        </p:tav>
                                        <p:tav tm="50000">
                                          <p:val>
                                            <p:clrVal>
                                              <a:schemeClr val="hlink"/>
                                            </p:clrVal>
                                          </p:val>
                                        </p:tav>
                                      </p:tavLst>
                                    </p:anim>
                                    <p:set>
                                      <p:cBhvr>
                                        <p:cTn id="9" dur="80"/>
                                        <p:tgtEl>
                                          <p:spTgt spid="2970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fade">
                                      <p:cBhvr>
                                        <p:cTn id="29" dur="500"/>
                                        <p:tgtEl>
                                          <p:spTgt spid="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par>
                                <p:cTn id="35" presetID="22" presetClass="entr" presetSubtype="4"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par>
                                <p:cTn id="41" presetID="22" presetClass="entr" presetSubtype="4"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600200" y="3200400"/>
            <a:ext cx="4816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p>
        </p:txBody>
      </p:sp>
      <p:sp>
        <p:nvSpPr>
          <p:cNvPr id="16387" name="Text Box 3"/>
          <p:cNvSpPr txBox="1">
            <a:spLocks noChangeArrowheads="1"/>
          </p:cNvSpPr>
          <p:nvPr/>
        </p:nvSpPr>
        <p:spPr bwMode="auto">
          <a:xfrm>
            <a:off x="0" y="2438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000066"/>
                </a:solidFill>
              </a:rPr>
              <a:t>    </a:t>
            </a:r>
            <a:endParaRPr lang="en-US" sz="3000">
              <a:solidFill>
                <a:schemeClr val="bg1"/>
              </a:solidFill>
            </a:endParaRPr>
          </a:p>
        </p:txBody>
      </p:sp>
      <p:sp>
        <p:nvSpPr>
          <p:cNvPr id="16389" name="Rectangle 5"/>
          <p:cNvSpPr>
            <a:spLocks noChangeArrowheads="1"/>
          </p:cNvSpPr>
          <p:nvPr/>
        </p:nvSpPr>
        <p:spPr bwMode="auto">
          <a:xfrm>
            <a:off x="609600" y="2286000"/>
            <a:ext cx="7772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4400" u="sng">
              <a:solidFill>
                <a:schemeClr val="tx2"/>
              </a:solidFill>
            </a:endParaRPr>
          </a:p>
        </p:txBody>
      </p:sp>
      <p:sp>
        <p:nvSpPr>
          <p:cNvPr id="28678" name="Rectangle 6"/>
          <p:cNvSpPr>
            <a:spLocks noChangeArrowheads="1"/>
          </p:cNvSpPr>
          <p:nvPr/>
        </p:nvSpPr>
        <p:spPr bwMode="auto">
          <a:xfrm>
            <a:off x="0" y="42204"/>
            <a:ext cx="9095935"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indent="854075" algn="just"/>
            <a:r>
              <a:rPr lang="en-US" sz="2800" b="1" smtClean="0">
                <a:solidFill>
                  <a:srgbClr val="0000FF"/>
                </a:solidFill>
                <a:latin typeface="Times New Roman" pitchFamily="18" charset="0"/>
              </a:rPr>
              <a:t>Sau </a:t>
            </a:r>
            <a:r>
              <a:rPr lang="en-US" sz="2800" b="1">
                <a:solidFill>
                  <a:srgbClr val="0000FF"/>
                </a:solidFill>
                <a:latin typeface="Times New Roman" pitchFamily="18" charset="0"/>
              </a:rPr>
              <a:t>vì nhà nghèo </a:t>
            </a:r>
            <a:r>
              <a:rPr lang="en-US" sz="2800" b="1" smtClean="0">
                <a:solidFill>
                  <a:srgbClr val="0000FF"/>
                </a:solidFill>
                <a:latin typeface="Times New Roman" pitchFamily="18" charset="0"/>
              </a:rPr>
              <a:t>quá, </a:t>
            </a:r>
            <a:r>
              <a:rPr lang="en-US" sz="2800" b="1">
                <a:solidFill>
                  <a:srgbClr val="0000FF"/>
                </a:solidFill>
                <a:latin typeface="Times New Roman" pitchFamily="18" charset="0"/>
              </a:rPr>
              <a:t>chú phải bỏ học. Ban ngày, đi chăn trâu, dù mưa gió thế nào, chú cũng đứng ngoài lớp nghe giảng nhờ. Tối đến, chú đợi bạn học thuộc bài mới mượn vở về học. Đã  học  thì  cũng phải  đèn  sách  như ai nhưng   sách  của  chú  là lưng  trâu, nền cát, bút là ngón tay hay mảnh gạch vỡ; còn đèn </a:t>
            </a:r>
            <a:r>
              <a:rPr lang="en-US" sz="2800" b="1" smtClean="0">
                <a:solidFill>
                  <a:srgbClr val="0000FF"/>
                </a:solidFill>
                <a:latin typeface="Times New Roman" pitchFamily="18" charset="0"/>
              </a:rPr>
              <a:t> là vỏ </a:t>
            </a:r>
            <a:r>
              <a:rPr lang="en-US" sz="2800" b="1">
                <a:solidFill>
                  <a:srgbClr val="0000FF"/>
                </a:solidFill>
                <a:latin typeface="Times New Roman" pitchFamily="18" charset="0"/>
              </a:rPr>
              <a:t>trứng thả đom đóm vào trong. </a:t>
            </a:r>
            <a:r>
              <a:rPr lang="en-US" sz="2800" b="1" smtClean="0">
                <a:solidFill>
                  <a:srgbClr val="0000FF"/>
                </a:solidFill>
                <a:latin typeface="Times New Roman" pitchFamily="18" charset="0"/>
              </a:rPr>
              <a:t>Bận làm, bận học như thế mà cánh diều của chú vẫn bay cao, tiếng sáo vẫn vi vút tầng mây. Mỗi lần có kì thi ở trường, chú làm bài vào lá chuối khô và nhờ bạn xin thầy chấm hộ. Bài của chú chữ tốt văn hay, vượt xa các học trò của thầy.</a:t>
            </a:r>
          </a:p>
          <a:p>
            <a:pPr indent="854075" algn="just"/>
            <a:r>
              <a:rPr lang="en-US" sz="2800" b="1">
                <a:latin typeface="Times New Roman" pitchFamily="18" charset="0"/>
                <a:cs typeface="Times New Roman" pitchFamily="18" charset="0"/>
              </a:rPr>
              <a:t>Thế rồi vua mở khoa thi. Chú bé thả diều đỗ Trạng nguyên. Ông Trạng khi ấy mới có mười ba tuổi. Đó là Trạng nguyên trẻ nhất của nước Nam ta. </a:t>
            </a:r>
            <a:endParaRPr lang="en-US" sz="2800" b="1" smtClean="0">
              <a:solidFill>
                <a:srgbClr val="0000FF"/>
              </a:solidFill>
              <a:latin typeface="Times New Roman" pitchFamily="18" charset="0"/>
            </a:endParaRPr>
          </a:p>
        </p:txBody>
      </p:sp>
      <p:sp>
        <p:nvSpPr>
          <p:cNvPr id="28679" name="Line 7"/>
          <p:cNvSpPr>
            <a:spLocks noChangeShapeType="1"/>
          </p:cNvSpPr>
          <p:nvPr/>
        </p:nvSpPr>
        <p:spPr bwMode="auto">
          <a:xfrm>
            <a:off x="4191000" y="2438400"/>
            <a:ext cx="15240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4" name="Line 12"/>
          <p:cNvSpPr>
            <a:spLocks noChangeShapeType="1"/>
          </p:cNvSpPr>
          <p:nvPr/>
        </p:nvSpPr>
        <p:spPr bwMode="auto">
          <a:xfrm>
            <a:off x="5914875" y="2411913"/>
            <a:ext cx="1095525"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8" name="Line 16"/>
          <p:cNvSpPr>
            <a:spLocks noChangeShapeType="1"/>
          </p:cNvSpPr>
          <p:nvPr/>
        </p:nvSpPr>
        <p:spPr bwMode="auto">
          <a:xfrm flipH="1">
            <a:off x="1219200" y="2030913"/>
            <a:ext cx="152400" cy="381000"/>
          </a:xfrm>
          <a:prstGeom prst="line">
            <a:avLst/>
          </a:prstGeom>
          <a:noFill/>
          <a:ln w="571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9" name="Line 17"/>
          <p:cNvSpPr>
            <a:spLocks noChangeShapeType="1"/>
          </p:cNvSpPr>
          <p:nvPr/>
        </p:nvSpPr>
        <p:spPr bwMode="auto">
          <a:xfrm flipH="1">
            <a:off x="4941277" y="2469356"/>
            <a:ext cx="152400" cy="457200"/>
          </a:xfrm>
          <a:prstGeom prst="line">
            <a:avLst/>
          </a:prstGeom>
          <a:noFill/>
          <a:ln w="571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0" name="Line 18"/>
          <p:cNvSpPr>
            <a:spLocks noChangeShapeType="1"/>
          </p:cNvSpPr>
          <p:nvPr/>
        </p:nvSpPr>
        <p:spPr bwMode="auto">
          <a:xfrm>
            <a:off x="8218168" y="2469356"/>
            <a:ext cx="718039"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2" name="Line 20"/>
          <p:cNvSpPr>
            <a:spLocks noChangeShapeType="1"/>
          </p:cNvSpPr>
          <p:nvPr/>
        </p:nvSpPr>
        <p:spPr bwMode="auto">
          <a:xfrm>
            <a:off x="1321187" y="2856216"/>
            <a:ext cx="2184013"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8"/>
          <p:cNvSpPr>
            <a:spLocks noChangeShapeType="1"/>
          </p:cNvSpPr>
          <p:nvPr/>
        </p:nvSpPr>
        <p:spPr bwMode="auto">
          <a:xfrm>
            <a:off x="1" y="2856216"/>
            <a:ext cx="6096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18"/>
          <p:cNvSpPr>
            <a:spLocks noChangeShapeType="1"/>
          </p:cNvSpPr>
          <p:nvPr/>
        </p:nvSpPr>
        <p:spPr bwMode="auto">
          <a:xfrm>
            <a:off x="5555855" y="2856216"/>
            <a:ext cx="1225945"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18"/>
          <p:cNvSpPr>
            <a:spLocks noChangeShapeType="1"/>
          </p:cNvSpPr>
          <p:nvPr/>
        </p:nvSpPr>
        <p:spPr bwMode="auto">
          <a:xfrm>
            <a:off x="7859148" y="4572000"/>
            <a:ext cx="1077059"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18"/>
          <p:cNvSpPr>
            <a:spLocks noChangeShapeType="1"/>
          </p:cNvSpPr>
          <p:nvPr/>
        </p:nvSpPr>
        <p:spPr bwMode="auto">
          <a:xfrm>
            <a:off x="5809807" y="5867400"/>
            <a:ext cx="2049341"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18"/>
          <p:cNvSpPr>
            <a:spLocks noChangeShapeType="1"/>
          </p:cNvSpPr>
          <p:nvPr/>
        </p:nvSpPr>
        <p:spPr bwMode="auto">
          <a:xfrm>
            <a:off x="2286000" y="6324600"/>
            <a:ext cx="1219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7776733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692"/>
                                        </p:tgtEl>
                                        <p:attrNameLst>
                                          <p:attrName>style.visibility</p:attrName>
                                        </p:attrNameLst>
                                      </p:cBhvr>
                                      <p:to>
                                        <p:strVal val="visible"/>
                                      </p:to>
                                    </p:set>
                                    <p:animEffect transition="in" filter="barn(inVertical)">
                                      <p:cBhvr>
                                        <p:cTn id="7" dur="500"/>
                                        <p:tgtEl>
                                          <p:spTgt spid="2869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690"/>
                                        </p:tgtEl>
                                        <p:attrNameLst>
                                          <p:attrName>style.visibility</p:attrName>
                                        </p:attrNameLst>
                                      </p:cBhvr>
                                      <p:to>
                                        <p:strVal val="visible"/>
                                      </p:to>
                                    </p:set>
                                    <p:animEffect transition="in" filter="wipe(down)">
                                      <p:cBhvr>
                                        <p:cTn id="10" dur="500"/>
                                        <p:tgtEl>
                                          <p:spTgt spid="2869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8688"/>
                                        </p:tgtEl>
                                        <p:attrNameLst>
                                          <p:attrName>style.visibility</p:attrName>
                                        </p:attrNameLst>
                                      </p:cBhvr>
                                      <p:to>
                                        <p:strVal val="visible"/>
                                      </p:to>
                                    </p:set>
                                    <p:animEffect transition="in" filter="barn(inVertical)">
                                      <p:cBhvr>
                                        <p:cTn id="13" dur="500"/>
                                        <p:tgtEl>
                                          <p:spTgt spid="2868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689"/>
                                        </p:tgtEl>
                                        <p:attrNameLst>
                                          <p:attrName>style.visibility</p:attrName>
                                        </p:attrNameLst>
                                      </p:cBhvr>
                                      <p:to>
                                        <p:strVal val="visible"/>
                                      </p:to>
                                    </p:set>
                                    <p:animEffect transition="in" filter="fade">
                                      <p:cBhvr>
                                        <p:cTn id="16" dur="2000"/>
                                        <p:tgtEl>
                                          <p:spTgt spid="2868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8679"/>
                                        </p:tgtEl>
                                        <p:attrNameLst>
                                          <p:attrName>style.visibility</p:attrName>
                                        </p:attrNameLst>
                                      </p:cBhvr>
                                      <p:to>
                                        <p:strVal val="visible"/>
                                      </p:to>
                                    </p:set>
                                    <p:animEffect transition="in" filter="wipe(down)">
                                      <p:cBhvr>
                                        <p:cTn id="19" dur="500"/>
                                        <p:tgtEl>
                                          <p:spTgt spid="2867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8684"/>
                                        </p:tgtEl>
                                        <p:attrNameLst>
                                          <p:attrName>style.visibility</p:attrName>
                                        </p:attrNameLst>
                                      </p:cBhvr>
                                      <p:to>
                                        <p:strVal val="visible"/>
                                      </p:to>
                                    </p:set>
                                    <p:animEffect transition="in" filter="barn(inVertical)">
                                      <p:cBhvr>
                                        <p:cTn id="31" dur="500"/>
                                        <p:tgtEl>
                                          <p:spTgt spid="2868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8678">
                                            <p:txEl>
                                              <p:pRg st="1" end="1"/>
                                            </p:txEl>
                                          </p:spTgt>
                                        </p:tgtEl>
                                        <p:attrNameLst>
                                          <p:attrName>style.visibility</p:attrName>
                                        </p:attrNameLst>
                                      </p:cBhvr>
                                      <p:to>
                                        <p:strVal val="visible"/>
                                      </p:to>
                                    </p:set>
                                    <p:animEffect transition="in" filter="wipe(down)">
                                      <p:cBhvr>
                                        <p:cTn id="36" dur="500"/>
                                        <p:tgtEl>
                                          <p:spTgt spid="2867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arn(inVertical)">
                                      <p:cBhvr>
                                        <p:cTn id="41" dur="500"/>
                                        <p:tgtEl>
                                          <p:spTgt spid="27"/>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arn(inVertical)">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animBg="1"/>
      <p:bldP spid="28684" grpId="0" animBg="1"/>
      <p:bldP spid="28688" grpId="0" animBg="1"/>
      <p:bldP spid="28689" grpId="0" animBg="1"/>
      <p:bldP spid="28690" grpId="0" animBg="1"/>
      <p:bldP spid="28692" grpId="0" animBg="1"/>
      <p:bldP spid="24" grpId="0" animBg="1"/>
      <p:bldP spid="25" grpId="0" animBg="1"/>
      <p:bldP spid="26"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536" y="76200"/>
            <a:ext cx="8887264" cy="6617196"/>
          </a:xfrm>
          <a:prstGeom prst="rect">
            <a:avLst/>
          </a:prstGeom>
        </p:spPr>
        <p:txBody>
          <a:bodyPr wrap="square">
            <a:spAutoFit/>
          </a:bodyPr>
          <a:lstStyle/>
          <a:p>
            <a:pPr algn="ctr"/>
            <a:r>
              <a:rPr lang="en-US" sz="2800" b="1" smtClean="0">
                <a:latin typeface="Times New Roman" pitchFamily="18" charset="0"/>
                <a:cs typeface="Times New Roman" pitchFamily="18" charset="0"/>
              </a:rPr>
              <a:t>Ông Trạng thả diều</a:t>
            </a:r>
          </a:p>
          <a:p>
            <a:pPr algn="just"/>
            <a:r>
              <a:rPr lang="en-US" sz="2200" b="1" smtClean="0">
                <a:solidFill>
                  <a:srgbClr val="C00000"/>
                </a:solidFill>
                <a:latin typeface="Times New Roman" pitchFamily="18" charset="0"/>
                <a:cs typeface="Times New Roman" pitchFamily="18" charset="0"/>
              </a:rPr>
              <a:t>     </a:t>
            </a:r>
            <a:r>
              <a:rPr lang="en-US" sz="2200" b="1" smtClean="0">
                <a:solidFill>
                  <a:schemeClr val="accent5"/>
                </a:solidFill>
                <a:latin typeface="Times New Roman" pitchFamily="18" charset="0"/>
                <a:cs typeface="Times New Roman" pitchFamily="18" charset="0"/>
              </a:rPr>
              <a:t>Vào </a:t>
            </a:r>
            <a:r>
              <a:rPr lang="en-US" sz="2200" b="1">
                <a:solidFill>
                  <a:schemeClr val="accent5"/>
                </a:solidFill>
                <a:latin typeface="Times New Roman" pitchFamily="18" charset="0"/>
                <a:cs typeface="Times New Roman" pitchFamily="18" charset="0"/>
              </a:rPr>
              <a:t>đời vua Trần Thái Tông, có một gia đình </a:t>
            </a:r>
            <a:r>
              <a:rPr lang="en-US" sz="2200" b="1" u="sng">
                <a:solidFill>
                  <a:schemeClr val="accent5"/>
                </a:solidFill>
                <a:latin typeface="Times New Roman" pitchFamily="18" charset="0"/>
                <a:cs typeface="Times New Roman" pitchFamily="18" charset="0"/>
              </a:rPr>
              <a:t>nghèo</a:t>
            </a:r>
            <a:r>
              <a:rPr lang="en-US" sz="2200" b="1">
                <a:solidFill>
                  <a:schemeClr val="accent5"/>
                </a:solidFill>
                <a:latin typeface="Times New Roman" pitchFamily="18" charset="0"/>
                <a:cs typeface="Times New Roman" pitchFamily="18" charset="0"/>
              </a:rPr>
              <a:t> sinh được cậu con trai đặt tên là Nguyễn Hiền. Chú bé rất </a:t>
            </a:r>
            <a:r>
              <a:rPr lang="en-US" sz="2200" b="1" u="sng">
                <a:solidFill>
                  <a:schemeClr val="accent5"/>
                </a:solidFill>
                <a:latin typeface="Times New Roman" pitchFamily="18" charset="0"/>
                <a:cs typeface="Times New Roman" pitchFamily="18" charset="0"/>
              </a:rPr>
              <a:t>ham thả diều</a:t>
            </a:r>
            <a:r>
              <a:rPr lang="en-US" sz="2200" b="1">
                <a:solidFill>
                  <a:schemeClr val="accent5"/>
                </a:solidFill>
                <a:latin typeface="Times New Roman" pitchFamily="18" charset="0"/>
                <a:cs typeface="Times New Roman" pitchFamily="18" charset="0"/>
              </a:rPr>
              <a:t>. Lúc còn bé, chú đã biết làm lấy diều để chơi.</a:t>
            </a:r>
          </a:p>
          <a:p>
            <a:pPr algn="just"/>
            <a:r>
              <a:rPr lang="en-US" sz="2200" b="1">
                <a:solidFill>
                  <a:schemeClr val="accent5"/>
                </a:solidFill>
                <a:latin typeface="Times New Roman" pitchFamily="18" charset="0"/>
                <a:cs typeface="Times New Roman" pitchFamily="18" charset="0"/>
              </a:rPr>
              <a:t>      Lên sáu tuổi, chú học ông thầy trong làng. </a:t>
            </a:r>
            <a:r>
              <a:rPr lang="en-US" sz="2200" b="1">
                <a:solidFill>
                  <a:schemeClr val="accent5"/>
                </a:solidFill>
                <a:latin typeface="Times New Roman" pitchFamily="18" charset="0"/>
              </a:rPr>
              <a:t>Thầy phải </a:t>
            </a:r>
            <a:r>
              <a:rPr lang="en-US" sz="2200" b="1" u="sng">
                <a:solidFill>
                  <a:schemeClr val="accent5"/>
                </a:solidFill>
                <a:latin typeface="Times New Roman" pitchFamily="18" charset="0"/>
              </a:rPr>
              <a:t>kinh ngạc </a:t>
            </a:r>
            <a:r>
              <a:rPr lang="en-US" sz="2200" b="1">
                <a:solidFill>
                  <a:schemeClr val="accent5"/>
                </a:solidFill>
                <a:latin typeface="Times New Roman" pitchFamily="18" charset="0"/>
              </a:rPr>
              <a:t>vì chú học đến đâu hiểu ngay đến đó </a:t>
            </a:r>
            <a:r>
              <a:rPr lang="en-US" sz="2200" b="1" smtClean="0">
                <a:solidFill>
                  <a:schemeClr val="accent5"/>
                </a:solidFill>
                <a:latin typeface="Times New Roman" pitchFamily="18" charset="0"/>
              </a:rPr>
              <a:t>/ và </a:t>
            </a:r>
            <a:r>
              <a:rPr lang="en-US" sz="2200" b="1">
                <a:solidFill>
                  <a:schemeClr val="accent5"/>
                </a:solidFill>
                <a:latin typeface="Times New Roman" pitchFamily="18" charset="0"/>
              </a:rPr>
              <a:t>có trí nhớ </a:t>
            </a:r>
            <a:r>
              <a:rPr lang="en-US" sz="2200" b="1" u="sng">
                <a:solidFill>
                  <a:schemeClr val="accent5"/>
                </a:solidFill>
                <a:latin typeface="Times New Roman" pitchFamily="18" charset="0"/>
              </a:rPr>
              <a:t>lạ thường</a:t>
            </a:r>
            <a:r>
              <a:rPr lang="en-US" sz="2200" b="1">
                <a:solidFill>
                  <a:schemeClr val="accent5"/>
                </a:solidFill>
                <a:latin typeface="Times New Roman" pitchFamily="18" charset="0"/>
              </a:rPr>
              <a:t>. Có hôm, chú thuộc </a:t>
            </a:r>
            <a:r>
              <a:rPr lang="en-US" sz="2200" b="1" u="sng">
                <a:solidFill>
                  <a:schemeClr val="accent5"/>
                </a:solidFill>
                <a:latin typeface="Times New Roman" pitchFamily="18" charset="0"/>
              </a:rPr>
              <a:t>hai mươi </a:t>
            </a:r>
            <a:r>
              <a:rPr lang="en-US" sz="2200" b="1">
                <a:solidFill>
                  <a:schemeClr val="accent5"/>
                </a:solidFill>
                <a:latin typeface="Times New Roman" pitchFamily="18" charset="0"/>
              </a:rPr>
              <a:t>trang sách mà vẫn có thì giờ chơi diều. </a:t>
            </a:r>
          </a:p>
          <a:p>
            <a:pPr algn="just"/>
            <a:r>
              <a:rPr lang="en-US" sz="2200" b="1" smtClean="0">
                <a:solidFill>
                  <a:schemeClr val="accent3"/>
                </a:solidFill>
                <a:latin typeface="Times New Roman" pitchFamily="18" charset="0"/>
              </a:rPr>
              <a:t>      </a:t>
            </a:r>
            <a:r>
              <a:rPr lang="en-US" sz="2200" b="1" smtClean="0">
                <a:solidFill>
                  <a:srgbClr val="0000FF"/>
                </a:solidFill>
                <a:latin typeface="Times New Roman" pitchFamily="18" charset="0"/>
              </a:rPr>
              <a:t>Sau </a:t>
            </a:r>
            <a:r>
              <a:rPr lang="en-US" sz="2200" b="1">
                <a:solidFill>
                  <a:srgbClr val="0000FF"/>
                </a:solidFill>
                <a:latin typeface="Times New Roman" pitchFamily="18" charset="0"/>
              </a:rPr>
              <a:t>vì nhà nghèo quá, chú phải bỏ học. Ban ngày, đi chăn trâu, dù mưa gió thế nào, chú cũng đứng ngoài lớp nghe giảng nhờ. Tối đến, chú đợi bạn học thuộc bài mới mượn vở về học. Đã  học  thì  cũng phải  đèn  sách  như ai nhưng </a:t>
            </a:r>
            <a:r>
              <a:rPr lang="en-US" sz="2200" b="1" smtClean="0">
                <a:solidFill>
                  <a:srgbClr val="0000FF"/>
                </a:solidFill>
                <a:latin typeface="Times New Roman" pitchFamily="18" charset="0"/>
              </a:rPr>
              <a:t>/ </a:t>
            </a:r>
            <a:r>
              <a:rPr lang="en-US" sz="2200" b="1">
                <a:solidFill>
                  <a:srgbClr val="0000FF"/>
                </a:solidFill>
                <a:latin typeface="Times New Roman" pitchFamily="18" charset="0"/>
              </a:rPr>
              <a:t>sách  của  chú  là </a:t>
            </a:r>
            <a:r>
              <a:rPr lang="en-US" sz="2200" b="1" u="sng">
                <a:solidFill>
                  <a:srgbClr val="0000FF"/>
                </a:solidFill>
                <a:latin typeface="Times New Roman" pitchFamily="18" charset="0"/>
              </a:rPr>
              <a:t>lưng  trâu</a:t>
            </a:r>
            <a:r>
              <a:rPr lang="en-US" sz="2200" b="1">
                <a:solidFill>
                  <a:srgbClr val="0000FF"/>
                </a:solidFill>
                <a:latin typeface="Times New Roman" pitchFamily="18" charset="0"/>
              </a:rPr>
              <a:t>, </a:t>
            </a:r>
            <a:r>
              <a:rPr lang="en-US" sz="2200" b="1" u="sng">
                <a:solidFill>
                  <a:srgbClr val="0000FF"/>
                </a:solidFill>
                <a:latin typeface="Times New Roman" pitchFamily="18" charset="0"/>
              </a:rPr>
              <a:t>nền cát</a:t>
            </a:r>
            <a:r>
              <a:rPr lang="en-US" sz="2200" b="1">
                <a:solidFill>
                  <a:srgbClr val="0000FF"/>
                </a:solidFill>
                <a:latin typeface="Times New Roman" pitchFamily="18" charset="0"/>
              </a:rPr>
              <a:t>, bút là </a:t>
            </a:r>
            <a:r>
              <a:rPr lang="en-US" sz="2200" b="1" u="sng">
                <a:solidFill>
                  <a:srgbClr val="0000FF"/>
                </a:solidFill>
                <a:latin typeface="Times New Roman" pitchFamily="18" charset="0"/>
              </a:rPr>
              <a:t>ngón tay</a:t>
            </a:r>
            <a:r>
              <a:rPr lang="en-US" sz="2200" b="1">
                <a:solidFill>
                  <a:srgbClr val="0000FF"/>
                </a:solidFill>
                <a:latin typeface="Times New Roman" pitchFamily="18" charset="0"/>
              </a:rPr>
              <a:t> hay </a:t>
            </a:r>
            <a:r>
              <a:rPr lang="en-US" sz="2200" b="1" u="sng">
                <a:solidFill>
                  <a:srgbClr val="0000FF"/>
                </a:solidFill>
                <a:latin typeface="Times New Roman" pitchFamily="18" charset="0"/>
              </a:rPr>
              <a:t>mảnh gạch vỡ</a:t>
            </a:r>
            <a:r>
              <a:rPr lang="en-US" sz="2200" b="1">
                <a:solidFill>
                  <a:srgbClr val="0000FF"/>
                </a:solidFill>
                <a:latin typeface="Times New Roman" pitchFamily="18" charset="0"/>
              </a:rPr>
              <a:t>; còn đèn </a:t>
            </a:r>
            <a:r>
              <a:rPr lang="en-US" sz="2200" b="1" smtClean="0">
                <a:solidFill>
                  <a:srgbClr val="0000FF"/>
                </a:solidFill>
                <a:latin typeface="Times New Roman" pitchFamily="18" charset="0"/>
              </a:rPr>
              <a:t>/ </a:t>
            </a:r>
            <a:r>
              <a:rPr lang="en-US" sz="2200" b="1">
                <a:solidFill>
                  <a:srgbClr val="0000FF"/>
                </a:solidFill>
                <a:latin typeface="Times New Roman" pitchFamily="18" charset="0"/>
              </a:rPr>
              <a:t>là </a:t>
            </a:r>
            <a:r>
              <a:rPr lang="en-US" sz="2200" b="1" u="sng">
                <a:solidFill>
                  <a:srgbClr val="0000FF"/>
                </a:solidFill>
                <a:latin typeface="Times New Roman" pitchFamily="18" charset="0"/>
              </a:rPr>
              <a:t>vỏ trứng</a:t>
            </a:r>
            <a:r>
              <a:rPr lang="en-US" sz="2200" b="1">
                <a:solidFill>
                  <a:srgbClr val="0000FF"/>
                </a:solidFill>
                <a:latin typeface="Times New Roman" pitchFamily="18" charset="0"/>
              </a:rPr>
              <a:t> thả đom đóm vào trong. Bận làm, bận học như thế mà cánh diều của chú vẫn bay cao, tiếng sáo vẫn vi vút tầng mây. Mỗi lần có kì thi ở trường, chú làm bài vào lá chuối khô và nhờ bạn xin thầy chấm hộ. Bài của chú chữ tốt văn hay, </a:t>
            </a:r>
            <a:r>
              <a:rPr lang="en-US" sz="2200" b="1" u="sng">
                <a:solidFill>
                  <a:srgbClr val="0000FF"/>
                </a:solidFill>
                <a:latin typeface="Times New Roman" pitchFamily="18" charset="0"/>
              </a:rPr>
              <a:t>vượt xa</a:t>
            </a:r>
            <a:r>
              <a:rPr lang="en-US" sz="2200" b="1">
                <a:solidFill>
                  <a:srgbClr val="0000FF"/>
                </a:solidFill>
                <a:latin typeface="Times New Roman" pitchFamily="18" charset="0"/>
              </a:rPr>
              <a:t> các học trò của </a:t>
            </a:r>
            <a:r>
              <a:rPr lang="en-US" sz="2200" b="1" smtClean="0">
                <a:solidFill>
                  <a:srgbClr val="0000FF"/>
                </a:solidFill>
                <a:latin typeface="Times New Roman" pitchFamily="18" charset="0"/>
              </a:rPr>
              <a:t>thầy. </a:t>
            </a:r>
          </a:p>
          <a:p>
            <a:pPr algn="just"/>
            <a:r>
              <a:rPr lang="en-US" sz="2200" b="1">
                <a:solidFill>
                  <a:srgbClr val="0000FF"/>
                </a:solidFill>
                <a:latin typeface="Times New Roman" pitchFamily="18" charset="0"/>
                <a:cs typeface="Times New Roman" pitchFamily="18" charset="0"/>
              </a:rPr>
              <a:t> </a:t>
            </a:r>
            <a:r>
              <a:rPr lang="en-US" sz="2200" b="1" smtClean="0">
                <a:solidFill>
                  <a:srgbClr val="0000FF"/>
                </a:solidFill>
                <a:latin typeface="Times New Roman" pitchFamily="18" charset="0"/>
                <a:cs typeface="Times New Roman" pitchFamily="18" charset="0"/>
              </a:rPr>
              <a:t>     </a:t>
            </a:r>
            <a:r>
              <a:rPr lang="en-US" sz="2200" b="1" smtClean="0">
                <a:latin typeface="Times New Roman" pitchFamily="18" charset="0"/>
                <a:cs typeface="Times New Roman" pitchFamily="18" charset="0"/>
              </a:rPr>
              <a:t>Thế </a:t>
            </a:r>
            <a:r>
              <a:rPr lang="en-US" sz="2200" b="1">
                <a:latin typeface="Times New Roman" pitchFamily="18" charset="0"/>
                <a:cs typeface="Times New Roman" pitchFamily="18" charset="0"/>
              </a:rPr>
              <a:t>rồi vua mở khoa thi. Chú bé thả diều đỗ Trạng nguyên. Ông Trạng khi ấy mới có </a:t>
            </a:r>
            <a:r>
              <a:rPr lang="en-US" sz="2200" b="1" u="sng">
                <a:latin typeface="Times New Roman" pitchFamily="18" charset="0"/>
                <a:cs typeface="Times New Roman" pitchFamily="18" charset="0"/>
              </a:rPr>
              <a:t>mười ba tuổi</a:t>
            </a:r>
            <a:r>
              <a:rPr lang="en-US" sz="2200" b="1">
                <a:latin typeface="Times New Roman" pitchFamily="18" charset="0"/>
                <a:cs typeface="Times New Roman" pitchFamily="18" charset="0"/>
              </a:rPr>
              <a:t>. Đó là Trạng nguyên </a:t>
            </a:r>
            <a:r>
              <a:rPr lang="en-US" sz="2200" b="1" u="sng">
                <a:latin typeface="Times New Roman" pitchFamily="18" charset="0"/>
                <a:cs typeface="Times New Roman" pitchFamily="18" charset="0"/>
              </a:rPr>
              <a:t>trẻ nhất</a:t>
            </a:r>
            <a:r>
              <a:rPr lang="en-US" sz="2200" b="1">
                <a:latin typeface="Times New Roman" pitchFamily="18" charset="0"/>
                <a:cs typeface="Times New Roman" pitchFamily="18" charset="0"/>
              </a:rPr>
              <a:t> của nước Nam ta. </a:t>
            </a:r>
            <a:endParaRPr lang="en-US" sz="2200" b="1">
              <a:solidFill>
                <a:srgbClr val="0000FF"/>
              </a:solidFill>
              <a:latin typeface="Times New Roman" pitchFamily="18" charset="0"/>
            </a:endParaRPr>
          </a:p>
        </p:txBody>
      </p:sp>
    </p:spTree>
    <p:extLst>
      <p:ext uri="{BB962C8B-B14F-4D97-AF65-F5344CB8AC3E}">
        <p14:creationId xmlns:p14="http://schemas.microsoft.com/office/powerpoint/2010/main" val="3595318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7" name="Text Box 11">
            <a:extLst>
              <a:ext uri="{FF2B5EF4-FFF2-40B4-BE49-F238E27FC236}">
                <a16:creationId xmlns:a16="http://schemas.microsoft.com/office/drawing/2014/main" xmlns="" id="{33598B1B-CCEA-4298-85AC-3DC1D44A53D4}"/>
              </a:ext>
            </a:extLst>
          </p:cNvPr>
          <p:cNvSpPr txBox="1">
            <a:spLocks noChangeArrowheads="1"/>
          </p:cNvSpPr>
          <p:nvPr/>
        </p:nvSpPr>
        <p:spPr bwMode="auto">
          <a:xfrm>
            <a:off x="152400" y="518160"/>
            <a:ext cx="9144000" cy="65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kumimoji="0" lang="en-US" altLang="en-US" b="1" i="1" u="none" strike="noStrike" kern="1200" cap="none" spc="0" normalizeH="0" baseline="0" noProof="0" smtClean="0">
                <a:ln>
                  <a:noFill/>
                </a:ln>
                <a:solidFill>
                  <a:srgbClr val="000099"/>
                </a:solidFill>
                <a:effectLst/>
                <a:uLnTx/>
                <a:uFillTx/>
                <a:latin typeface="Times New Roman" panose="02020603050405020304" pitchFamily="18" charset="0"/>
                <a:ea typeface="+mn-ea"/>
                <a:cs typeface="Times New Roman" panose="02020603050405020304" pitchFamily="18" charset="0"/>
              </a:rPr>
              <a:t> </a:t>
            </a:r>
            <a:endParaRPr kumimoji="0" lang="en-US" altLang="en-US"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endParaRPr>
          </a:p>
        </p:txBody>
      </p:sp>
      <p:sp>
        <p:nvSpPr>
          <p:cNvPr id="2" name="TextBox 1"/>
          <p:cNvSpPr txBox="1"/>
          <p:nvPr/>
        </p:nvSpPr>
        <p:spPr>
          <a:xfrm>
            <a:off x="169984" y="1371600"/>
            <a:ext cx="8821616" cy="1200329"/>
          </a:xfrm>
          <a:prstGeom prst="rect">
            <a:avLst/>
          </a:prstGeom>
          <a:noFill/>
        </p:spPr>
        <p:txBody>
          <a:bodyPr wrap="square" rtlCol="0">
            <a:spAutoFit/>
          </a:bodyPr>
          <a:lstStyle/>
          <a:p>
            <a:pPr algn="just"/>
            <a:r>
              <a:rPr lang="en-US" sz="3600" smtClean="0">
                <a:latin typeface="Times New Roman" pitchFamily="18" charset="0"/>
                <a:cs typeface="Times New Roman" pitchFamily="18" charset="0"/>
              </a:rPr>
              <a:t>      </a:t>
            </a:r>
            <a:r>
              <a:rPr lang="en-US" sz="3600" b="1" smtClean="0">
                <a:solidFill>
                  <a:srgbClr val="0033CC"/>
                </a:solidFill>
                <a:latin typeface="Times New Roman" pitchFamily="18" charset="0"/>
                <a:cs typeface="Times New Roman" pitchFamily="18" charset="0"/>
              </a:rPr>
              <a:t>Con </a:t>
            </a:r>
            <a:r>
              <a:rPr lang="en-US" sz="3600" b="1">
                <a:solidFill>
                  <a:srgbClr val="0033CC"/>
                </a:solidFill>
                <a:latin typeface="Times New Roman" pitchFamily="18" charset="0"/>
                <a:cs typeface="Times New Roman" pitchFamily="18" charset="0"/>
              </a:rPr>
              <a:t>học tập được điều gì từ Trạng nguyên Nguyễn Hiền</a:t>
            </a:r>
            <a:r>
              <a:rPr lang="en-US" sz="3600" b="1" smtClean="0">
                <a:solidFill>
                  <a:srgbClr val="0033CC"/>
                </a:solidFill>
                <a:latin typeface="Times New Roman" pitchFamily="18" charset="0"/>
                <a:cs typeface="Times New Roman" pitchFamily="18" charset="0"/>
              </a:rPr>
              <a:t>?</a:t>
            </a:r>
            <a:endParaRPr lang="en-US" sz="3600" b="1">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6939479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07"/>
                                        </p:tgtEl>
                                        <p:attrNameLst>
                                          <p:attrName>style.visibility</p:attrName>
                                        </p:attrNameLst>
                                      </p:cBhvr>
                                      <p:to>
                                        <p:strVal val="visible"/>
                                      </p:to>
                                    </p:set>
                                    <p:anim calcmode="discrete" valueType="clr">
                                      <p:cBhvr override="childStyle">
                                        <p:cTn id="7" dur="80"/>
                                        <p:tgtEl>
                                          <p:spTgt spid="2970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07"/>
                                        </p:tgtEl>
                                        <p:attrNameLst>
                                          <p:attrName>fillcolor</p:attrName>
                                        </p:attrNameLst>
                                      </p:cBhvr>
                                      <p:tavLst>
                                        <p:tav tm="0">
                                          <p:val>
                                            <p:clrVal>
                                              <a:schemeClr val="accent2"/>
                                            </p:clrVal>
                                          </p:val>
                                        </p:tav>
                                        <p:tav tm="50000">
                                          <p:val>
                                            <p:clrVal>
                                              <a:schemeClr val="hlink"/>
                                            </p:clrVal>
                                          </p:val>
                                        </p:tav>
                                      </p:tavLst>
                                    </p:anim>
                                    <p:set>
                                      <p:cBhvr>
                                        <p:cTn id="9" dur="80"/>
                                        <p:tgtEl>
                                          <p:spTgt spid="2970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b-f30-zpg.zdn.vn/5969845647167497549/a1595afdfa8a06d45f9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8" y="0"/>
            <a:ext cx="914617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31914" y="2362200"/>
            <a:ext cx="5811886" cy="2400657"/>
          </a:xfrm>
          <a:prstGeom prst="rect">
            <a:avLst/>
          </a:prstGeom>
          <a:noFill/>
        </p:spPr>
        <p:txBody>
          <a:bodyPr wrap="square" rtlCol="0">
            <a:spAutoFit/>
          </a:bodyPr>
          <a:lstStyle/>
          <a:p>
            <a:pPr algn="ctr"/>
            <a:r>
              <a:rPr lang="en-US" sz="3000" b="1" dirty="0">
                <a:solidFill>
                  <a:srgbClr val="0033CC"/>
                </a:solidFill>
                <a:latin typeface="Times New Roman" pitchFamily="18" charset="0"/>
                <a:cs typeface="Times New Roman" pitchFamily="18" charset="0"/>
              </a:rPr>
              <a:t>DẶN DÒ</a:t>
            </a:r>
          </a:p>
          <a:p>
            <a:pPr marL="268288" indent="-268288">
              <a:buFontTx/>
              <a:buChar char="-"/>
            </a:pPr>
            <a:r>
              <a:rPr lang="en-US" sz="3000" i="1" smtClean="0">
                <a:solidFill>
                  <a:srgbClr val="0033CC"/>
                </a:solidFill>
                <a:latin typeface="Times New Roman" pitchFamily="18" charset="0"/>
                <a:cs typeface="Times New Roman" pitchFamily="18" charset="0"/>
              </a:rPr>
              <a:t>Đọc lại bài .</a:t>
            </a:r>
            <a:endParaRPr lang="en-US" sz="3000" i="1" dirty="0">
              <a:solidFill>
                <a:srgbClr val="0033CC"/>
              </a:solidFill>
              <a:latin typeface="Times New Roman" pitchFamily="18" charset="0"/>
              <a:cs typeface="Times New Roman" pitchFamily="18" charset="0"/>
            </a:endParaRPr>
          </a:p>
          <a:p>
            <a:pPr marL="268288" indent="-268288"/>
            <a:endParaRPr lang="en-US" sz="3000" i="1" dirty="0">
              <a:solidFill>
                <a:srgbClr val="0033CC"/>
              </a:solidFill>
              <a:latin typeface="Times New Roman" pitchFamily="18" charset="0"/>
              <a:cs typeface="Times New Roman" pitchFamily="18" charset="0"/>
            </a:endParaRPr>
          </a:p>
          <a:p>
            <a:pPr marL="268288" indent="-268288">
              <a:buFontTx/>
              <a:buChar char="-"/>
            </a:pPr>
            <a:r>
              <a:rPr lang="en-US" sz="3000" i="1" dirty="0" err="1">
                <a:solidFill>
                  <a:srgbClr val="0033CC"/>
                </a:solidFill>
                <a:latin typeface="Times New Roman" pitchFamily="18" charset="0"/>
                <a:cs typeface="Times New Roman" pitchFamily="18" charset="0"/>
              </a:rPr>
              <a:t>Chuẩn</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bị</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bài</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tập</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đọc</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tiếp</a:t>
            </a:r>
            <a:r>
              <a:rPr lang="en-US" sz="3000" i="1" dirty="0">
                <a:solidFill>
                  <a:srgbClr val="0033CC"/>
                </a:solidFill>
                <a:latin typeface="Times New Roman" pitchFamily="18" charset="0"/>
                <a:cs typeface="Times New Roman" pitchFamily="18" charset="0"/>
              </a:rPr>
              <a:t> </a:t>
            </a:r>
            <a:r>
              <a:rPr lang="en-US" sz="3000" i="1" err="1">
                <a:solidFill>
                  <a:srgbClr val="0033CC"/>
                </a:solidFill>
                <a:latin typeface="Times New Roman" pitchFamily="18" charset="0"/>
                <a:cs typeface="Times New Roman" pitchFamily="18" charset="0"/>
              </a:rPr>
              <a:t>theo</a:t>
            </a:r>
            <a:r>
              <a:rPr lang="en-US" sz="3000" i="1">
                <a:solidFill>
                  <a:srgbClr val="0033CC"/>
                </a:solidFill>
                <a:latin typeface="Times New Roman" pitchFamily="18" charset="0"/>
                <a:cs typeface="Times New Roman" pitchFamily="18" charset="0"/>
              </a:rPr>
              <a:t> </a:t>
            </a:r>
            <a:r>
              <a:rPr lang="en-US" sz="3000" i="1" smtClean="0">
                <a:solidFill>
                  <a:srgbClr val="0033CC"/>
                </a:solidFill>
                <a:latin typeface="Times New Roman" pitchFamily="18" charset="0"/>
                <a:cs typeface="Times New Roman" pitchFamily="18" charset="0"/>
              </a:rPr>
              <a:t>“Có chí thì nên”</a:t>
            </a:r>
            <a:endParaRPr lang="en-US" sz="3000" i="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36085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96D710A-2E49-4203-9F42-4ECD52D43526}"/>
              </a:ext>
            </a:extLst>
          </p:cNvPr>
          <p:cNvPicPr>
            <a:picLocks noChangeAspect="1"/>
          </p:cNvPicPr>
          <p:nvPr/>
        </p:nvPicPr>
        <p:blipFill>
          <a:blip r:embed="rId2"/>
          <a:stretch>
            <a:fillRect/>
          </a:stretch>
        </p:blipFill>
        <p:spPr>
          <a:xfrm>
            <a:off x="-641430" y="-1295400"/>
            <a:ext cx="9785430" cy="9785430"/>
          </a:xfrm>
          <a:prstGeom prst="rect">
            <a:avLst/>
          </a:prstGeom>
        </p:spPr>
      </p:pic>
      <p:sp>
        <p:nvSpPr>
          <p:cNvPr id="4" name="Rectangle 3">
            <a:extLst>
              <a:ext uri="{FF2B5EF4-FFF2-40B4-BE49-F238E27FC236}">
                <a16:creationId xmlns:a16="http://schemas.microsoft.com/office/drawing/2014/main" xmlns="" id="{CEE9A15A-A859-4EC9-9954-7DC38B54D867}"/>
              </a:ext>
            </a:extLst>
          </p:cNvPr>
          <p:cNvSpPr/>
          <p:nvPr/>
        </p:nvSpPr>
        <p:spPr>
          <a:xfrm>
            <a:off x="304800" y="1981200"/>
            <a:ext cx="6505307" cy="2123658"/>
          </a:xfrm>
          <a:prstGeom prst="rect">
            <a:avLst/>
          </a:prstGeom>
          <a:noFill/>
        </p:spPr>
        <p:txBody>
          <a:bodyPr wrap="none" lIns="91440" tIns="45720" rIns="91440" bIns="45720">
            <a:spAutoFit/>
          </a:bodyPr>
          <a:lstStyle/>
          <a:p>
            <a:pPr algn="ctr"/>
            <a:r>
              <a:rPr lang="en-US" sz="6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CHÚC CÁC EM </a:t>
            </a:r>
          </a:p>
          <a:p>
            <a:pPr algn="ctr"/>
            <a:r>
              <a:rPr lang="en-US" sz="6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 TỐT</a:t>
            </a:r>
            <a:endParaRPr lang="en-US" sz="6600" b="1"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2626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3F2E6D5E-181B-4655-8809-9FE893A830E3}"/>
              </a:ext>
            </a:extLst>
          </p:cNvPr>
          <p:cNvPicPr>
            <a:picLocks noChangeAspect="1"/>
          </p:cNvPicPr>
          <p:nvPr/>
        </p:nvPicPr>
        <p:blipFill>
          <a:blip r:embed="rId2"/>
          <a:stretch>
            <a:fillRect/>
          </a:stretch>
        </p:blipFill>
        <p:spPr>
          <a:xfrm>
            <a:off x="0" y="0"/>
            <a:ext cx="9144000" cy="6857999"/>
          </a:xfrm>
          <a:prstGeom prst="rect">
            <a:avLst/>
          </a:prstGeom>
        </p:spPr>
      </p:pic>
      <p:pic>
        <p:nvPicPr>
          <p:cNvPr id="8" name="Picture 7"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68282"/>
            <a:ext cx="9144000" cy="4889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152400" y="152400"/>
            <a:ext cx="8839200" cy="1384995"/>
          </a:xfrm>
          <a:prstGeom prst="rect">
            <a:avLst/>
          </a:prstGeom>
          <a:noFill/>
        </p:spPr>
        <p:txBody>
          <a:bodyPr wrap="square" rtlCol="0">
            <a:spAutoFit/>
          </a:bodyPr>
          <a:lstStyle/>
          <a:p>
            <a:pPr algn="ctr"/>
            <a:r>
              <a:rPr lang="en-US" sz="2800" b="1" smtClean="0">
                <a:latin typeface="Times New Roman" pitchFamily="18" charset="0"/>
                <a:cs typeface="Times New Roman" pitchFamily="18" charset="0"/>
              </a:rPr>
              <a:t>Tập </a:t>
            </a:r>
            <a:r>
              <a:rPr lang="en-US" sz="2800" b="1" smtClean="0">
                <a:latin typeface="Times New Roman" pitchFamily="18" charset="0"/>
                <a:cs typeface="Times New Roman" pitchFamily="18" charset="0"/>
              </a:rPr>
              <a:t>đọc</a:t>
            </a:r>
          </a:p>
          <a:p>
            <a:pPr algn="ctr"/>
            <a:r>
              <a:rPr lang="en-US" sz="2800" b="1" smtClean="0">
                <a:solidFill>
                  <a:srgbClr val="FF0000"/>
                </a:solidFill>
                <a:latin typeface="Times New Roman" pitchFamily="18" charset="0"/>
                <a:cs typeface="Times New Roman" pitchFamily="18" charset="0"/>
              </a:rPr>
              <a:t>Ông Trạng thả diều</a:t>
            </a:r>
          </a:p>
          <a:p>
            <a:r>
              <a:rPr lang="en-US" sz="2800" smtClean="0">
                <a:latin typeface="Times New Roman" pitchFamily="18" charset="0"/>
                <a:cs typeface="Times New Roman" pitchFamily="18" charset="0"/>
              </a:rPr>
              <a:t>                                                                 </a:t>
            </a:r>
            <a:r>
              <a:rPr lang="en-US" sz="2800" b="1" i="1" smtClean="0">
                <a:latin typeface="Times New Roman" pitchFamily="18" charset="0"/>
                <a:cs typeface="Times New Roman" pitchFamily="18" charset="0"/>
              </a:rPr>
              <a:t>Theo </a:t>
            </a:r>
            <a:r>
              <a:rPr lang="en-US" sz="2800" b="1" smtClean="0">
                <a:latin typeface="Times New Roman" pitchFamily="18" charset="0"/>
                <a:cs typeface="Times New Roman" pitchFamily="18" charset="0"/>
              </a:rPr>
              <a:t>Trinh Đường</a:t>
            </a:r>
            <a:endParaRPr lang="en-US" sz="2800" b="1">
              <a:latin typeface="Times New Roman" pitchFamily="18" charset="0"/>
              <a:cs typeface="Times New Roman" pitchFamily="18" charset="0"/>
            </a:endParaRPr>
          </a:p>
        </p:txBody>
      </p:sp>
    </p:spTree>
    <p:extLst>
      <p:ext uri="{BB962C8B-B14F-4D97-AF65-F5344CB8AC3E}">
        <p14:creationId xmlns:p14="http://schemas.microsoft.com/office/powerpoint/2010/main" val="260149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ctr"/>
            <a:r>
              <a:rPr lang="en-US" sz="4800" b="1" kern="10" dirty="0"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ĐÔI NÉT VỀ TÁC GIẢ</a:t>
            </a:r>
            <a:endParaRPr lang="en-US" sz="4800"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5" name="Vertical Scroll 4"/>
          <p:cNvSpPr/>
          <p:nvPr/>
        </p:nvSpPr>
        <p:spPr>
          <a:xfrm>
            <a:off x="0" y="1066800"/>
            <a:ext cx="4876800" cy="5715000"/>
          </a:xfrm>
          <a:prstGeom prst="vertic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a:solidFill>
                  <a:schemeClr val="tx2"/>
                </a:solidFill>
                <a:latin typeface="Times New Roman" pitchFamily="18" charset="0"/>
                <a:cs typeface="Times New Roman" pitchFamily="18" charset="0"/>
              </a:rPr>
              <a:t>- Tác giả Trinh Đường (</a:t>
            </a:r>
            <a:r>
              <a:rPr lang="en-US" sz="2400" b="1" smtClean="0">
                <a:solidFill>
                  <a:schemeClr val="tx2"/>
                </a:solidFill>
                <a:latin typeface="Times New Roman" pitchFamily="18" charset="0"/>
                <a:cs typeface="Times New Roman" pitchFamily="18" charset="0"/>
              </a:rPr>
              <a:t>1917-2001) sinh </a:t>
            </a:r>
            <a:r>
              <a:rPr lang="en-US" sz="2400" b="1">
                <a:solidFill>
                  <a:schemeClr val="tx2"/>
                </a:solidFill>
                <a:latin typeface="Times New Roman" pitchFamily="18" charset="0"/>
                <a:cs typeface="Times New Roman" pitchFamily="18" charset="0"/>
              </a:rPr>
              <a:t>trong một gia đình nho học ở làng Phú Xuân, xã Đại Thắng, huyện Đại Lộc, tỉnh Quảng Nam. </a:t>
            </a:r>
            <a:r>
              <a:rPr lang="en-US" sz="2400" b="1" smtClean="0">
                <a:solidFill>
                  <a:schemeClr val="tx2"/>
                </a:solidFill>
                <a:latin typeface="Times New Roman" pitchFamily="18" charset="0"/>
                <a:cs typeface="Times New Roman" pitchFamily="18" charset="0"/>
              </a:rPr>
              <a:t>Ông </a:t>
            </a:r>
            <a:r>
              <a:rPr lang="en-US" sz="2400" b="1">
                <a:solidFill>
                  <a:schemeClr val="tx2"/>
                </a:solidFill>
                <a:latin typeface="Times New Roman" pitchFamily="18" charset="0"/>
                <a:cs typeface="Times New Roman" pitchFamily="18" charset="0"/>
              </a:rPr>
              <a:t>là một nhà thơ, nhà văn của Việt Nam.</a:t>
            </a:r>
          </a:p>
        </p:txBody>
      </p:sp>
      <p:pic>
        <p:nvPicPr>
          <p:cNvPr id="2050" name="Picture 2" descr="Ảnh đính kè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066800"/>
            <a:ext cx="41148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667755"/>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525963"/>
          </a:xfrm>
        </p:spPr>
        <p:txBody>
          <a:bodyPr/>
          <a:lstStyle/>
          <a:p>
            <a:pPr marL="0" indent="0">
              <a:buNone/>
            </a:pPr>
            <a:r>
              <a:rPr lang="en-US" sz="4000" b="1">
                <a:solidFill>
                  <a:srgbClr val="FF0000"/>
                </a:solidFill>
                <a:latin typeface="Times New Roman" pitchFamily="18" charset="0"/>
                <a:cs typeface="Times New Roman" pitchFamily="18" charset="0"/>
              </a:rPr>
              <a:t>Đoạn </a:t>
            </a:r>
            <a:r>
              <a:rPr lang="en-US" sz="4000" b="1" smtClean="0">
                <a:solidFill>
                  <a:srgbClr val="FF0000"/>
                </a:solidFill>
                <a:latin typeface="Times New Roman" pitchFamily="18" charset="0"/>
                <a:cs typeface="Times New Roman" pitchFamily="18" charset="0"/>
              </a:rPr>
              <a:t>1:</a:t>
            </a:r>
            <a:r>
              <a:rPr lang="en-US" sz="4000" smtClean="0">
                <a:latin typeface="Times New Roman" pitchFamily="18" charset="0"/>
                <a:cs typeface="Times New Roman" pitchFamily="18" charset="0"/>
              </a:rPr>
              <a:t> </a:t>
            </a:r>
            <a:r>
              <a:rPr lang="en-US" sz="4000" smtClean="0">
                <a:solidFill>
                  <a:srgbClr val="0000FF"/>
                </a:solidFill>
                <a:latin typeface="Times New Roman" pitchFamily="18" charset="0"/>
                <a:cs typeface="Times New Roman" pitchFamily="18" charset="0"/>
              </a:rPr>
              <a:t>Vào đời…. </a:t>
            </a:r>
            <a:r>
              <a:rPr lang="en-US" sz="4000">
                <a:solidFill>
                  <a:srgbClr val="0000FF"/>
                </a:solidFill>
                <a:latin typeface="Times New Roman" pitchFamily="18" charset="0"/>
                <a:cs typeface="Times New Roman" pitchFamily="18" charset="0"/>
              </a:rPr>
              <a:t>chơi diều.</a:t>
            </a:r>
            <a:br>
              <a:rPr lang="en-US" sz="4000">
                <a:solidFill>
                  <a:srgbClr val="0000FF"/>
                </a:solidFill>
                <a:latin typeface="Times New Roman" pitchFamily="18" charset="0"/>
                <a:cs typeface="Times New Roman" pitchFamily="18" charset="0"/>
              </a:rPr>
            </a:br>
            <a:endParaRPr lang="en-US" sz="4000" smtClean="0">
              <a:solidFill>
                <a:srgbClr val="0000FF"/>
              </a:solidFill>
              <a:latin typeface="Times New Roman" pitchFamily="18" charset="0"/>
              <a:cs typeface="Times New Roman" pitchFamily="18" charset="0"/>
            </a:endParaRPr>
          </a:p>
          <a:p>
            <a:pPr marL="0" indent="0">
              <a:buNone/>
            </a:pPr>
            <a:r>
              <a:rPr lang="en-US" sz="4000" b="1" smtClean="0">
                <a:solidFill>
                  <a:srgbClr val="FF0000"/>
                </a:solidFill>
                <a:latin typeface="Times New Roman" pitchFamily="18" charset="0"/>
                <a:cs typeface="Times New Roman" pitchFamily="18" charset="0"/>
              </a:rPr>
              <a:t>Đoạn 2:</a:t>
            </a:r>
            <a:r>
              <a:rPr lang="en-US" sz="4000" smtClean="0">
                <a:latin typeface="Times New Roman" pitchFamily="18" charset="0"/>
                <a:cs typeface="Times New Roman" pitchFamily="18" charset="0"/>
              </a:rPr>
              <a:t> </a:t>
            </a:r>
            <a:r>
              <a:rPr lang="en-US" sz="4000">
                <a:solidFill>
                  <a:srgbClr val="0000FF"/>
                </a:solidFill>
                <a:latin typeface="Times New Roman" pitchFamily="18" charset="0"/>
                <a:cs typeface="Times New Roman" pitchFamily="18" charset="0"/>
              </a:rPr>
              <a:t>Sau vì… học trò của thầy.</a:t>
            </a:r>
            <a:br>
              <a:rPr lang="en-US" sz="4000">
                <a:solidFill>
                  <a:srgbClr val="0000FF"/>
                </a:solidFill>
                <a:latin typeface="Times New Roman" pitchFamily="18" charset="0"/>
                <a:cs typeface="Times New Roman" pitchFamily="18" charset="0"/>
              </a:rPr>
            </a:br>
            <a:r>
              <a:rPr lang="en-US" sz="4000">
                <a:latin typeface="Times New Roman" pitchFamily="18" charset="0"/>
                <a:cs typeface="Times New Roman" pitchFamily="18" charset="0"/>
              </a:rPr>
              <a:t/>
            </a:r>
            <a:br>
              <a:rPr lang="en-US" sz="4000">
                <a:latin typeface="Times New Roman" pitchFamily="18" charset="0"/>
                <a:cs typeface="Times New Roman" pitchFamily="18" charset="0"/>
              </a:rPr>
            </a:br>
            <a:r>
              <a:rPr lang="en-US" sz="4000" b="1">
                <a:solidFill>
                  <a:srgbClr val="FF0000"/>
                </a:solidFill>
                <a:latin typeface="Times New Roman" pitchFamily="18" charset="0"/>
                <a:cs typeface="Times New Roman" pitchFamily="18" charset="0"/>
              </a:rPr>
              <a:t>Đoạn </a:t>
            </a:r>
            <a:r>
              <a:rPr lang="en-US" sz="4000" b="1" smtClean="0">
                <a:solidFill>
                  <a:srgbClr val="FF0000"/>
                </a:solidFill>
                <a:latin typeface="Times New Roman" pitchFamily="18" charset="0"/>
                <a:cs typeface="Times New Roman" pitchFamily="18" charset="0"/>
              </a:rPr>
              <a:t>3:</a:t>
            </a:r>
            <a:r>
              <a:rPr lang="en-US" sz="4000" smtClean="0">
                <a:latin typeface="Times New Roman" pitchFamily="18" charset="0"/>
                <a:cs typeface="Times New Roman" pitchFamily="18" charset="0"/>
              </a:rPr>
              <a:t> </a:t>
            </a:r>
            <a:r>
              <a:rPr lang="en-US" sz="4000">
                <a:solidFill>
                  <a:srgbClr val="0000FF"/>
                </a:solidFill>
                <a:latin typeface="Times New Roman" pitchFamily="18" charset="0"/>
                <a:cs typeface="Times New Roman" pitchFamily="18" charset="0"/>
              </a:rPr>
              <a:t>Thế rồi… nước Nam ta.</a:t>
            </a:r>
            <a:endParaRPr lang="en-US" sz="4000" b="1" dirty="0">
              <a:solidFill>
                <a:srgbClr val="0033CC"/>
              </a:solidFill>
              <a:latin typeface="Times New Roman" pitchFamily="18" charset="0"/>
              <a:cs typeface="Times New Roman" pitchFamily="18" charset="0"/>
            </a:endParaRPr>
          </a:p>
        </p:txBody>
      </p:sp>
      <p:pic>
        <p:nvPicPr>
          <p:cNvPr id="5" name="Picture 15" descr="861991ptj0g7jwjc"/>
          <p:cNvPicPr>
            <a:picLocks noChangeAspect="1" noChangeArrowheads="1" noCrop="1"/>
          </p:cNvPicPr>
          <p:nvPr/>
        </p:nvPicPr>
        <p:blipFill>
          <a:blip r:embed="rId2"/>
          <a:srcRect/>
          <a:stretch>
            <a:fillRect/>
          </a:stretch>
        </p:blipFill>
        <p:spPr bwMode="auto">
          <a:xfrm>
            <a:off x="7323408" y="3020354"/>
            <a:ext cx="1752600" cy="3803650"/>
          </a:xfrm>
          <a:prstGeom prst="rect">
            <a:avLst/>
          </a:prstGeom>
          <a:noFill/>
          <a:ln w="9525">
            <a:noFill/>
            <a:miter lim="800000"/>
            <a:headEnd/>
            <a:tailEnd/>
          </a:ln>
        </p:spPr>
      </p:pic>
      <p:sp>
        <p:nvSpPr>
          <p:cNvPr id="6" name="Rectangle 5"/>
          <p:cNvSpPr/>
          <p:nvPr/>
        </p:nvSpPr>
        <p:spPr>
          <a:xfrm>
            <a:off x="4690" y="748898"/>
            <a:ext cx="9144000" cy="8309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kern="10" cap="all" spc="0" smtClean="0">
                <a:ln w="0"/>
                <a:solidFill>
                  <a:srgbClr val="FF0000"/>
                </a:solidFill>
                <a:effectLst>
                  <a:reflection blurRad="12700" stA="50000" endPos="50000" dist="5000" dir="5400000" sy="-100000" rotWithShape="0"/>
                </a:effectLst>
                <a:latin typeface="Times New Roman"/>
                <a:cs typeface="Times New Roman"/>
              </a:rPr>
              <a:t>BÀI CHIA LÀM 3 </a:t>
            </a:r>
            <a:r>
              <a:rPr lang="en-US" sz="4800" b="1" kern="10" cap="all" spc="0" dirty="0" smtClean="0">
                <a:ln w="0"/>
                <a:solidFill>
                  <a:srgbClr val="FF0000"/>
                </a:solidFill>
                <a:effectLst>
                  <a:reflection blurRad="12700" stA="50000" endPos="50000" dist="5000" dir="5400000" sy="-100000" rotWithShape="0"/>
                </a:effectLst>
                <a:latin typeface="Times New Roman"/>
                <a:cs typeface="Times New Roman"/>
              </a:rPr>
              <a:t>ĐOẠN</a:t>
            </a:r>
            <a:endParaRPr lang="en-US" sz="4800" b="1" cap="all" spc="0" dirty="0">
              <a:ln w="0"/>
              <a:solidFill>
                <a:srgbClr val="FF0000"/>
              </a:solidFill>
              <a:effectLst>
                <a:reflection blurRad="12700" stA="50000" endPos="50000" dist="5000" dir="5400000" sy="-100000" rotWithShape="0"/>
              </a:effectLst>
            </a:endParaRPr>
          </a:p>
        </p:txBody>
      </p:sp>
      <p:sp>
        <p:nvSpPr>
          <p:cNvPr id="7" name="TextBox 6"/>
          <p:cNvSpPr txBox="1"/>
          <p:nvPr/>
        </p:nvSpPr>
        <p:spPr>
          <a:xfrm>
            <a:off x="152400" y="152400"/>
            <a:ext cx="3124200" cy="707886"/>
          </a:xfrm>
          <a:prstGeom prst="rect">
            <a:avLst/>
          </a:prstGeom>
          <a:noFill/>
        </p:spPr>
        <p:txBody>
          <a:bodyPr wrap="square" rtlCol="0">
            <a:spAutoFit/>
          </a:bodyPr>
          <a:lstStyle/>
          <a:p>
            <a:r>
              <a:rPr lang="en-US" sz="4000" b="1" smtClean="0">
                <a:latin typeface="Times New Roman" pitchFamily="18" charset="0"/>
                <a:cs typeface="Times New Roman" pitchFamily="18" charset="0"/>
              </a:rPr>
              <a:t>I. Luyện đọc</a:t>
            </a:r>
            <a:endParaRPr lang="en-US" sz="4000" b="1">
              <a:latin typeface="Times New Roman" pitchFamily="18" charset="0"/>
              <a:cs typeface="Times New Roman" pitchFamily="18" charset="0"/>
            </a:endParaRPr>
          </a:p>
        </p:txBody>
      </p:sp>
    </p:spTree>
    <p:extLst>
      <p:ext uri="{BB962C8B-B14F-4D97-AF65-F5344CB8AC3E}">
        <p14:creationId xmlns:p14="http://schemas.microsoft.com/office/powerpoint/2010/main" val="1847916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257800"/>
          </a:xfrm>
        </p:spPr>
        <p:txBody>
          <a:bodyPr/>
          <a:lstStyle/>
          <a:p>
            <a:pPr algn="just"/>
            <a:r>
              <a:rPr lang="en-US" sz="4400" b="1" dirty="0" err="1" smtClean="0">
                <a:solidFill>
                  <a:srgbClr val="C00000"/>
                </a:solidFill>
                <a:latin typeface="Times New Roman" pitchFamily="18" charset="0"/>
                <a:cs typeface="Times New Roman" pitchFamily="18" charset="0"/>
              </a:rPr>
              <a:t>Việc</a:t>
            </a:r>
            <a:r>
              <a:rPr lang="en-US" sz="4400" b="1" dirty="0" smtClean="0">
                <a:solidFill>
                  <a:srgbClr val="C00000"/>
                </a:solidFill>
                <a:latin typeface="Times New Roman" pitchFamily="18" charset="0"/>
                <a:cs typeface="Times New Roman" pitchFamily="18" charset="0"/>
              </a:rPr>
              <a:t> 1:</a:t>
            </a:r>
            <a:r>
              <a:rPr lang="en-US" sz="4400" b="1" dirty="0" smtClean="0">
                <a:solidFill>
                  <a:srgbClr val="0033CC"/>
                </a:solidFill>
                <a:latin typeface="Times New Roman" pitchFamily="18" charset="0"/>
                <a:cs typeface="Times New Roman" pitchFamily="18" charset="0"/>
              </a:rPr>
              <a:t> </a:t>
            </a:r>
            <a:r>
              <a:rPr lang="en-US" sz="4400" b="1" dirty="0" err="1" smtClean="0">
                <a:solidFill>
                  <a:srgbClr val="0033CC"/>
                </a:solidFill>
                <a:latin typeface="Times New Roman" pitchFamily="18" charset="0"/>
                <a:cs typeface="Times New Roman" pitchFamily="18" charset="0"/>
              </a:rPr>
              <a:t>Luyện</a:t>
            </a:r>
            <a:r>
              <a:rPr lang="en-US" sz="4400" b="1" dirty="0" smtClean="0">
                <a:solidFill>
                  <a:srgbClr val="0033CC"/>
                </a:solidFill>
                <a:latin typeface="Times New Roman" pitchFamily="18" charset="0"/>
                <a:cs typeface="Times New Roman" pitchFamily="18" charset="0"/>
              </a:rPr>
              <a:t> </a:t>
            </a:r>
            <a:r>
              <a:rPr lang="en-US" sz="4400" b="1" dirty="0" err="1" smtClean="0">
                <a:solidFill>
                  <a:srgbClr val="0033CC"/>
                </a:solidFill>
                <a:latin typeface="Times New Roman" pitchFamily="18" charset="0"/>
                <a:cs typeface="Times New Roman" pitchFamily="18" charset="0"/>
              </a:rPr>
              <a:t>đọc</a:t>
            </a:r>
            <a:r>
              <a:rPr lang="en-US" sz="4400" b="1" dirty="0" smtClean="0">
                <a:solidFill>
                  <a:srgbClr val="0033CC"/>
                </a:solidFill>
                <a:latin typeface="Times New Roman" pitchFamily="18" charset="0"/>
                <a:cs typeface="Times New Roman" pitchFamily="18" charset="0"/>
              </a:rPr>
              <a:t> </a:t>
            </a:r>
            <a:r>
              <a:rPr lang="en-US" sz="4400" b="1" dirty="0" err="1" smtClean="0">
                <a:solidFill>
                  <a:srgbClr val="0033CC"/>
                </a:solidFill>
                <a:latin typeface="Times New Roman" pitchFamily="18" charset="0"/>
                <a:cs typeface="Times New Roman" pitchFamily="18" charset="0"/>
              </a:rPr>
              <a:t>nối</a:t>
            </a:r>
            <a:r>
              <a:rPr lang="en-US" sz="4400" b="1" dirty="0" smtClean="0">
                <a:solidFill>
                  <a:srgbClr val="0033CC"/>
                </a:solidFill>
                <a:latin typeface="Times New Roman" pitchFamily="18" charset="0"/>
                <a:cs typeface="Times New Roman" pitchFamily="18" charset="0"/>
              </a:rPr>
              <a:t> </a:t>
            </a:r>
            <a:r>
              <a:rPr lang="en-US" sz="4400" b="1" dirty="0" err="1" smtClean="0">
                <a:solidFill>
                  <a:srgbClr val="0033CC"/>
                </a:solidFill>
                <a:latin typeface="Times New Roman" pitchFamily="18" charset="0"/>
                <a:cs typeface="Times New Roman" pitchFamily="18" charset="0"/>
              </a:rPr>
              <a:t>tiếp</a:t>
            </a:r>
            <a:r>
              <a:rPr lang="en-US" sz="4400" b="1" dirty="0" smtClean="0">
                <a:solidFill>
                  <a:srgbClr val="0033CC"/>
                </a:solidFill>
                <a:latin typeface="Times New Roman" pitchFamily="18" charset="0"/>
                <a:cs typeface="Times New Roman" pitchFamily="18" charset="0"/>
              </a:rPr>
              <a:t> </a:t>
            </a:r>
            <a:r>
              <a:rPr lang="en-US" sz="4400" b="1" dirty="0" err="1" smtClean="0">
                <a:solidFill>
                  <a:srgbClr val="0033CC"/>
                </a:solidFill>
                <a:latin typeface="Times New Roman" pitchFamily="18" charset="0"/>
                <a:cs typeface="Times New Roman" pitchFamily="18" charset="0"/>
              </a:rPr>
              <a:t>các</a:t>
            </a:r>
            <a:r>
              <a:rPr lang="en-US" sz="4400" b="1" dirty="0" smtClean="0">
                <a:solidFill>
                  <a:srgbClr val="0033CC"/>
                </a:solidFill>
                <a:latin typeface="Times New Roman" pitchFamily="18" charset="0"/>
                <a:cs typeface="Times New Roman" pitchFamily="18" charset="0"/>
              </a:rPr>
              <a:t> </a:t>
            </a:r>
            <a:r>
              <a:rPr lang="en-US" sz="4400" b="1" dirty="0" err="1" smtClean="0">
                <a:solidFill>
                  <a:srgbClr val="0033CC"/>
                </a:solidFill>
                <a:latin typeface="Times New Roman" pitchFamily="18" charset="0"/>
                <a:cs typeface="Times New Roman" pitchFamily="18" charset="0"/>
              </a:rPr>
              <a:t>đoạn</a:t>
            </a:r>
            <a:r>
              <a:rPr lang="en-US" sz="4400" b="1" dirty="0" smtClean="0">
                <a:solidFill>
                  <a:srgbClr val="0033CC"/>
                </a:solidFill>
                <a:latin typeface="Times New Roman" pitchFamily="18" charset="0"/>
                <a:cs typeface="Times New Roman" pitchFamily="18" charset="0"/>
              </a:rPr>
              <a:t> </a:t>
            </a:r>
            <a:r>
              <a:rPr lang="en-US" sz="4400" b="1" dirty="0" err="1" smtClean="0">
                <a:solidFill>
                  <a:srgbClr val="0033CC"/>
                </a:solidFill>
                <a:latin typeface="Times New Roman" pitchFamily="18" charset="0"/>
                <a:cs typeface="Times New Roman" pitchFamily="18" charset="0"/>
              </a:rPr>
              <a:t>và</a:t>
            </a:r>
            <a:r>
              <a:rPr lang="en-US" sz="4400" b="1" dirty="0" smtClean="0">
                <a:solidFill>
                  <a:srgbClr val="0033CC"/>
                </a:solidFill>
                <a:latin typeface="Times New Roman" pitchFamily="18" charset="0"/>
                <a:cs typeface="Times New Roman" pitchFamily="18" charset="0"/>
              </a:rPr>
              <a:t> </a:t>
            </a:r>
            <a:r>
              <a:rPr lang="en-US" sz="4400" b="1" dirty="0" err="1" smtClean="0">
                <a:solidFill>
                  <a:srgbClr val="0033CC"/>
                </a:solidFill>
                <a:latin typeface="Times New Roman" pitchFamily="18" charset="0"/>
                <a:cs typeface="Times New Roman" pitchFamily="18" charset="0"/>
              </a:rPr>
              <a:t>sửa</a:t>
            </a:r>
            <a:r>
              <a:rPr lang="en-US" sz="4400" b="1" dirty="0" smtClean="0">
                <a:solidFill>
                  <a:srgbClr val="0033CC"/>
                </a:solidFill>
                <a:latin typeface="Times New Roman" pitchFamily="18" charset="0"/>
                <a:cs typeface="Times New Roman" pitchFamily="18" charset="0"/>
              </a:rPr>
              <a:t> </a:t>
            </a:r>
            <a:r>
              <a:rPr lang="en-US" sz="4400" b="1" dirty="0" err="1" smtClean="0">
                <a:solidFill>
                  <a:srgbClr val="0033CC"/>
                </a:solidFill>
                <a:latin typeface="Times New Roman" pitchFamily="18" charset="0"/>
                <a:cs typeface="Times New Roman" pitchFamily="18" charset="0"/>
              </a:rPr>
              <a:t>lỗi</a:t>
            </a:r>
            <a:r>
              <a:rPr lang="en-US" sz="4400" b="1" dirty="0" smtClean="0">
                <a:solidFill>
                  <a:srgbClr val="0033CC"/>
                </a:solidFill>
                <a:latin typeface="Times New Roman" pitchFamily="18" charset="0"/>
                <a:cs typeface="Times New Roman" pitchFamily="18" charset="0"/>
              </a:rPr>
              <a:t> </a:t>
            </a:r>
            <a:r>
              <a:rPr lang="en-US" sz="4400" b="1" dirty="0" err="1" smtClean="0">
                <a:solidFill>
                  <a:srgbClr val="0033CC"/>
                </a:solidFill>
                <a:latin typeface="Times New Roman" pitchFamily="18" charset="0"/>
                <a:cs typeface="Times New Roman" pitchFamily="18" charset="0"/>
              </a:rPr>
              <a:t>phát</a:t>
            </a:r>
            <a:r>
              <a:rPr lang="en-US" sz="4400" b="1" dirty="0" smtClean="0">
                <a:solidFill>
                  <a:srgbClr val="0033CC"/>
                </a:solidFill>
                <a:latin typeface="Times New Roman" pitchFamily="18" charset="0"/>
                <a:cs typeface="Times New Roman" pitchFamily="18" charset="0"/>
              </a:rPr>
              <a:t> </a:t>
            </a:r>
            <a:r>
              <a:rPr lang="en-US" sz="4400" b="1" dirty="0" err="1" smtClean="0">
                <a:solidFill>
                  <a:srgbClr val="0033CC"/>
                </a:solidFill>
                <a:latin typeface="Times New Roman" pitchFamily="18" charset="0"/>
                <a:cs typeface="Times New Roman" pitchFamily="18" charset="0"/>
              </a:rPr>
              <a:t>âm</a:t>
            </a:r>
            <a:r>
              <a:rPr lang="en-US" sz="4400" b="1" dirty="0" smtClean="0">
                <a:solidFill>
                  <a:srgbClr val="0033CC"/>
                </a:solidFill>
                <a:latin typeface="Times New Roman" pitchFamily="18" charset="0"/>
                <a:cs typeface="Times New Roman" pitchFamily="18" charset="0"/>
              </a:rPr>
              <a:t> </a:t>
            </a:r>
            <a:r>
              <a:rPr lang="en-US" sz="4400" b="1" dirty="0" err="1" smtClean="0">
                <a:solidFill>
                  <a:srgbClr val="0033CC"/>
                </a:solidFill>
                <a:latin typeface="Times New Roman" pitchFamily="18" charset="0"/>
                <a:cs typeface="Times New Roman" pitchFamily="18" charset="0"/>
              </a:rPr>
              <a:t>cho</a:t>
            </a:r>
            <a:r>
              <a:rPr lang="en-US" sz="4400" b="1" dirty="0" smtClean="0">
                <a:solidFill>
                  <a:srgbClr val="0033CC"/>
                </a:solidFill>
                <a:latin typeface="Times New Roman" pitchFamily="18" charset="0"/>
                <a:cs typeface="Times New Roman" pitchFamily="18" charset="0"/>
              </a:rPr>
              <a:t> </a:t>
            </a:r>
            <a:r>
              <a:rPr lang="en-US" sz="4400" b="1" dirty="0" err="1" smtClean="0">
                <a:solidFill>
                  <a:srgbClr val="0033CC"/>
                </a:solidFill>
                <a:latin typeface="Times New Roman" pitchFamily="18" charset="0"/>
                <a:cs typeface="Times New Roman" pitchFamily="18" charset="0"/>
              </a:rPr>
              <a:t>bạn</a:t>
            </a:r>
            <a:r>
              <a:rPr lang="en-US" sz="4400" b="1" dirty="0" smtClean="0">
                <a:solidFill>
                  <a:srgbClr val="0033CC"/>
                </a:solidFill>
                <a:latin typeface="Times New Roman" pitchFamily="18" charset="0"/>
                <a:cs typeface="Times New Roman" pitchFamily="18" charset="0"/>
              </a:rPr>
              <a:t>.</a:t>
            </a:r>
          </a:p>
          <a:p>
            <a:pPr algn="just"/>
            <a:r>
              <a:rPr lang="en-US" sz="4400" b="1" dirty="0" err="1" smtClean="0">
                <a:solidFill>
                  <a:srgbClr val="C00000"/>
                </a:solidFill>
                <a:latin typeface="Times New Roman" pitchFamily="18" charset="0"/>
                <a:cs typeface="Times New Roman" pitchFamily="18" charset="0"/>
              </a:rPr>
              <a:t>Việc</a:t>
            </a:r>
            <a:r>
              <a:rPr lang="en-US" sz="4400" b="1" dirty="0" smtClean="0">
                <a:solidFill>
                  <a:srgbClr val="C00000"/>
                </a:solidFill>
                <a:latin typeface="Times New Roman" pitchFamily="18" charset="0"/>
                <a:cs typeface="Times New Roman" pitchFamily="18" charset="0"/>
              </a:rPr>
              <a:t> 2:</a:t>
            </a:r>
            <a:r>
              <a:rPr lang="en-US" sz="4400" b="1" dirty="0" smtClean="0">
                <a:solidFill>
                  <a:srgbClr val="0033CC"/>
                </a:solidFill>
                <a:latin typeface="Times New Roman" pitchFamily="18" charset="0"/>
                <a:cs typeface="Times New Roman" pitchFamily="18" charset="0"/>
              </a:rPr>
              <a:t> </a:t>
            </a:r>
            <a:r>
              <a:rPr lang="en-US" sz="4400" b="1" dirty="0" err="1" smtClean="0">
                <a:solidFill>
                  <a:srgbClr val="0033CC"/>
                </a:solidFill>
                <a:latin typeface="Times New Roman" pitchFamily="18" charset="0"/>
                <a:cs typeface="Times New Roman" pitchFamily="18" charset="0"/>
              </a:rPr>
              <a:t>Tìm</a:t>
            </a:r>
            <a:r>
              <a:rPr lang="en-US" sz="4400" b="1" dirty="0" smtClean="0">
                <a:solidFill>
                  <a:srgbClr val="0033CC"/>
                </a:solidFill>
                <a:latin typeface="Times New Roman" pitchFamily="18" charset="0"/>
                <a:cs typeface="Times New Roman" pitchFamily="18" charset="0"/>
              </a:rPr>
              <a:t> </a:t>
            </a:r>
            <a:r>
              <a:rPr lang="en-US" sz="4400" b="1" dirty="0" err="1" smtClean="0">
                <a:solidFill>
                  <a:srgbClr val="0033CC"/>
                </a:solidFill>
                <a:latin typeface="Times New Roman" pitchFamily="18" charset="0"/>
                <a:cs typeface="Times New Roman" pitchFamily="18" charset="0"/>
              </a:rPr>
              <a:t>các</a:t>
            </a:r>
            <a:r>
              <a:rPr lang="en-US" sz="4400" b="1" dirty="0" smtClean="0">
                <a:solidFill>
                  <a:srgbClr val="0033CC"/>
                </a:solidFill>
                <a:latin typeface="Times New Roman" pitchFamily="18" charset="0"/>
                <a:cs typeface="Times New Roman" pitchFamily="18" charset="0"/>
              </a:rPr>
              <a:t> </a:t>
            </a:r>
            <a:r>
              <a:rPr lang="en-US" sz="4400" b="1" dirty="0" err="1" smtClean="0">
                <a:solidFill>
                  <a:srgbClr val="0033CC"/>
                </a:solidFill>
                <a:latin typeface="Times New Roman" pitchFamily="18" charset="0"/>
                <a:cs typeface="Times New Roman" pitchFamily="18" charset="0"/>
              </a:rPr>
              <a:t>từ</a:t>
            </a:r>
            <a:r>
              <a:rPr lang="en-US" sz="4400" b="1" dirty="0" smtClean="0">
                <a:solidFill>
                  <a:srgbClr val="0033CC"/>
                </a:solidFill>
                <a:latin typeface="Times New Roman" pitchFamily="18" charset="0"/>
                <a:cs typeface="Times New Roman" pitchFamily="18" charset="0"/>
              </a:rPr>
              <a:t> </a:t>
            </a:r>
            <a:r>
              <a:rPr lang="en-US" sz="4400" b="1" dirty="0" err="1" smtClean="0">
                <a:solidFill>
                  <a:srgbClr val="0033CC"/>
                </a:solidFill>
                <a:latin typeface="Times New Roman" pitchFamily="18" charset="0"/>
                <a:cs typeface="Times New Roman" pitchFamily="18" charset="0"/>
              </a:rPr>
              <a:t>khó</a:t>
            </a:r>
            <a:r>
              <a:rPr lang="en-US" sz="4400" b="1" dirty="0" smtClean="0">
                <a:solidFill>
                  <a:srgbClr val="0033CC"/>
                </a:solidFill>
                <a:latin typeface="Times New Roman" pitchFamily="18" charset="0"/>
                <a:cs typeface="Times New Roman" pitchFamily="18" charset="0"/>
              </a:rPr>
              <a:t> </a:t>
            </a:r>
            <a:r>
              <a:rPr lang="en-US" sz="4400" b="1" dirty="0" err="1" smtClean="0">
                <a:solidFill>
                  <a:srgbClr val="0033CC"/>
                </a:solidFill>
                <a:latin typeface="Times New Roman" pitchFamily="18" charset="0"/>
                <a:cs typeface="Times New Roman" pitchFamily="18" charset="0"/>
              </a:rPr>
              <a:t>cần</a:t>
            </a:r>
            <a:r>
              <a:rPr lang="en-US" sz="4400" b="1" dirty="0" smtClean="0">
                <a:solidFill>
                  <a:srgbClr val="0033CC"/>
                </a:solidFill>
                <a:latin typeface="Times New Roman" pitchFamily="18" charset="0"/>
                <a:cs typeface="Times New Roman" pitchFamily="18" charset="0"/>
              </a:rPr>
              <a:t> </a:t>
            </a:r>
            <a:r>
              <a:rPr lang="en-US" sz="4400" b="1" dirty="0" err="1" smtClean="0">
                <a:solidFill>
                  <a:srgbClr val="0033CC"/>
                </a:solidFill>
                <a:latin typeface="Times New Roman" pitchFamily="18" charset="0"/>
                <a:cs typeface="Times New Roman" pitchFamily="18" charset="0"/>
              </a:rPr>
              <a:t>giải</a:t>
            </a:r>
            <a:r>
              <a:rPr lang="en-US" sz="4400" b="1" dirty="0" smtClean="0">
                <a:solidFill>
                  <a:srgbClr val="0033CC"/>
                </a:solidFill>
                <a:latin typeface="Times New Roman" pitchFamily="18" charset="0"/>
                <a:cs typeface="Times New Roman" pitchFamily="18" charset="0"/>
              </a:rPr>
              <a:t> </a:t>
            </a:r>
            <a:r>
              <a:rPr lang="en-US" sz="4400" b="1" dirty="0" err="1" smtClean="0">
                <a:solidFill>
                  <a:srgbClr val="0033CC"/>
                </a:solidFill>
                <a:latin typeface="Times New Roman" pitchFamily="18" charset="0"/>
                <a:cs typeface="Times New Roman" pitchFamily="18" charset="0"/>
              </a:rPr>
              <a:t>nghĩa</a:t>
            </a:r>
            <a:r>
              <a:rPr lang="en-US" sz="4400" b="1" dirty="0" smtClean="0">
                <a:solidFill>
                  <a:srgbClr val="0033CC"/>
                </a:solidFill>
                <a:latin typeface="Times New Roman" pitchFamily="18" charset="0"/>
                <a:cs typeface="Times New Roman" pitchFamily="18" charset="0"/>
              </a:rPr>
              <a:t>.</a:t>
            </a:r>
          </a:p>
          <a:p>
            <a:pPr algn="just"/>
            <a:r>
              <a:rPr lang="en-US" sz="4400" b="1" dirty="0" err="1" smtClean="0">
                <a:solidFill>
                  <a:srgbClr val="C00000"/>
                </a:solidFill>
                <a:latin typeface="Times New Roman" pitchFamily="18" charset="0"/>
                <a:cs typeface="Times New Roman" pitchFamily="18" charset="0"/>
              </a:rPr>
              <a:t>Việc</a:t>
            </a:r>
            <a:r>
              <a:rPr lang="en-US" sz="4400" b="1" dirty="0" smtClean="0">
                <a:solidFill>
                  <a:srgbClr val="C00000"/>
                </a:solidFill>
                <a:latin typeface="Times New Roman" pitchFamily="18" charset="0"/>
                <a:cs typeface="Times New Roman" pitchFamily="18" charset="0"/>
              </a:rPr>
              <a:t> 3</a:t>
            </a:r>
            <a:r>
              <a:rPr lang="en-US" sz="4400" b="1" smtClean="0">
                <a:solidFill>
                  <a:srgbClr val="C00000"/>
                </a:solidFill>
                <a:latin typeface="Times New Roman" pitchFamily="18" charset="0"/>
                <a:cs typeface="Times New Roman" pitchFamily="18" charset="0"/>
              </a:rPr>
              <a:t>:</a:t>
            </a:r>
            <a:r>
              <a:rPr lang="en-US" sz="4400" b="1" smtClean="0">
                <a:solidFill>
                  <a:srgbClr val="0033CC"/>
                </a:solidFill>
                <a:latin typeface="Times New Roman" pitchFamily="18" charset="0"/>
                <a:cs typeface="Times New Roman" pitchFamily="18" charset="0"/>
              </a:rPr>
              <a:t> </a:t>
            </a:r>
            <a:r>
              <a:rPr lang="en-US" sz="4400" b="1">
                <a:solidFill>
                  <a:srgbClr val="0033CC"/>
                </a:solidFill>
                <a:latin typeface="Times New Roman" pitchFamily="18" charset="0"/>
                <a:cs typeface="Times New Roman" pitchFamily="18" charset="0"/>
              </a:rPr>
              <a:t>Nêu cách ngắt nghỉ các câu văn dài trong bài.</a:t>
            </a:r>
          </a:p>
        </p:txBody>
      </p:sp>
      <p:sp>
        <p:nvSpPr>
          <p:cNvPr id="4" name="Rectangle 3"/>
          <p:cNvSpPr/>
          <p:nvPr/>
        </p:nvSpPr>
        <p:spPr>
          <a:xfrm>
            <a:off x="1" y="304800"/>
            <a:ext cx="9144000" cy="8309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kern="10" cap="all" spc="0" dirty="0" smtClean="0">
                <a:ln w="0"/>
                <a:solidFill>
                  <a:srgbClr val="FF0000"/>
                </a:solidFill>
                <a:effectLst>
                  <a:reflection blurRad="12700" stA="50000" endPos="50000" dist="5000" dir="5400000" sy="-100000" rotWithShape="0"/>
                </a:effectLst>
                <a:latin typeface="Times New Roman"/>
                <a:cs typeface="Times New Roman"/>
              </a:rPr>
              <a:t>PHIẾU GIAO </a:t>
            </a:r>
            <a:r>
              <a:rPr lang="en-US" sz="4800" b="1" kern="10" cap="all" spc="0" dirty="0" err="1" smtClean="0">
                <a:ln w="0"/>
                <a:solidFill>
                  <a:srgbClr val="FF0000"/>
                </a:solidFill>
                <a:effectLst>
                  <a:reflection blurRad="12700" stA="50000" endPos="50000" dist="5000" dir="5400000" sy="-100000" rotWithShape="0"/>
                </a:effectLst>
                <a:latin typeface="Times New Roman"/>
                <a:cs typeface="Times New Roman"/>
              </a:rPr>
              <a:t>ViỆC</a:t>
            </a:r>
            <a:endParaRPr lang="en-US" sz="4800" b="1" cap="all" spc="0" dirty="0">
              <a:ln w="0"/>
              <a:solidFill>
                <a:srgbClr val="FF000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380209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21891510"/>
              </p:ext>
            </p:extLst>
          </p:nvPr>
        </p:nvGraphicFramePr>
        <p:xfrm>
          <a:off x="0" y="76200"/>
          <a:ext cx="9144000" cy="6629400"/>
        </p:xfrm>
        <a:graphic>
          <a:graphicData uri="http://schemas.openxmlformats.org/drawingml/2006/table">
            <a:tbl>
              <a:tblPr firstRow="1" bandRow="1">
                <a:tableStyleId>{5C22544A-7EE6-4342-B048-85BDC9FD1C3A}</a:tableStyleId>
              </a:tblPr>
              <a:tblGrid>
                <a:gridCol w="4572000"/>
                <a:gridCol w="4572000"/>
              </a:tblGrid>
              <a:tr h="6629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b="1" smtClean="0">
                          <a:solidFill>
                            <a:schemeClr val="accent5"/>
                          </a:solidFill>
                          <a:latin typeface="Times New Roman" pitchFamily="18" charset="0"/>
                          <a:cs typeface="Times New Roman" pitchFamily="18" charset="0"/>
                        </a:rPr>
                        <a:t>I. Luyện đọc</a:t>
                      </a:r>
                    </a:p>
                    <a:p>
                      <a:endParaRPr lang="en-US"/>
                    </a:p>
                  </a:txBody>
                  <a:tcPr>
                    <a:lnR w="12700" cap="flat" cmpd="sng" algn="ctr">
                      <a:solidFill>
                        <a:schemeClr val="tx1"/>
                      </a:solidFill>
                      <a:prstDash val="solid"/>
                      <a:round/>
                      <a:headEnd type="none" w="med" len="med"/>
                      <a:tailEnd type="none" w="med" len="med"/>
                    </a:lnR>
                    <a:noFill/>
                  </a:tcPr>
                </a:tc>
                <a:tc>
                  <a:txBody>
                    <a:bodyPr/>
                    <a:lstStyle/>
                    <a:p>
                      <a:r>
                        <a:rPr lang="en-US" sz="4000" smtClean="0">
                          <a:solidFill>
                            <a:schemeClr val="accent5"/>
                          </a:solidFill>
                          <a:latin typeface="Times New Roman" pitchFamily="18" charset="0"/>
                          <a:cs typeface="Times New Roman" pitchFamily="18" charset="0"/>
                        </a:rPr>
                        <a:t>II. Tìm</a:t>
                      </a:r>
                      <a:r>
                        <a:rPr lang="en-US" sz="4000" baseline="0" smtClean="0">
                          <a:solidFill>
                            <a:schemeClr val="accent5"/>
                          </a:solidFill>
                          <a:latin typeface="Times New Roman" pitchFamily="18" charset="0"/>
                          <a:cs typeface="Times New Roman" pitchFamily="18" charset="0"/>
                        </a:rPr>
                        <a:t> hiểu bài</a:t>
                      </a:r>
                    </a:p>
                    <a:p>
                      <a:endParaRPr lang="en-US" sz="4000" baseline="0" smtClean="0">
                        <a:solidFill>
                          <a:srgbClr val="7030A0"/>
                        </a:solidFill>
                        <a:latin typeface="Times New Roman" pitchFamily="18" charset="0"/>
                        <a:cs typeface="Times New Roman" pitchFamily="18" charset="0"/>
                      </a:endParaRPr>
                    </a:p>
                    <a:p>
                      <a:endParaRPr lang="en-US" sz="4000" baseline="0" smtClean="0">
                        <a:solidFill>
                          <a:srgbClr val="7030A0"/>
                        </a:solidFill>
                        <a:latin typeface="Times New Roman" pitchFamily="18" charset="0"/>
                        <a:cs typeface="Times New Roman" pitchFamily="18" charset="0"/>
                      </a:endParaRPr>
                    </a:p>
                    <a:p>
                      <a:endParaRPr lang="en-US" sz="4000" baseline="0" smtClean="0">
                        <a:solidFill>
                          <a:srgbClr val="7030A0"/>
                        </a:solidFill>
                        <a:latin typeface="Times New Roman" pitchFamily="18" charset="0"/>
                        <a:cs typeface="Times New Roman" pitchFamily="18" charset="0"/>
                      </a:endParaRPr>
                    </a:p>
                    <a:p>
                      <a:endParaRPr lang="en-US" sz="4000" baseline="0" smtClean="0">
                        <a:solidFill>
                          <a:srgbClr val="7030A0"/>
                        </a:solidFill>
                        <a:latin typeface="Times New Roman" pitchFamily="18" charset="0"/>
                        <a:cs typeface="Times New Roman" pitchFamily="18" charset="0"/>
                      </a:endParaRPr>
                    </a:p>
                    <a:p>
                      <a:endParaRPr lang="en-US" sz="4000" baseline="0" smtClean="0">
                        <a:solidFill>
                          <a:srgbClr val="7030A0"/>
                        </a:solidFill>
                        <a:latin typeface="Times New Roman" pitchFamily="18" charset="0"/>
                        <a:cs typeface="Times New Roman" pitchFamily="18" charset="0"/>
                      </a:endParaRPr>
                    </a:p>
                    <a:p>
                      <a:endParaRPr lang="en-US" sz="4000" baseline="0" smtClean="0">
                        <a:solidFill>
                          <a:srgbClr val="7030A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solidFill>
                      <a:srgbClr val="CCFFFF"/>
                    </a:solidFill>
                  </a:tcPr>
                </a:tc>
              </a:tr>
            </a:tbl>
          </a:graphicData>
        </a:graphic>
      </p:graphicFrame>
      <p:sp>
        <p:nvSpPr>
          <p:cNvPr id="6" name="TextBox 5"/>
          <p:cNvSpPr txBox="1"/>
          <p:nvPr/>
        </p:nvSpPr>
        <p:spPr>
          <a:xfrm>
            <a:off x="169985" y="838200"/>
            <a:ext cx="4249615" cy="1384995"/>
          </a:xfrm>
          <a:prstGeom prst="rect">
            <a:avLst/>
          </a:prstGeom>
          <a:noFill/>
        </p:spPr>
        <p:txBody>
          <a:bodyPr wrap="square" rtlCol="0">
            <a:spAutoFit/>
          </a:bodyPr>
          <a:lstStyle/>
          <a:p>
            <a:r>
              <a:rPr lang="en-US" sz="4400" b="1" smtClean="0">
                <a:solidFill>
                  <a:srgbClr val="7030A0"/>
                </a:solidFill>
                <a:latin typeface="Times New Roman" pitchFamily="18" charset="0"/>
                <a:cs typeface="Times New Roman" pitchFamily="18" charset="0"/>
              </a:rPr>
              <a:t>- </a:t>
            </a:r>
            <a:r>
              <a:rPr lang="en-US" sz="4000" b="1" smtClean="0">
                <a:solidFill>
                  <a:srgbClr val="7030A0"/>
                </a:solidFill>
                <a:latin typeface="Times New Roman" pitchFamily="18" charset="0"/>
                <a:cs typeface="Times New Roman" pitchFamily="18" charset="0"/>
              </a:rPr>
              <a:t>làm </a:t>
            </a:r>
            <a:r>
              <a:rPr lang="en-US" sz="4000" b="1">
                <a:solidFill>
                  <a:srgbClr val="7030A0"/>
                </a:solidFill>
                <a:latin typeface="Times New Roman" pitchFamily="18" charset="0"/>
                <a:cs typeface="Times New Roman" pitchFamily="18" charset="0"/>
              </a:rPr>
              <a:t>lấy diều, lưng trâu, nền cát. </a:t>
            </a:r>
          </a:p>
        </p:txBody>
      </p:sp>
      <p:sp>
        <p:nvSpPr>
          <p:cNvPr id="3" name="TextBox 2"/>
          <p:cNvSpPr txBox="1"/>
          <p:nvPr/>
        </p:nvSpPr>
        <p:spPr>
          <a:xfrm>
            <a:off x="4724400" y="903290"/>
            <a:ext cx="4191000" cy="1200329"/>
          </a:xfrm>
          <a:prstGeom prst="rect">
            <a:avLst/>
          </a:prstGeom>
          <a:noFill/>
        </p:spPr>
        <p:txBody>
          <a:bodyPr wrap="square" rtlCol="0">
            <a:spAutoFit/>
          </a:bodyPr>
          <a:lstStyle/>
          <a:p>
            <a:r>
              <a:rPr lang="en-US" sz="3600" b="1">
                <a:solidFill>
                  <a:srgbClr val="7030A0"/>
                </a:solidFill>
                <a:latin typeface="Times New Roman" pitchFamily="18" charset="0"/>
                <a:cs typeface="Times New Roman" pitchFamily="18" charset="0"/>
              </a:rPr>
              <a:t>- </a:t>
            </a:r>
            <a:r>
              <a:rPr lang="en-US" sz="3600" b="1" smtClean="0">
                <a:solidFill>
                  <a:srgbClr val="7030A0"/>
                </a:solidFill>
                <a:latin typeface="Times New Roman" pitchFamily="18" charset="0"/>
                <a:cs typeface="Times New Roman" pitchFamily="18" charset="0"/>
              </a:rPr>
              <a:t>Trạng</a:t>
            </a:r>
            <a:endParaRPr lang="en-US" sz="3600" b="1">
              <a:solidFill>
                <a:srgbClr val="7030A0"/>
              </a:solidFill>
              <a:latin typeface="Times New Roman" pitchFamily="18" charset="0"/>
              <a:cs typeface="Times New Roman" pitchFamily="18" charset="0"/>
            </a:endParaRPr>
          </a:p>
          <a:p>
            <a:r>
              <a:rPr lang="en-US" sz="3600" b="1">
                <a:solidFill>
                  <a:srgbClr val="7030A0"/>
                </a:solidFill>
                <a:latin typeface="Times New Roman" pitchFamily="18" charset="0"/>
                <a:cs typeface="Times New Roman" pitchFamily="18" charset="0"/>
              </a:rPr>
              <a:t>- </a:t>
            </a:r>
            <a:r>
              <a:rPr lang="en-US" sz="3600" b="1" smtClean="0">
                <a:solidFill>
                  <a:srgbClr val="7030A0"/>
                </a:solidFill>
                <a:latin typeface="Times New Roman" pitchFamily="18" charset="0"/>
                <a:cs typeface="Times New Roman" pitchFamily="18" charset="0"/>
              </a:rPr>
              <a:t>kinh ngạc</a:t>
            </a:r>
            <a:endParaRPr lang="en-US" sz="3600" b="1">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31322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
            <a:ext cx="2659702" cy="646331"/>
          </a:xfrm>
          <a:prstGeom prst="rect">
            <a:avLst/>
          </a:prstGeom>
        </p:spPr>
        <p:txBody>
          <a:bodyPr wrap="none">
            <a:spAutoFit/>
          </a:bodyPr>
          <a:lstStyle/>
          <a:p>
            <a:pPr>
              <a:defRPr/>
            </a:pPr>
            <a:r>
              <a:rPr lang="en-US" sz="3600" b="1">
                <a:solidFill>
                  <a:schemeClr val="accent5"/>
                </a:solidFill>
                <a:latin typeface="Times New Roman" pitchFamily="18" charset="0"/>
                <a:cs typeface="Times New Roman" pitchFamily="18" charset="0"/>
              </a:rPr>
              <a:t>I. Luyện đọc</a:t>
            </a:r>
          </a:p>
        </p:txBody>
      </p:sp>
      <p:sp>
        <p:nvSpPr>
          <p:cNvPr id="3" name="Rectangle 2"/>
          <p:cNvSpPr/>
          <p:nvPr/>
        </p:nvSpPr>
        <p:spPr>
          <a:xfrm>
            <a:off x="266700" y="1143000"/>
            <a:ext cx="8686800" cy="1200329"/>
          </a:xfrm>
          <a:prstGeom prst="rect">
            <a:avLst/>
          </a:prstGeom>
        </p:spPr>
        <p:txBody>
          <a:bodyPr wrap="square">
            <a:spAutoFit/>
          </a:bodyPr>
          <a:lstStyle/>
          <a:p>
            <a:pPr algn="just"/>
            <a:r>
              <a:rPr lang="en-US" sz="3200" smtClean="0">
                <a:latin typeface="Times New Roman" pitchFamily="18" charset="0"/>
                <a:cs typeface="Times New Roman" pitchFamily="18" charset="0"/>
              </a:rPr>
              <a:t>   </a:t>
            </a:r>
            <a:r>
              <a:rPr lang="en-US" sz="3600" b="1" smtClean="0">
                <a:solidFill>
                  <a:srgbClr val="002060"/>
                </a:solidFill>
                <a:latin typeface="Times New Roman" pitchFamily="18" charset="0"/>
                <a:cs typeface="Times New Roman" pitchFamily="18" charset="0"/>
              </a:rPr>
              <a:t>Thầy </a:t>
            </a:r>
            <a:r>
              <a:rPr lang="en-US" sz="3600" b="1">
                <a:solidFill>
                  <a:srgbClr val="002060"/>
                </a:solidFill>
                <a:latin typeface="Times New Roman" pitchFamily="18" charset="0"/>
                <a:cs typeface="Times New Roman" pitchFamily="18" charset="0"/>
              </a:rPr>
              <a:t>phải kinh ngạc vì chú học đến đâu hiểu ngay đến đó </a:t>
            </a:r>
            <a:r>
              <a:rPr lang="en-US" sz="3600" b="1" smtClean="0">
                <a:solidFill>
                  <a:srgbClr val="002060"/>
                </a:solidFill>
                <a:latin typeface="Times New Roman" pitchFamily="18" charset="0"/>
                <a:cs typeface="Times New Roman" pitchFamily="18" charset="0"/>
              </a:rPr>
              <a:t>/ và </a:t>
            </a:r>
            <a:r>
              <a:rPr lang="en-US" sz="3600" b="1">
                <a:solidFill>
                  <a:srgbClr val="002060"/>
                </a:solidFill>
                <a:latin typeface="Times New Roman" pitchFamily="18" charset="0"/>
                <a:cs typeface="Times New Roman" pitchFamily="18" charset="0"/>
              </a:rPr>
              <a:t>có trí nhớ lạ thường.</a:t>
            </a:r>
          </a:p>
        </p:txBody>
      </p:sp>
      <p:sp>
        <p:nvSpPr>
          <p:cNvPr id="4" name="TextBox 5"/>
          <p:cNvSpPr txBox="1">
            <a:spLocks noChangeArrowheads="1"/>
          </p:cNvSpPr>
          <p:nvPr/>
        </p:nvSpPr>
        <p:spPr bwMode="auto">
          <a:xfrm>
            <a:off x="266700" y="3124200"/>
            <a:ext cx="8686800" cy="2308324"/>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a:r>
              <a:rPr lang="en-US" sz="3600" b="1">
                <a:solidFill>
                  <a:srgbClr val="FF0000"/>
                </a:solidFill>
                <a:latin typeface="Times New Roman" pitchFamily="18" charset="0"/>
                <a:cs typeface="Times New Roman" pitchFamily="18" charset="0"/>
              </a:rPr>
              <a:t>Đã học thì cũng phải đèn sách như ai nhưng </a:t>
            </a:r>
            <a:r>
              <a:rPr lang="en-US" sz="3600" b="1" smtClean="0">
                <a:solidFill>
                  <a:srgbClr val="FF0000"/>
                </a:solidFill>
                <a:latin typeface="Times New Roman" pitchFamily="18" charset="0"/>
                <a:cs typeface="Times New Roman" pitchFamily="18" charset="0"/>
              </a:rPr>
              <a:t>/sách </a:t>
            </a:r>
            <a:r>
              <a:rPr lang="en-US" sz="3600" b="1">
                <a:solidFill>
                  <a:srgbClr val="FF0000"/>
                </a:solidFill>
                <a:latin typeface="Times New Roman" pitchFamily="18" charset="0"/>
                <a:cs typeface="Times New Roman" pitchFamily="18" charset="0"/>
              </a:rPr>
              <a:t>của chú là lưng trâu, nền cát, bút là ngón tay hay mảnh gạch vỡ; // còn đèn </a:t>
            </a:r>
            <a:r>
              <a:rPr lang="en-US" sz="3600" b="1" smtClean="0">
                <a:solidFill>
                  <a:srgbClr val="FF0000"/>
                </a:solidFill>
                <a:latin typeface="Times New Roman" pitchFamily="18" charset="0"/>
                <a:cs typeface="Times New Roman" pitchFamily="18" charset="0"/>
              </a:rPr>
              <a:t>/ là vỏ </a:t>
            </a:r>
            <a:r>
              <a:rPr lang="en-US" sz="3600" b="1">
                <a:solidFill>
                  <a:srgbClr val="FF0000"/>
                </a:solidFill>
                <a:latin typeface="Times New Roman" pitchFamily="18" charset="0"/>
                <a:cs typeface="Times New Roman" pitchFamily="18" charset="0"/>
              </a:rPr>
              <a:t>trứng thả đom đóm vào trong.</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4559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984" y="304800"/>
            <a:ext cx="3944815" cy="707886"/>
          </a:xfrm>
          <a:prstGeom prst="rect">
            <a:avLst/>
          </a:prstGeom>
          <a:noFill/>
        </p:spPr>
        <p:txBody>
          <a:bodyPr wrap="square" rtlCol="0">
            <a:spAutoFit/>
          </a:bodyPr>
          <a:lstStyle/>
          <a:p>
            <a:r>
              <a:rPr lang="en-US" sz="4000" b="1" smtClean="0">
                <a:latin typeface="Times New Roman" pitchFamily="18" charset="0"/>
                <a:cs typeface="Times New Roman" pitchFamily="18" charset="0"/>
              </a:rPr>
              <a:t>II. Tìm hiểu bài</a:t>
            </a:r>
            <a:endParaRPr lang="en-US" sz="4000" b="1">
              <a:latin typeface="Times New Roman" pitchFamily="18" charset="0"/>
              <a:cs typeface="Times New Roman" pitchFamily="18" charset="0"/>
            </a:endParaRPr>
          </a:p>
        </p:txBody>
      </p:sp>
      <p:sp>
        <p:nvSpPr>
          <p:cNvPr id="2" name="Rectangle 1"/>
          <p:cNvSpPr/>
          <p:nvPr/>
        </p:nvSpPr>
        <p:spPr>
          <a:xfrm>
            <a:off x="169984" y="1371600"/>
            <a:ext cx="8745416" cy="1200329"/>
          </a:xfrm>
          <a:prstGeom prst="rect">
            <a:avLst/>
          </a:prstGeom>
        </p:spPr>
        <p:txBody>
          <a:bodyPr wrap="square">
            <a:spAutoFit/>
          </a:bodyPr>
          <a:lstStyle/>
          <a:p>
            <a:pPr algn="just"/>
            <a:r>
              <a:rPr lang="en-US" sz="3600" smtClean="0">
                <a:latin typeface="Times New Roman" pitchFamily="18" charset="0"/>
                <a:cs typeface="Times New Roman" pitchFamily="18" charset="0"/>
              </a:rPr>
              <a:t>    </a:t>
            </a:r>
            <a:r>
              <a:rPr lang="vi-VN" sz="3600" b="1" smtClean="0">
                <a:solidFill>
                  <a:srgbClr val="0033CC"/>
                </a:solidFill>
                <a:latin typeface="Times New Roman" pitchFamily="18" charset="0"/>
                <a:cs typeface="Times New Roman" pitchFamily="18" charset="0"/>
              </a:rPr>
              <a:t>Nguyễn </a:t>
            </a:r>
            <a:r>
              <a:rPr lang="vi-VN" sz="3600" b="1">
                <a:solidFill>
                  <a:srgbClr val="0033CC"/>
                </a:solidFill>
                <a:latin typeface="Times New Roman" pitchFamily="18" charset="0"/>
                <a:cs typeface="Times New Roman" pitchFamily="18" charset="0"/>
              </a:rPr>
              <a:t>Hiền sống ở đời vua nào? Hoàn cảnh gia đình cậu </a:t>
            </a:r>
            <a:r>
              <a:rPr lang="en-US" sz="3600" b="1" smtClean="0">
                <a:solidFill>
                  <a:srgbClr val="0033CC"/>
                </a:solidFill>
                <a:latin typeface="Times New Roman" pitchFamily="18" charset="0"/>
                <a:cs typeface="Times New Roman" pitchFamily="18" charset="0"/>
              </a:rPr>
              <a:t>ra sao</a:t>
            </a:r>
            <a:r>
              <a:rPr lang="vi-VN" sz="3600" b="1" smtClean="0">
                <a:solidFill>
                  <a:srgbClr val="0033CC"/>
                </a:solidFill>
                <a:latin typeface="Times New Roman" pitchFamily="18" charset="0"/>
                <a:cs typeface="Times New Roman" pitchFamily="18" charset="0"/>
              </a:rPr>
              <a:t>? </a:t>
            </a:r>
            <a:endParaRPr lang="en-US" sz="3600" b="1">
              <a:solidFill>
                <a:srgbClr val="0033CC"/>
              </a:solidFill>
              <a:latin typeface="Times New Roman" pitchFamily="18" charset="0"/>
              <a:cs typeface="Times New Roman" pitchFamily="18" charset="0"/>
            </a:endParaRPr>
          </a:p>
        </p:txBody>
      </p:sp>
      <p:sp>
        <p:nvSpPr>
          <p:cNvPr id="3" name="Rectangle 2"/>
          <p:cNvSpPr/>
          <p:nvPr/>
        </p:nvSpPr>
        <p:spPr>
          <a:xfrm>
            <a:off x="609600" y="2971800"/>
            <a:ext cx="8077200" cy="1200329"/>
          </a:xfrm>
          <a:prstGeom prst="rect">
            <a:avLst/>
          </a:prstGeom>
        </p:spPr>
        <p:txBody>
          <a:bodyPr wrap="square">
            <a:spAutoFit/>
          </a:bodyPr>
          <a:lstStyle/>
          <a:p>
            <a:pPr algn="just"/>
            <a:r>
              <a:rPr lang="pt-BR" sz="3600" b="1">
                <a:solidFill>
                  <a:schemeClr val="accent5"/>
                </a:solidFill>
                <a:latin typeface="Times New Roman" pitchFamily="18" charset="0"/>
                <a:cs typeface="Times New Roman" pitchFamily="18" charset="0"/>
              </a:rPr>
              <a:t>Nguyễn Hiền sống ở đời vua Trần Thái Tông, gia đình cậu rất nghèo.</a:t>
            </a:r>
            <a:endParaRPr lang="en-US" sz="3600" b="1">
              <a:solidFill>
                <a:schemeClr val="accent5"/>
              </a:solidFill>
              <a:latin typeface="Times New Roman" pitchFamily="18" charset="0"/>
              <a:cs typeface="Times New Roman" pitchFamily="18" charset="0"/>
            </a:endParaRPr>
          </a:p>
        </p:txBody>
      </p:sp>
      <p:sp>
        <p:nvSpPr>
          <p:cNvPr id="6" name="Rectangle 5"/>
          <p:cNvSpPr/>
          <p:nvPr/>
        </p:nvSpPr>
        <p:spPr>
          <a:xfrm>
            <a:off x="169984" y="4495800"/>
            <a:ext cx="8516816" cy="1754326"/>
          </a:xfrm>
          <a:prstGeom prst="rect">
            <a:avLst/>
          </a:prstGeom>
        </p:spPr>
        <p:txBody>
          <a:bodyPr wrap="square">
            <a:spAutoFit/>
          </a:bodyPr>
          <a:lstStyle/>
          <a:p>
            <a:r>
              <a:rPr lang="pt-BR" sz="3600" b="1" smtClean="0">
                <a:latin typeface="Times New Roman" pitchFamily="18" charset="0"/>
                <a:cs typeface="Times New Roman" pitchFamily="18" charset="0"/>
              </a:rPr>
              <a:t>    Cậu </a:t>
            </a:r>
            <a:r>
              <a:rPr lang="pt-BR" sz="3600" b="1">
                <a:latin typeface="Times New Roman" pitchFamily="18" charset="0"/>
                <a:cs typeface="Times New Roman" pitchFamily="18" charset="0"/>
              </a:rPr>
              <a:t>bé ham thích trò chơi gì</a:t>
            </a:r>
            <a:r>
              <a:rPr lang="pt-BR" sz="3600" b="1" smtClean="0">
                <a:latin typeface="Times New Roman" pitchFamily="18" charset="0"/>
                <a:cs typeface="Times New Roman" pitchFamily="18" charset="0"/>
              </a:rPr>
              <a:t>?</a:t>
            </a:r>
          </a:p>
          <a:p>
            <a:endParaRPr lang="en-US" sz="3600" b="1">
              <a:latin typeface="Times New Roman" pitchFamily="18" charset="0"/>
              <a:cs typeface="Times New Roman" pitchFamily="18" charset="0"/>
            </a:endParaRPr>
          </a:p>
          <a:p>
            <a:r>
              <a:rPr lang="pt-BR" sz="3600" b="1" smtClean="0">
                <a:solidFill>
                  <a:schemeClr val="accent5"/>
                </a:solidFill>
                <a:latin typeface="Times New Roman" pitchFamily="18" charset="0"/>
                <a:cs typeface="Times New Roman" pitchFamily="18" charset="0"/>
              </a:rPr>
              <a:t>Cậu </a:t>
            </a:r>
            <a:r>
              <a:rPr lang="pt-BR" sz="3600" b="1">
                <a:solidFill>
                  <a:schemeClr val="accent5"/>
                </a:solidFill>
                <a:latin typeface="Times New Roman" pitchFamily="18" charset="0"/>
                <a:cs typeface="Times New Roman" pitchFamily="18" charset="0"/>
              </a:rPr>
              <a:t>bé rất ham thích chơi diều.</a:t>
            </a:r>
            <a:endParaRPr lang="en-US" sz="3600" b="1">
              <a:solidFill>
                <a:schemeClr val="accent5"/>
              </a:solidFill>
              <a:latin typeface="Times New Roman" pitchFamily="18" charset="0"/>
              <a:cs typeface="Times New Roman" pitchFamily="18" charset="0"/>
            </a:endParaRPr>
          </a:p>
        </p:txBody>
      </p:sp>
    </p:spTree>
    <p:extLst>
      <p:ext uri="{BB962C8B-B14F-4D97-AF65-F5344CB8AC3E}">
        <p14:creationId xmlns:p14="http://schemas.microsoft.com/office/powerpoint/2010/main" val="138620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TotalTime>
  <Words>1322</Words>
  <Application>Microsoft Office PowerPoint</Application>
  <PresentationFormat>On-screen Show (4:3)</PresentationFormat>
  <Paragraphs>106</Paragraphs>
  <Slides>26</Slides>
  <Notes>1</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Office Theme</vt:lpstr>
      <vt:lpstr>Solstice</vt:lpstr>
      <vt:lpstr>1_Solstice</vt:lpstr>
      <vt:lpstr>PowerPoint Presentation</vt:lpstr>
      <vt:lpstr>PowerPoint Presentation</vt:lpstr>
      <vt:lpstr>PowerPoint Presentation</vt:lpstr>
      <vt:lpstr>ĐÔI NÉT VỀ TÁC GIẢ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TRAN MINH TUAN</cp:lastModifiedBy>
  <cp:revision>88</cp:revision>
  <dcterms:created xsi:type="dcterms:W3CDTF">2020-08-07T01:32:33Z</dcterms:created>
  <dcterms:modified xsi:type="dcterms:W3CDTF">2023-03-20T15:05:27Z</dcterms:modified>
</cp:coreProperties>
</file>