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05" r:id="rId3"/>
    <p:sldId id="290" r:id="rId4"/>
    <p:sldId id="289" r:id="rId5"/>
    <p:sldId id="291" r:id="rId6"/>
    <p:sldId id="292" r:id="rId7"/>
    <p:sldId id="304" r:id="rId8"/>
    <p:sldId id="29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89"/>
    <a:srgbClr val="FFF8A3"/>
    <a:srgbClr val="FFFBCD"/>
    <a:srgbClr val="FDDEEB"/>
    <a:srgbClr val="E07235"/>
    <a:srgbClr val="EB54E9"/>
    <a:srgbClr val="D34CD6"/>
    <a:srgbClr val="D8F3FC"/>
    <a:srgbClr val="EF5F5F"/>
    <a:srgbClr val="9CD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1-09-09T02:26:36.7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22538 1980 0</inkml:trace>
  <inkml:trace contextRef="#ctx0" brushRef="#br0" timeOffset="33.97">22538 1980 0</inkml:trace>
  <inkml:trace contextRef="#ctx0" brushRef="#br0" timeOffset="173.88">22538 1980 0</inkml:trace>
  <inkml:trace contextRef="#ctx0" brushRef="#br0" timeOffset="203.87">22538 1980 0</inkml:trace>
  <inkml:trace contextRef="#ctx0" brushRef="#br0" timeOffset="527.29">22538 1980 0</inkml:trace>
  <inkml:trace contextRef="#ctx0" brushRef="#br0" timeOffset="928.13">22538 1980 0</inkml:trace>
  <inkml:trace contextRef="#ctx0" brushRef="#br0" timeOffset="956.12">22538 1980 0</inkml:trace>
  <inkml:trace contextRef="#ctx0" brushRef="#br0" timeOffset="2251.17">22538 1980 0</inkml:trace>
  <inkml:trace contextRef="#ctx0" brushRef="#br0" timeOffset="2276.17">22538 1980 0</inkml:trace>
  <inkml:trace contextRef="#ctx0" brushRef="#br0" timeOffset="2776.77">22538 1980 0</inkml:trace>
  <inkml:trace contextRef="#ctx0" brushRef="#br0" timeOffset="3621.56">22538 1980 0</inkml:trace>
  <inkml:trace contextRef="#ctx0" brushRef="#br0" timeOffset="3650.55">22538 1980 0</inkml:trace>
  <inkml:trace contextRef="#ctx0" brushRef="#br0" timeOffset="4034.48">22538 1980 0</inkml:trace>
  <inkml:trace contextRef="#ctx0" brushRef="#br0" timeOffset="4061.46">22538 1980 0</inkml:trace>
  <inkml:trace contextRef="#ctx0" brushRef="#br0" timeOffset="4801.67">22538 1980 0</inkml:trace>
  <inkml:trace contextRef="#ctx0" brushRef="#br0" timeOffset="4836.64">22538 1980 0</inkml:trace>
  <inkml:trace contextRef="#ctx0" brushRef="#br0" timeOffset="5028.96">22538 1980 0</inkml:trace>
  <inkml:trace contextRef="#ctx0" brushRef="#br0" timeOffset="5054.96">22538 1980 0</inkml:trace>
  <inkml:trace contextRef="#ctx0" brushRef="#br0" timeOffset="5254.84">22538 1980 0</inkml:trace>
  <inkml:trace contextRef="#ctx0" brushRef="#br0" timeOffset="5279.83">22538 1980 0</inkml:trace>
  <inkml:trace contextRef="#ctx0" brushRef="#br0" timeOffset="5493.58">22538 1980 0</inkml:trace>
  <inkml:trace contextRef="#ctx0" brushRef="#br0" timeOffset="5523.56">22538 1980 0</inkml:trace>
  <inkml:trace contextRef="#ctx0" brushRef="#br0" timeOffset="6361.61">22538 1980 0</inkml:trace>
  <inkml:trace contextRef="#ctx0" brushRef="#br0" timeOffset="6387.6">22538 1980 0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D69F0-C618-43B3-9E7B-BDEE06700F0A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029AB-8FB3-4586-9E62-5CE856F29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0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4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GV: Ai là</a:t>
            </a:r>
            <a:r>
              <a:rPr lang="en-US" baseline="0" smtClean="0"/>
              <a:t> người nói đúng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0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072858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072857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927709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072854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900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8" y="600200"/>
            <a:ext cx="8490400" cy="5454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680"/>
            </a:lvl9pPr>
          </a:lstStyle>
          <a:p>
            <a:endParaRPr/>
          </a:p>
        </p:txBody>
      </p:sp>
      <p:sp>
        <p:nvSpPr>
          <p:cNvPr id="3" name="Google Shape;34;p8">
            <a:extLst>
              <a:ext uri="{FF2B5EF4-FFF2-40B4-BE49-F238E27FC236}">
                <a16:creationId xmlns:a16="http://schemas.microsoft.com/office/drawing/2014/main" xmlns="" id="{162A4EEF-D89A-4BD2-B4A3-EB5C2939F584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3" y="6218245"/>
            <a:ext cx="731838" cy="523875"/>
          </a:xfrm>
          <a:prstGeom prst="rect">
            <a:avLst/>
          </a:prstGeom>
        </p:spPr>
        <p:txBody>
          <a:bodyPr spcFirstLastPara="1" wrap="square" lIns="91425" tIns="91425" rIns="91425" bIns="91425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511747">
              <a:defRPr/>
            </a:pPr>
            <a:fld id="{358BF758-6966-42E3-9C82-28D857A358E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511747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72093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145426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2" r:id="rId26"/>
    <p:sldLayoutId id="2147483693" r:id="rId2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61612" y="206880"/>
              <a:ext cx="2110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941987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906171" y="1973929"/>
            <a:ext cx="6151749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1182A4AD-30CB-40E9-86AB-EF88B04B4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40" r="15569" b="6567"/>
          <a:stretch/>
        </p:blipFill>
        <p:spPr>
          <a:xfrm>
            <a:off x="1505171" y="232881"/>
            <a:ext cx="9162828" cy="5876819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1" name="TextBox 1">
            <a:extLst>
              <a:ext uri="{FF2B5EF4-FFF2-40B4-BE49-F238E27FC236}">
                <a16:creationId xmlns:a16="http://schemas.microsoft.com/office/drawing/2014/main" xmlns="" id="{3505E7EE-7026-4A55-830A-7D25F26F6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1227" y="583499"/>
            <a:ext cx="622394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046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en-US" sz="2667" b="1" kern="0" err="1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Thứ</a:t>
            </a:r>
            <a:r>
              <a:rPr lang="en-US" altLang="en-US" sz="2667" b="1" ker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</a:t>
            </a:r>
            <a:r>
              <a:rPr lang="vi-VN" altLang="en-US" sz="2667" b="1" kern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ba</a:t>
            </a:r>
            <a:r>
              <a:rPr lang="en-US" altLang="en-US" sz="2667" b="1" kern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</a:t>
            </a:r>
            <a:r>
              <a:rPr lang="en-US" altLang="en-US" sz="2667" b="1" kern="0" err="1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ngày</a:t>
            </a:r>
            <a:r>
              <a:rPr lang="en-US" altLang="en-US" sz="2667" b="1" ker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</a:t>
            </a:r>
            <a:r>
              <a:rPr lang="vi-VN" altLang="en-US" sz="2667" b="1" kern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18-</a:t>
            </a:r>
            <a:r>
              <a:rPr lang="en-US" altLang="en-US" sz="2667" b="1" kern="0" smtClean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 </a:t>
            </a:r>
            <a:r>
              <a:rPr lang="en-US" altLang="en-US" sz="2667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1 </a:t>
            </a:r>
            <a:r>
              <a:rPr lang="vi-VN" altLang="en-US" sz="2667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- </a:t>
            </a:r>
            <a:r>
              <a:rPr lang="en-US" altLang="en-US" sz="2667" b="1" kern="0" dirty="0">
                <a:solidFill>
                  <a:prstClr val="white"/>
                </a:solidFill>
                <a:latin typeface="HP001 5 hàng" panose="020B0603050302020204" pitchFamily="34" charset="0"/>
                <a:sym typeface="Arial"/>
              </a:rPr>
              <a:t>2022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3FF9F025-CE37-48B8-8C82-21AD94C61B1E}"/>
                  </a:ext>
                </a:extLst>
              </p14:cNvPr>
              <p14:cNvContentPartPr/>
              <p14:nvPr/>
            </p14:nvContentPartPr>
            <p14:xfrm>
              <a:off x="7233780" y="1908692"/>
              <a:ext cx="201" cy="201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FF9F025-CE37-48B8-8C82-21AD94C61B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8554" y="1903466"/>
                <a:ext cx="10653" cy="10653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2561227" y="956814"/>
            <a:ext cx="6995920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15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667" b="1" kern="0" dirty="0" err="1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2667" b="1" kern="0" dirty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 37 </a:t>
            </a:r>
            <a:r>
              <a:rPr lang="en-US" sz="2667" b="1" kern="0" dirty="0" err="1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Phép</a:t>
            </a:r>
            <a:r>
              <a:rPr lang="en-US" sz="2667" b="1" kern="0" dirty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nhân</a:t>
            </a:r>
            <a:r>
              <a:rPr lang="en-US" sz="2667" b="1" kern="0" dirty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 (</a:t>
            </a:r>
            <a:r>
              <a:rPr lang="en-US" sz="2667" b="1" kern="0" err="1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Tiết</a:t>
            </a:r>
            <a:r>
              <a:rPr lang="en-US" sz="2667" b="1" kern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667" b="1" kern="0" smtClean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n-US" sz="2667" b="1" kern="0" smtClean="0">
                <a:solidFill>
                  <a:srgbClr val="FFFF00"/>
                </a:solidFill>
                <a:latin typeface="HP001 5 hàng" panose="020B0603050302020204" pitchFamily="34" charset="0"/>
                <a:cs typeface="Arial" panose="020B0604020202020204" pitchFamily="34" charset="0"/>
                <a:sym typeface="Arial"/>
              </a:rPr>
              <a:t>)</a:t>
            </a:r>
            <a:endParaRPr lang="en-US" sz="2667" b="1" kern="0" dirty="0">
              <a:solidFill>
                <a:srgbClr val="FFFF00"/>
              </a:solidFill>
              <a:latin typeface="HP001 5 hàng" panose="020B06030503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xmlns="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  <p:sp>
        <p:nvSpPr>
          <p:cNvPr id="37" name="Title 4">
            <a:extLst>
              <a:ext uri="{FF2B5EF4-FFF2-40B4-BE49-F238E27FC236}">
                <a16:creationId xmlns:a16="http://schemas.microsoft.com/office/drawing/2014/main" xmlns="" id="{1382716E-86AD-4CD1-B74C-9111D627CAF7}"/>
              </a:ext>
            </a:extLst>
          </p:cNvPr>
          <p:cNvSpPr txBox="1">
            <a:spLocks/>
          </p:cNvSpPr>
          <p:nvPr/>
        </p:nvSpPr>
        <p:spPr>
          <a:xfrm>
            <a:off x="1329510" y="1280934"/>
            <a:ext cx="7063261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+ 2 + 2 + 2 + 2 =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itle 4">
            <a:extLst>
              <a:ext uri="{FF2B5EF4-FFF2-40B4-BE49-F238E27FC236}">
                <a16:creationId xmlns:a16="http://schemas.microsoft.com/office/drawing/2014/main" xmlns="" id="{E42F3598-BA59-4059-85CF-1F0D48F644BE}"/>
              </a:ext>
            </a:extLst>
          </p:cNvPr>
          <p:cNvSpPr txBox="1">
            <a:spLocks/>
          </p:cNvSpPr>
          <p:nvPr/>
        </p:nvSpPr>
        <p:spPr>
          <a:xfrm>
            <a:off x="1120502" y="2449289"/>
            <a:ext cx="10283372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x 7 = 35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4BDA347-5C5F-454C-9F70-F33D673D1F4D}"/>
              </a:ext>
            </a:extLst>
          </p:cNvPr>
          <p:cNvSpPr/>
          <p:nvPr/>
        </p:nvSpPr>
        <p:spPr>
          <a:xfrm>
            <a:off x="3337178" y="1815044"/>
            <a:ext cx="494575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CB264EB-E3F6-407A-9F4D-7064807B3AF6}"/>
              </a:ext>
            </a:extLst>
          </p:cNvPr>
          <p:cNvSpPr/>
          <p:nvPr/>
        </p:nvSpPr>
        <p:spPr>
          <a:xfrm>
            <a:off x="3323770" y="1801009"/>
            <a:ext cx="2402048" cy="584775"/>
          </a:xfrm>
          <a:prstGeom prst="rect">
            <a:avLst/>
          </a:prstGeom>
          <a:solidFill>
            <a:srgbClr val="FFF8A3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x 5 = 10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ED1A18A-3550-4BBF-A8A9-5130F2319987}"/>
              </a:ext>
            </a:extLst>
          </p:cNvPr>
          <p:cNvSpPr/>
          <p:nvPr/>
        </p:nvSpPr>
        <p:spPr>
          <a:xfrm>
            <a:off x="2912097" y="2939502"/>
            <a:ext cx="6336405" cy="646331"/>
          </a:xfrm>
          <a:prstGeom prst="rect">
            <a:avLst/>
          </a:prstGeom>
          <a:solidFill>
            <a:srgbClr val="FFF8A3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+ 5 + 5 + 5 + 5 + 5 + 5 = 35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776550" y="1684416"/>
            <a:ext cx="550798" cy="309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52790" y="1680010"/>
            <a:ext cx="2380867" cy="440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574074" y="2855720"/>
            <a:ext cx="643433" cy="504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327348" y="2855720"/>
            <a:ext cx="1465900" cy="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368834" y="2855720"/>
            <a:ext cx="2233749" cy="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5" grpId="0"/>
      <p:bldP spid="33" grpId="0"/>
      <p:bldP spid="37" grpId="0"/>
      <p:bldP spid="38" grpId="0"/>
      <p:bldP spid="39" grpId="0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227214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875679" y="104716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xmlns="" id="{37BD317B-5B9D-4CD5-BFD0-611F9B0CBF96}"/>
              </a:ext>
            </a:extLst>
          </p:cNvPr>
          <p:cNvSpPr txBox="1">
            <a:spLocks/>
          </p:cNvSpPr>
          <p:nvPr/>
        </p:nvSpPr>
        <p:spPr>
          <a:xfrm>
            <a:off x="1458528" y="1047165"/>
            <a:ext cx="8222120" cy="6054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E65BD9D8-8683-47C2-947D-0E0FF709D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2" y="1484487"/>
            <a:ext cx="10502287" cy="495389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538210" y="1512198"/>
            <a:ext cx="216313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Freeform: Shape 7">
            <a:extLst>
              <a:ext uri="{FF2B5EF4-FFF2-40B4-BE49-F238E27FC236}">
                <a16:creationId xmlns:a16="http://schemas.microsoft.com/office/drawing/2014/main" xmlns="" id="{2DADC04F-39DD-464F-84B8-A0D0EE0F92B7}"/>
              </a:ext>
            </a:extLst>
          </p:cNvPr>
          <p:cNvSpPr/>
          <p:nvPr/>
        </p:nvSpPr>
        <p:spPr>
          <a:xfrm>
            <a:off x="1802824" y="3425371"/>
            <a:ext cx="6717064" cy="420914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15" name="Freeform: Shape 8">
            <a:extLst>
              <a:ext uri="{FF2B5EF4-FFF2-40B4-BE49-F238E27FC236}">
                <a16:creationId xmlns:a16="http://schemas.microsoft.com/office/drawing/2014/main" xmlns="" id="{9969C87A-3E3E-47AC-8660-60E1745288CF}"/>
              </a:ext>
            </a:extLst>
          </p:cNvPr>
          <p:cNvSpPr/>
          <p:nvPr/>
        </p:nvSpPr>
        <p:spPr>
          <a:xfrm rot="10616015">
            <a:off x="2819809" y="4338410"/>
            <a:ext cx="7096312" cy="340951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xmlns="" id="{F01A431B-605E-435E-9BDE-550ADAFC55A9}"/>
              </a:ext>
            </a:extLst>
          </p:cNvPr>
          <p:cNvSpPr/>
          <p:nvPr/>
        </p:nvSpPr>
        <p:spPr>
          <a:xfrm>
            <a:off x="4518600" y="4224377"/>
            <a:ext cx="3191453" cy="4998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198186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01D7703-1FF4-4AE5-B4F5-37EFB057280E}"/>
              </a:ext>
            </a:extLst>
          </p:cNvPr>
          <p:cNvSpPr/>
          <p:nvPr/>
        </p:nvSpPr>
        <p:spPr>
          <a:xfrm>
            <a:off x="875679" y="106167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76D2C1-190A-4E08-A9DE-70E428BEBCA3}"/>
              </a:ext>
            </a:extLst>
          </p:cNvPr>
          <p:cNvSpPr txBox="1"/>
          <p:nvPr/>
        </p:nvSpPr>
        <p:spPr>
          <a:xfrm>
            <a:off x="1313001" y="1061679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965" y="-201081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1396409" y="1455459"/>
            <a:ext cx="69340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itle 4">
            <a:extLst>
              <a:ext uri="{FF2B5EF4-FFF2-40B4-BE49-F238E27FC236}">
                <a16:creationId xmlns:a16="http://schemas.microsoft.com/office/drawing/2014/main" xmlns="" id="{B2577F57-3872-4DE9-AFB2-952286A6880D}"/>
              </a:ext>
            </a:extLst>
          </p:cNvPr>
          <p:cNvSpPr txBox="1">
            <a:spLocks/>
          </p:cNvSpPr>
          <p:nvPr/>
        </p:nvSpPr>
        <p:spPr>
          <a:xfrm>
            <a:off x="871185" y="1440122"/>
            <a:ext cx="1498279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5 x 4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xmlns="" id="{83AD77FE-134C-4B82-9CDC-A140AA541A04}"/>
              </a:ext>
            </a:extLst>
          </p:cNvPr>
          <p:cNvSpPr txBox="1">
            <a:spLocks/>
          </p:cNvSpPr>
          <p:nvPr/>
        </p:nvSpPr>
        <p:spPr>
          <a:xfrm>
            <a:off x="2971223" y="1440122"/>
            <a:ext cx="1498279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8 x 2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xmlns="" id="{5023632D-6519-49B9-9B27-E0ECA3AAB8A6}"/>
              </a:ext>
            </a:extLst>
          </p:cNvPr>
          <p:cNvSpPr txBox="1">
            <a:spLocks/>
          </p:cNvSpPr>
          <p:nvPr/>
        </p:nvSpPr>
        <p:spPr>
          <a:xfrm>
            <a:off x="5201888" y="1440122"/>
            <a:ext cx="1498279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3 x 6</a:t>
            </a: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xmlns="" id="{A4B815BA-FB21-4C26-990B-D5EB9CE2D919}"/>
              </a:ext>
            </a:extLst>
          </p:cNvPr>
          <p:cNvSpPr txBox="1">
            <a:spLocks/>
          </p:cNvSpPr>
          <p:nvPr/>
        </p:nvSpPr>
        <p:spPr>
          <a:xfrm>
            <a:off x="7505126" y="1440122"/>
            <a:ext cx="1498279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4 x 3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xmlns="" id="{F9A9906D-D68C-4C7C-8ADD-E320066862E4}"/>
              </a:ext>
            </a:extLst>
          </p:cNvPr>
          <p:cNvSpPr txBox="1">
            <a:spLocks/>
          </p:cNvSpPr>
          <p:nvPr/>
        </p:nvSpPr>
        <p:spPr>
          <a:xfrm>
            <a:off x="1790286" y="1971444"/>
            <a:ext cx="5649989" cy="934574"/>
          </a:xfrm>
          <a:prstGeom prst="rect">
            <a:avLst/>
          </a:prstGeom>
          <a:solidFill>
            <a:srgbClr val="FFF78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4 = 5 + 5 + 5 + 5 = 20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4 = 20 </a:t>
            </a:r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xmlns="" id="{F04C62FE-0B3C-4763-86F6-EDD5183EC676}"/>
              </a:ext>
            </a:extLst>
          </p:cNvPr>
          <p:cNvSpPr txBox="1">
            <a:spLocks/>
          </p:cNvSpPr>
          <p:nvPr/>
        </p:nvSpPr>
        <p:spPr>
          <a:xfrm>
            <a:off x="2535796" y="3042917"/>
            <a:ext cx="1911353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8 x 2 = </a:t>
            </a:r>
          </a:p>
        </p:txBody>
      </p:sp>
      <p:sp>
        <p:nvSpPr>
          <p:cNvPr id="26" name="Title 4">
            <a:extLst>
              <a:ext uri="{FF2B5EF4-FFF2-40B4-BE49-F238E27FC236}">
                <a16:creationId xmlns:a16="http://schemas.microsoft.com/office/drawing/2014/main" xmlns="" id="{68ED3755-2907-449C-9EF3-8FFC5D9728CA}"/>
              </a:ext>
            </a:extLst>
          </p:cNvPr>
          <p:cNvSpPr txBox="1">
            <a:spLocks/>
          </p:cNvSpPr>
          <p:nvPr/>
        </p:nvSpPr>
        <p:spPr>
          <a:xfrm>
            <a:off x="2495132" y="4220445"/>
            <a:ext cx="1785051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6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xmlns="" id="{AE5CB870-5CE3-481F-8CEE-98CE1DB88549}"/>
              </a:ext>
            </a:extLst>
          </p:cNvPr>
          <p:cNvSpPr txBox="1">
            <a:spLocks/>
          </p:cNvSpPr>
          <p:nvPr/>
        </p:nvSpPr>
        <p:spPr>
          <a:xfrm>
            <a:off x="2466105" y="5436649"/>
            <a:ext cx="1952011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itle 4">
            <a:extLst>
              <a:ext uri="{FF2B5EF4-FFF2-40B4-BE49-F238E27FC236}">
                <a16:creationId xmlns:a16="http://schemas.microsoft.com/office/drawing/2014/main" xmlns="" id="{F04C62FE-0B3C-4763-86F6-EDD5183EC676}"/>
              </a:ext>
            </a:extLst>
          </p:cNvPr>
          <p:cNvSpPr txBox="1">
            <a:spLocks/>
          </p:cNvSpPr>
          <p:nvPr/>
        </p:nvSpPr>
        <p:spPr>
          <a:xfrm>
            <a:off x="4373310" y="3055467"/>
            <a:ext cx="2143612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 =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xmlns="" id="{F04C62FE-0B3C-4763-86F6-EDD5183EC676}"/>
              </a:ext>
            </a:extLst>
          </p:cNvPr>
          <p:cNvSpPr txBox="1">
            <a:spLocks/>
          </p:cNvSpPr>
          <p:nvPr/>
        </p:nvSpPr>
        <p:spPr>
          <a:xfrm>
            <a:off x="2975218" y="3525424"/>
            <a:ext cx="2235416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 = 16</a:t>
            </a:r>
          </a:p>
        </p:txBody>
      </p:sp>
      <p:sp>
        <p:nvSpPr>
          <p:cNvPr id="30" name="Title 4">
            <a:extLst>
              <a:ext uri="{FF2B5EF4-FFF2-40B4-BE49-F238E27FC236}">
                <a16:creationId xmlns:a16="http://schemas.microsoft.com/office/drawing/2014/main" xmlns="" id="{68ED3755-2907-449C-9EF3-8FFC5D9728CA}"/>
              </a:ext>
            </a:extLst>
          </p:cNvPr>
          <p:cNvSpPr txBox="1">
            <a:spLocks/>
          </p:cNvSpPr>
          <p:nvPr/>
        </p:nvSpPr>
        <p:spPr>
          <a:xfrm>
            <a:off x="4265669" y="4238331"/>
            <a:ext cx="4660536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 + 3 + 3 + 3 + 3 =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xmlns="" id="{68ED3755-2907-449C-9EF3-8FFC5D9728CA}"/>
              </a:ext>
            </a:extLst>
          </p:cNvPr>
          <p:cNvSpPr txBox="1">
            <a:spLocks/>
          </p:cNvSpPr>
          <p:nvPr/>
        </p:nvSpPr>
        <p:spPr>
          <a:xfrm>
            <a:off x="2909016" y="4763233"/>
            <a:ext cx="1841368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6 = 18</a:t>
            </a:r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xmlns="" id="{AE5CB870-5CE3-481F-8CEE-98CE1DB88549}"/>
              </a:ext>
            </a:extLst>
          </p:cNvPr>
          <p:cNvSpPr txBox="1">
            <a:spLocks/>
          </p:cNvSpPr>
          <p:nvPr/>
        </p:nvSpPr>
        <p:spPr>
          <a:xfrm>
            <a:off x="4248332" y="5436649"/>
            <a:ext cx="2577438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 + 4 =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itle 4">
            <a:extLst>
              <a:ext uri="{FF2B5EF4-FFF2-40B4-BE49-F238E27FC236}">
                <a16:creationId xmlns:a16="http://schemas.microsoft.com/office/drawing/2014/main" xmlns="" id="{AE5CB870-5CE3-481F-8CEE-98CE1DB88549}"/>
              </a:ext>
            </a:extLst>
          </p:cNvPr>
          <p:cNvSpPr txBox="1">
            <a:spLocks/>
          </p:cNvSpPr>
          <p:nvPr/>
        </p:nvSpPr>
        <p:spPr>
          <a:xfrm>
            <a:off x="2897353" y="5878289"/>
            <a:ext cx="1868310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0" grpId="0"/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4154984" y="457201"/>
            <a:ext cx="388203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CỦNG CỐ</a:t>
            </a:r>
            <a:endParaRPr lang="vi-VN" sz="4800" dirty="0"/>
          </a:p>
        </p:txBody>
      </p:sp>
      <p:sp>
        <p:nvSpPr>
          <p:cNvPr id="4" name="AutoShape 2" descr="Happy Strawberry Cartoon Transparent PNG &amp; SVG Vector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31901" y="2106464"/>
            <a:ext cx="2935981" cy="2645072"/>
            <a:chOff x="816819" y="2106464"/>
            <a:chExt cx="2935981" cy="2645072"/>
          </a:xfrm>
        </p:grpSpPr>
        <p:pic>
          <p:nvPicPr>
            <p:cNvPr id="1028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066" y="25146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810" y="25146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38" y="34290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816819" y="2106464"/>
              <a:ext cx="2935981" cy="264507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28010" y="2107258"/>
            <a:ext cx="2935981" cy="2645072"/>
            <a:chOff x="816819" y="2106464"/>
            <a:chExt cx="2935981" cy="2645072"/>
          </a:xfrm>
        </p:grpSpPr>
        <p:pic>
          <p:nvPicPr>
            <p:cNvPr id="22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066" y="25146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810" y="25146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38" y="34290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al 24"/>
            <p:cNvSpPr/>
            <p:nvPr/>
          </p:nvSpPr>
          <p:spPr>
            <a:xfrm>
              <a:off x="816819" y="2106464"/>
              <a:ext cx="2935981" cy="264507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424119" y="2108052"/>
            <a:ext cx="2935981" cy="2645072"/>
            <a:chOff x="816819" y="2106464"/>
            <a:chExt cx="2935981" cy="2645072"/>
          </a:xfrm>
        </p:grpSpPr>
        <p:pic>
          <p:nvPicPr>
            <p:cNvPr id="27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066" y="25146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810" y="25146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appy Strawberry Cartoon Transparent PNG &amp;amp; SVG Vecto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38" y="3429000"/>
              <a:ext cx="1124744" cy="112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29"/>
            <p:cNvSpPr/>
            <p:nvPr/>
          </p:nvSpPr>
          <p:spPr>
            <a:xfrm>
              <a:off x="816819" y="2106464"/>
              <a:ext cx="2935981" cy="264507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49848" y="5445257"/>
            <a:ext cx="4152553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/>
              <a:t>A. 3 x 2 = 6</a:t>
            </a:r>
            <a:endParaRPr lang="vi-VN" sz="4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6691089" y="5445256"/>
            <a:ext cx="4152553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/>
              <a:t>B. 3 x 3 = 9</a:t>
            </a:r>
            <a:endParaRPr lang="vi-VN" sz="4800" dirty="0"/>
          </a:p>
        </p:txBody>
      </p:sp>
      <p:pic>
        <p:nvPicPr>
          <p:cNvPr id="33" name="Picture 3" descr="F:\AAA-PDF-SGK\PNG\Untitled2.png"/>
          <p:cNvPicPr>
            <a:picLocks noChangeAspect="1" noChangeArrowheads="1"/>
          </p:cNvPicPr>
          <p:nvPr/>
        </p:nvPicPr>
        <p:blipFill rotWithShape="1">
          <a:blip r:embed="rId6"/>
          <a:srcRect l="43591" t="12007"/>
          <a:stretch/>
        </p:blipFill>
        <p:spPr bwMode="auto">
          <a:xfrm>
            <a:off x="10909350" y="5255315"/>
            <a:ext cx="1124744" cy="1210878"/>
          </a:xfrm>
          <a:prstGeom prst="rect">
            <a:avLst/>
          </a:prstGeom>
          <a:noFill/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0" r="72836" b="41260"/>
          <a:stretch/>
        </p:blipFill>
        <p:spPr>
          <a:xfrm>
            <a:off x="189190" y="5087688"/>
            <a:ext cx="1397623" cy="154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6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165987" y="816429"/>
            <a:ext cx="9414928" cy="4728028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38: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34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4059</TotalTime>
  <Words>308</Words>
  <Application>Microsoft Office PowerPoint</Application>
  <PresentationFormat>Widescreen</PresentationFormat>
  <Paragraphs>47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 Math</vt:lpstr>
      <vt:lpstr>HP001 5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145</cp:revision>
  <dcterms:created xsi:type="dcterms:W3CDTF">2021-06-02T01:34:28Z</dcterms:created>
  <dcterms:modified xsi:type="dcterms:W3CDTF">2022-01-17T13:08:00Z</dcterms:modified>
</cp:coreProperties>
</file>