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5"/>
  </p:notesMasterIdLst>
  <p:sldIdLst>
    <p:sldId id="256" r:id="rId3"/>
    <p:sldId id="294" r:id="rId4"/>
    <p:sldId id="283" r:id="rId5"/>
    <p:sldId id="284" r:id="rId6"/>
    <p:sldId id="286" r:id="rId7"/>
    <p:sldId id="287" r:id="rId8"/>
    <p:sldId id="293" r:id="rId9"/>
    <p:sldId id="290" r:id="rId10"/>
    <p:sldId id="295" r:id="rId11"/>
    <p:sldId id="289" r:id="rId12"/>
    <p:sldId id="291" r:id="rId13"/>
    <p:sldId id="29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>
        <p:scale>
          <a:sx n="90" d="100"/>
          <a:sy n="90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9-09T02:26:3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22538 1980 0</inkml:trace>
  <inkml:trace contextRef="#ctx0" brushRef="#br0" timeOffset="33.97">22538 1980 0</inkml:trace>
  <inkml:trace contextRef="#ctx0" brushRef="#br0" timeOffset="173.88">22538 1980 0</inkml:trace>
  <inkml:trace contextRef="#ctx0" brushRef="#br0" timeOffset="203.87">22538 1980 0</inkml:trace>
  <inkml:trace contextRef="#ctx0" brushRef="#br0" timeOffset="527.29">22538 1980 0</inkml:trace>
  <inkml:trace contextRef="#ctx0" brushRef="#br0" timeOffset="928.13">22538 1980 0</inkml:trace>
  <inkml:trace contextRef="#ctx0" brushRef="#br0" timeOffset="956.12">22538 1980 0</inkml:trace>
  <inkml:trace contextRef="#ctx0" brushRef="#br0" timeOffset="2251.17">22538 1980 0</inkml:trace>
  <inkml:trace contextRef="#ctx0" brushRef="#br0" timeOffset="2276.17">22538 1980 0</inkml:trace>
  <inkml:trace contextRef="#ctx0" brushRef="#br0" timeOffset="2776.77">22538 1980 0</inkml:trace>
  <inkml:trace contextRef="#ctx0" brushRef="#br0" timeOffset="3621.56">22538 1980 0</inkml:trace>
  <inkml:trace contextRef="#ctx0" brushRef="#br0" timeOffset="3650.55">22538 1980 0</inkml:trace>
  <inkml:trace contextRef="#ctx0" brushRef="#br0" timeOffset="4034.48">22538 1980 0</inkml:trace>
  <inkml:trace contextRef="#ctx0" brushRef="#br0" timeOffset="4061.46">22538 1980 0</inkml:trace>
  <inkml:trace contextRef="#ctx0" brushRef="#br0" timeOffset="4801.67">22538 1980 0</inkml:trace>
  <inkml:trace contextRef="#ctx0" brushRef="#br0" timeOffset="4836.64">22538 1980 0</inkml:trace>
  <inkml:trace contextRef="#ctx0" brushRef="#br0" timeOffset="5028.96">22538 1980 0</inkml:trace>
  <inkml:trace contextRef="#ctx0" brushRef="#br0" timeOffset="5054.96">22538 1980 0</inkml:trace>
  <inkml:trace contextRef="#ctx0" brushRef="#br0" timeOffset="5254.84">22538 1980 0</inkml:trace>
  <inkml:trace contextRef="#ctx0" brushRef="#br0" timeOffset="5279.83">22538 1980 0</inkml:trace>
  <inkml:trace contextRef="#ctx0" brushRef="#br0" timeOffset="5493.58">22538 1980 0</inkml:trace>
  <inkml:trace contextRef="#ctx0" brushRef="#br0" timeOffset="5523.56">22538 1980 0</inkml:trace>
  <inkml:trace contextRef="#ctx0" brushRef="#br0" timeOffset="6361.61">22538 1980 0</inkml:trace>
  <inkml:trace contextRef="#ctx0" brushRef="#br0" timeOffset="6387.6">22538 1980 0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9-09T02:26:3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22538 1980 0</inkml:trace>
  <inkml:trace contextRef="#ctx0" brushRef="#br0" timeOffset="33.97">22538 1980 0</inkml:trace>
  <inkml:trace contextRef="#ctx0" brushRef="#br0" timeOffset="173.88">22538 1980 0</inkml:trace>
  <inkml:trace contextRef="#ctx0" brushRef="#br0" timeOffset="203.87">22538 1980 0</inkml:trace>
  <inkml:trace contextRef="#ctx0" brushRef="#br0" timeOffset="527.29">22538 1980 0</inkml:trace>
  <inkml:trace contextRef="#ctx0" brushRef="#br0" timeOffset="928.13">22538 1980 0</inkml:trace>
  <inkml:trace contextRef="#ctx0" brushRef="#br0" timeOffset="956.12">22538 1980 0</inkml:trace>
  <inkml:trace contextRef="#ctx0" brushRef="#br0" timeOffset="2251.17">22538 1980 0</inkml:trace>
  <inkml:trace contextRef="#ctx0" brushRef="#br0" timeOffset="2276.17">22538 1980 0</inkml:trace>
  <inkml:trace contextRef="#ctx0" brushRef="#br0" timeOffset="2776.77">22538 1980 0</inkml:trace>
  <inkml:trace contextRef="#ctx0" brushRef="#br0" timeOffset="3621.56">22538 1980 0</inkml:trace>
  <inkml:trace contextRef="#ctx0" brushRef="#br0" timeOffset="3650.55">22538 1980 0</inkml:trace>
  <inkml:trace contextRef="#ctx0" brushRef="#br0" timeOffset="4034.48">22538 1980 0</inkml:trace>
  <inkml:trace contextRef="#ctx0" brushRef="#br0" timeOffset="4061.46">22538 1980 0</inkml:trace>
  <inkml:trace contextRef="#ctx0" brushRef="#br0" timeOffset="4801.67">22538 1980 0</inkml:trace>
  <inkml:trace contextRef="#ctx0" brushRef="#br0" timeOffset="4836.64">22538 1980 0</inkml:trace>
  <inkml:trace contextRef="#ctx0" brushRef="#br0" timeOffset="5028.96">22538 1980 0</inkml:trace>
  <inkml:trace contextRef="#ctx0" brushRef="#br0" timeOffset="5054.96">22538 1980 0</inkml:trace>
  <inkml:trace contextRef="#ctx0" brushRef="#br0" timeOffset="5254.84">22538 1980 0</inkml:trace>
  <inkml:trace contextRef="#ctx0" brushRef="#br0" timeOffset="5279.83">22538 1980 0</inkml:trace>
  <inkml:trace contextRef="#ctx0" brushRef="#br0" timeOffset="5493.58">22538 1980 0</inkml:trace>
  <inkml:trace contextRef="#ctx0" brushRef="#br0" timeOffset="5523.56">22538 1980 0</inkml:trace>
  <inkml:trace contextRef="#ctx0" brushRef="#br0" timeOffset="6361.61">22538 1980 0</inkml:trace>
  <inkml:trace contextRef="#ctx0" brushRef="#br0" timeOffset="6387.6">22538 1980 0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B477-0211-4617-83DE-FF63A465489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3058-A8CB-4E51-BD68-63753300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xmlns="" id="{162A4EEF-D89A-4BD2-B4A3-EB5C2939F58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245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11747">
              <a:defRPr/>
            </a:pPr>
            <a:fld id="{358BF758-6966-42E3-9C82-28D857A358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51174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7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086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956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1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363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2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61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264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xmlns="" id="{162A4EEF-D89A-4BD2-B4A3-EB5C2939F58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245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11747">
              <a:defRPr/>
            </a:pPr>
            <a:fld id="{358BF758-6966-42E3-9C82-28D857A358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51174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A8789F-95C3-4D66-B961-E48D19D8FCF9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dirty="0">
                <a:solidFill>
                  <a:srgbClr val="050505"/>
                </a:solidFill>
              </a:rPr>
              <a:t>FeistyForwarders_0968120672</a:t>
            </a:r>
            <a:endParaRPr lang="en-US" sz="1067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29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1.wdp"/><Relationship Id="rId7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=""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6" y="4300356"/>
            <a:ext cx="443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3 </a:t>
            </a:r>
            <a:r>
              <a:rPr lang="en-US" sz="2200" dirty="0" err="1" smtClean="0"/>
              <a:t>hàng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tất</a:t>
            </a:r>
            <a:r>
              <a:rPr lang="en-US" sz="2200" dirty="0" smtClean="0"/>
              <a:t> </a:t>
            </a:r>
            <a:r>
              <a:rPr lang="en-US" sz="2200" dirty="0" err="1" smtClean="0"/>
              <a:t>cả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vi-VN" sz="2200" dirty="0" smtClean="0"/>
              <a:t> </a:t>
            </a:r>
            <a:r>
              <a:rPr lang="vi-VN" sz="2200" dirty="0"/>
              <a:t>quả bóng </a:t>
            </a:r>
            <a:r>
              <a:rPr lang="en-US" sz="2200" dirty="0" err="1" smtClean="0"/>
              <a:t>là</a:t>
            </a:r>
            <a:r>
              <a:rPr lang="vi-VN" sz="2200" dirty="0" smtClean="0"/>
              <a:t>:</a:t>
            </a:r>
            <a:endParaRPr lang="vi-VN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3" y="4300356"/>
            <a:ext cx="4596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5 </a:t>
            </a:r>
            <a:r>
              <a:rPr lang="en-US" sz="2200" dirty="0" err="1" smtClean="0"/>
              <a:t>cột</a:t>
            </a:r>
            <a:r>
              <a:rPr lang="en-US" sz="2200" dirty="0" smtClean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tất</a:t>
            </a:r>
            <a:r>
              <a:rPr lang="en-US" sz="2200" dirty="0"/>
              <a:t>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vi-VN" sz="2200" dirty="0"/>
              <a:t> quả bóng </a:t>
            </a:r>
            <a:r>
              <a:rPr lang="en-US" sz="2200" dirty="0" err="1"/>
              <a:t>là</a:t>
            </a:r>
            <a:r>
              <a:rPr lang="vi-VN" sz="2200" dirty="0"/>
              <a:t>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2514186" y="1323273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82A4AD-30CB-40E9-86AB-EF88B04B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0" r="15569" b="6567"/>
          <a:stretch/>
        </p:blipFill>
        <p:spPr>
          <a:xfrm>
            <a:off x="1505171" y="232881"/>
            <a:ext cx="9162828" cy="587681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804" y="513648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Thứ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err="1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tư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, </a:t>
            </a:r>
            <a:r>
              <a:rPr lang="en-US" altLang="en-US" sz="2667" b="1" kern="0" dirty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ngày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19</a:t>
            </a:r>
            <a:r>
              <a:rPr lang="vi-VN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-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 </a:t>
            </a:r>
            <a:r>
              <a:rPr lang="vi-VN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-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FF9F025-CE37-48B8-8C82-21AD94C61B1E}"/>
                  </a:ext>
                </a:extLst>
              </p14:cNvPr>
              <p14:cNvContentPartPr/>
              <p14:nvPr/>
            </p14:nvContentPartPr>
            <p14:xfrm>
              <a:off x="7233780" y="1908692"/>
              <a:ext cx="201" cy="20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F9F025-CE37-48B8-8C82-21AD94C61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554" y="1903466"/>
                <a:ext cx="10653" cy="1065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2561227" y="956814"/>
            <a:ext cx="69959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15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38: 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Thừa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- 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ích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3623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=""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=""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=""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=""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=""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=""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82A4AD-30CB-40E9-86AB-EF88B04B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0" r="15569" b="6567"/>
          <a:stretch/>
        </p:blipFill>
        <p:spPr>
          <a:xfrm>
            <a:off x="1505171" y="232881"/>
            <a:ext cx="9162828" cy="587681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804" y="513648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Thứ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err="1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tư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, </a:t>
            </a:r>
            <a:r>
              <a:rPr lang="en-US" altLang="en-US" sz="2667" b="1" kern="0" dirty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ngày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19</a:t>
            </a:r>
            <a:r>
              <a:rPr lang="vi-VN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-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 </a:t>
            </a:r>
            <a:r>
              <a:rPr lang="vi-VN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-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FF9F025-CE37-48B8-8C82-21AD94C61B1E}"/>
                  </a:ext>
                </a:extLst>
              </p14:cNvPr>
              <p14:cNvContentPartPr/>
              <p14:nvPr/>
            </p14:nvContentPartPr>
            <p14:xfrm>
              <a:off x="7233780" y="1908692"/>
              <a:ext cx="201" cy="20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F9F025-CE37-48B8-8C82-21AD94C61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554" y="1903466"/>
                <a:ext cx="10653" cy="1065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2561227" y="956814"/>
            <a:ext cx="69959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15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38: 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Thừa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- 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n-US" sz="2667" b="1" kern="0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ích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1+2)</a:t>
            </a:r>
            <a:endParaRPr lang="en-US" sz="2667" b="1" kern="0" dirty="0">
              <a:solidFill>
                <a:srgbClr val="FFFF00"/>
              </a:solidFill>
              <a:latin typeface="HP001 5 hàng" panose="020B06030503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171" y="2292964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err="1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Bài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1: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171" y="2878855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a. 2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4 = 2 + 2 + 2 + 2 = 8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441" y="3472638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2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4 = 8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14" y="4063572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b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. 8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2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= 8 + 8 = 16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441" y="4618073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8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2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= 16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55" y="5215839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c. 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4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5 = 4 + 4 + 4 + 4 + 4 = 20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546" y="5789855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 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4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 </a:t>
            </a:r>
            <a:r>
              <a:rPr lang="en-US" altLang="en-US" sz="2667" b="1" kern="0" dirty="0" smtClean="0">
                <a:solidFill>
                  <a:prstClr val="white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5 = 20</a:t>
            </a:r>
            <a:endParaRPr lang="en-US" altLang="en-US" sz="2667" b="1" kern="0" dirty="0">
              <a:solidFill>
                <a:prstClr val="white"/>
              </a:solidFill>
              <a:latin typeface="HP001 5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550</Words>
  <Application>Microsoft Office PowerPoint</Application>
  <PresentationFormat>Custom</PresentationFormat>
  <Paragraphs>182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PDcom</cp:lastModifiedBy>
  <cp:revision>152</cp:revision>
  <dcterms:created xsi:type="dcterms:W3CDTF">2021-06-02T01:34:28Z</dcterms:created>
  <dcterms:modified xsi:type="dcterms:W3CDTF">2022-01-19T03:06:33Z</dcterms:modified>
</cp:coreProperties>
</file>