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80" r:id="rId10"/>
    <p:sldId id="281" r:id="rId11"/>
    <p:sldId id="279" r:id="rId12"/>
    <p:sldId id="265" r:id="rId13"/>
    <p:sldId id="277" r:id="rId14"/>
    <p:sldId id="267" r:id="rId15"/>
    <p:sldId id="268" r:id="rId16"/>
    <p:sldId id="269" r:id="rId17"/>
    <p:sldId id="270" r:id="rId18"/>
    <p:sldId id="275" r:id="rId19"/>
    <p:sldId id="276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ECC39-4BF7-4E61-95D0-A9D704312773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7F2B7-7B24-495F-9205-77075B670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4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BB4D5E6-FC2D-4F2E-8B1C-17806E549714}" type="slidenum">
              <a:rPr lang="en-US" altLang="en-US" sz="1200"/>
              <a:pPr algn="r" eaLnBrk="1" hangingPunct="1"/>
              <a:t>2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72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BB4D5E6-FC2D-4F2E-8B1C-17806E549714}" type="slidenum">
              <a:rPr lang="en-US" altLang="en-US" sz="1200"/>
              <a:pPr algn="r" eaLnBrk="1" hangingPunct="1"/>
              <a:t>3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5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6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2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4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8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3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8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3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165A-9226-477A-A256-DF7B0BF866EC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744-7ED2-4F15-9734-F1D0C464D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4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599" y="128946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391" y="2732149"/>
            <a:ext cx="30492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0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79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52399" y="3913533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676400" y="4370733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lộ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676400" y="4827933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Dong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giương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676400" y="5280668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chuyến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ngày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676400" y="5737868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ngạc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pic>
        <p:nvPicPr>
          <p:cNvPr id="15" name="Picture 17" descr="DSCz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05" y="1629765"/>
            <a:ext cx="436327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3" grpId="0"/>
      <p:bldP spid="13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pic>
        <p:nvPicPr>
          <p:cNvPr id="15" name="Picture 17" descr="DSCz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05" y="1629765"/>
            <a:ext cx="436327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152398" y="3548704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1050235" y="4186576"/>
            <a:ext cx="5350565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050235" y="4186576"/>
            <a:ext cx="5350565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1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524000" y="1219201"/>
            <a:ext cx="8991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altLang="en-US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562760" y="339726"/>
            <a:ext cx="124745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r>
              <a:rPr lang="en-US" altLang="en-US" sz="1400">
                <a:solidFill>
                  <a:srgbClr val="000000"/>
                </a:solidFill>
                <a:latin typeface="Tahoma" panose="020B0604030504040204" pitchFamily="34" charset="0"/>
              </a:rPr>
              <a:t>: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196945" y="720726"/>
            <a:ext cx="3786999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13:</a:t>
            </a: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người bạn tốt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7223823" y="1066800"/>
            <a:ext cx="1352742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Lưu Anh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/>
        </p:nvGraphicFramePr>
        <p:xfrm>
          <a:off x="1828800" y="2438400"/>
          <a:ext cx="86106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map Image" r:id="rId3" imgW="9019048" imgH="4828571" progId="Paint.Picture">
                  <p:embed/>
                </p:oleObj>
              </mc:Choice>
              <mc:Fallback>
                <p:oleObj name="Bitmap Image" r:id="rId3" imgW="9019048" imgH="4828571" progId="Paint.Picture">
                  <p:embed/>
                  <p:pic>
                    <p:nvPicPr>
                      <p:cNvPr id="81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438400"/>
                        <a:ext cx="86106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45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152398" y="3548704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5482" y="4223174"/>
            <a:ext cx="5350565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016486" y="1454150"/>
            <a:ext cx="3313" cy="540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132445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Tìm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hiểu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6909350" y="4010369"/>
            <a:ext cx="4303640" cy="193899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E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385888" y="247375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7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/>
          <p:cNvSpPr>
            <a:spLocks noChangeArrowheads="1"/>
          </p:cNvSpPr>
          <p:nvPr/>
        </p:nvSpPr>
        <p:spPr bwMode="auto">
          <a:xfrm>
            <a:off x="3429000" y="1676400"/>
            <a:ext cx="5181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1981200" y="2819400"/>
            <a:ext cx="8153400" cy="12192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nhảy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2057400" y="4343400"/>
            <a:ext cx="8280400" cy="892552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      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sĩ</a:t>
            </a:r>
            <a:r>
              <a:rPr lang="en-US" altLang="en-US" sz="2600" dirty="0">
                <a:latin typeface="Times New Roman" panose="02020603050405020304" pitchFamily="18" charset="0"/>
              </a:rPr>
              <a:t> A-</a:t>
            </a:r>
            <a:r>
              <a:rPr lang="en-US" altLang="en-US" sz="2600" dirty="0" err="1">
                <a:latin typeface="Times New Roman" panose="02020603050405020304" pitchFamily="18" charset="0"/>
              </a:rPr>
              <a:t>ri</a:t>
            </a:r>
            <a:r>
              <a:rPr lang="en-US" altLang="en-US" sz="2600" dirty="0">
                <a:latin typeface="Times New Roman" panose="02020603050405020304" pitchFamily="18" charset="0"/>
              </a:rPr>
              <a:t>-</a:t>
            </a:r>
            <a:r>
              <a:rPr lang="en-US" altLang="en-US" sz="2600" dirty="0" err="1">
                <a:latin typeface="Times New Roman" panose="02020603050405020304" pitchFamily="18" charset="0"/>
              </a:rPr>
              <a:t>ôn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phải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nhay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vì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thủy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thủ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tàu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nổi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lòng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tham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cướp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hết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tặng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vật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latin typeface="Times New Roman" panose="02020603050405020304" pitchFamily="18" charset="0"/>
              </a:rPr>
              <a:t>, </a:t>
            </a:r>
            <a:r>
              <a:rPr lang="en-US" altLang="en-US" sz="2600" dirty="0" err="1">
                <a:latin typeface="Times New Roman" panose="02020603050405020304" pitchFamily="18" charset="0"/>
              </a:rPr>
              <a:t>đòi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giết</a:t>
            </a:r>
            <a:r>
              <a:rPr lang="en-US" altLang="en-US" sz="2600" dirty="0"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6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517825" y="339726"/>
            <a:ext cx="118333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3908393" y="669925"/>
            <a:ext cx="438632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13: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người bạn tốt</a:t>
            </a: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7571790" y="1073150"/>
            <a:ext cx="149977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Lưu Anh</a:t>
            </a:r>
          </a:p>
        </p:txBody>
      </p:sp>
    </p:spTree>
    <p:extLst>
      <p:ext uri="{BB962C8B-B14F-4D97-AF65-F5344CB8AC3E}">
        <p14:creationId xmlns:p14="http://schemas.microsoft.com/office/powerpoint/2010/main" val="422560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2089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8"/>
          <p:cNvSpPr>
            <a:spLocks noChangeArrowheads="1"/>
          </p:cNvSpPr>
          <p:nvPr/>
        </p:nvSpPr>
        <p:spPr bwMode="auto">
          <a:xfrm>
            <a:off x="3429000" y="1676400"/>
            <a:ext cx="5181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1981200" y="2667000"/>
            <a:ext cx="8153400" cy="15240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    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lạ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xảy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cất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hát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giã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cuộc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2057400" y="4343400"/>
            <a:ext cx="8280400" cy="1292662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517825" y="339726"/>
            <a:ext cx="118333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908393" y="669925"/>
            <a:ext cx="438632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13:</a:t>
            </a:r>
            <a:r>
              <a:rPr lang="en-US" alt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người bạn tốt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7571790" y="1073150"/>
            <a:ext cx="149977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Lưu Anh</a:t>
            </a:r>
          </a:p>
        </p:txBody>
      </p:sp>
    </p:spTree>
    <p:extLst>
      <p:ext uri="{BB962C8B-B14F-4D97-AF65-F5344CB8AC3E}">
        <p14:creationId xmlns:p14="http://schemas.microsoft.com/office/powerpoint/2010/main" val="11069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2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2324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8"/>
          <p:cNvSpPr>
            <a:spLocks noChangeArrowheads="1"/>
          </p:cNvSpPr>
          <p:nvPr/>
        </p:nvSpPr>
        <p:spPr bwMode="auto">
          <a:xfrm>
            <a:off x="3429000" y="1676400"/>
            <a:ext cx="5181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1981200" y="2667000"/>
            <a:ext cx="8153400" cy="15240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</a:rPr>
              <a:t>     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Qua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heo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quý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ở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6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233476" name="Text Box 4"/>
          <p:cNvSpPr txBox="1">
            <a:spLocks noChangeArrowheads="1"/>
          </p:cNvSpPr>
          <p:nvPr/>
        </p:nvSpPr>
        <p:spPr bwMode="auto">
          <a:xfrm>
            <a:off x="2057400" y="4343401"/>
            <a:ext cx="8280400" cy="892552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517825" y="339726"/>
            <a:ext cx="118333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3908393" y="669925"/>
            <a:ext cx="438632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7571790" y="1073150"/>
            <a:ext cx="149977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Lưu Anh</a:t>
            </a:r>
          </a:p>
        </p:txBody>
      </p:sp>
    </p:spTree>
    <p:extLst>
      <p:ext uri="{BB962C8B-B14F-4D97-AF65-F5344CB8AC3E}">
        <p14:creationId xmlns:p14="http://schemas.microsoft.com/office/powerpoint/2010/main" val="343302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2334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8"/>
          <p:cNvSpPr>
            <a:spLocks noChangeArrowheads="1"/>
          </p:cNvSpPr>
          <p:nvPr/>
        </p:nvSpPr>
        <p:spPr bwMode="auto">
          <a:xfrm>
            <a:off x="3429000" y="1676400"/>
            <a:ext cx="5181600" cy="9144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1981200" y="2667000"/>
            <a:ext cx="8159087" cy="15240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2057400" y="4343400"/>
            <a:ext cx="8280400" cy="1692771"/>
          </a:xfrm>
          <a:prstGeom prst="rect">
            <a:avLst/>
          </a:prstGeom>
          <a:noFill/>
          <a:ln w="38100" cmpd="dbl">
            <a:solidFill>
              <a:srgbClr val="FF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s-E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517825" y="339726"/>
            <a:ext cx="118333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3908393" y="669925"/>
            <a:ext cx="4386329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571790" y="1073150"/>
            <a:ext cx="1499770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Lưu Anh</a:t>
            </a:r>
          </a:p>
        </p:txBody>
      </p:sp>
    </p:spTree>
    <p:extLst>
      <p:ext uri="{BB962C8B-B14F-4D97-AF65-F5344CB8AC3E}">
        <p14:creationId xmlns:p14="http://schemas.microsoft.com/office/powerpoint/2010/main" val="219418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0" grpId="0" animBg="1"/>
      <p:bldP spid="21299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152398" y="3548704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5482" y="4223174"/>
            <a:ext cx="5350565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016486" y="1454150"/>
            <a:ext cx="3313" cy="540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132445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Tìm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hiểu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20" name="Text Box 63"/>
          <p:cNvSpPr txBox="1">
            <a:spLocks noChangeArrowheads="1"/>
          </p:cNvSpPr>
          <p:nvPr/>
        </p:nvSpPr>
        <p:spPr bwMode="auto">
          <a:xfrm>
            <a:off x="6220238" y="3335899"/>
            <a:ext cx="430364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6450490" y="4100131"/>
            <a:ext cx="435254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alt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6450489" y="4557331"/>
            <a:ext cx="5285964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6476995" y="5302561"/>
            <a:ext cx="447758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endParaRPr lang="en-US" alt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6476995" y="5764226"/>
            <a:ext cx="5444988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6385888" y="247375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6" name="Text Box 63"/>
          <p:cNvSpPr txBox="1">
            <a:spLocks noChangeArrowheads="1"/>
          </p:cNvSpPr>
          <p:nvPr/>
        </p:nvSpPr>
        <p:spPr bwMode="auto">
          <a:xfrm>
            <a:off x="152398" y="3548704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465482" y="4223174"/>
            <a:ext cx="5350565" cy="230832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,/ ở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altLang="en-US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6016486" y="1454150"/>
            <a:ext cx="3313" cy="5403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63"/>
          <p:cNvSpPr txBox="1">
            <a:spLocks noChangeArrowheads="1"/>
          </p:cNvSpPr>
          <p:nvPr/>
        </p:nvSpPr>
        <p:spPr bwMode="auto">
          <a:xfrm>
            <a:off x="6220238" y="3548703"/>
            <a:ext cx="389945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dung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587569" y="4518114"/>
            <a:ext cx="4947201" cy="120032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132445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Tìm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hiểu</a:t>
            </a:r>
            <a:r>
              <a:rPr lang="en-US" sz="24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bài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6385888" y="247375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15549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011048" y="1246009"/>
            <a:ext cx="414404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232451" y="2640801"/>
            <a:ext cx="9687339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thức, kĩ năng: </a:t>
            </a:r>
            <a:endParaRPr 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nội dung bài: Khen ngợi sự thông minh, tình cảm gắn bó đáng quý của loài cá heo với con người.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trôi chảy toàn bài, đọc đúng các từ phiên âm nước ngoài, ngắt nghỉ hơi đúng.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diễn cảm một đoạn trong bài (giọng sôi nổi, hồi hộp)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Năng lực: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phát triển năng lực giao tiếp, tự học, chia sẻ thông tin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Phẩm chất: </a:t>
            </a:r>
            <a:r>
              <a:rPr lang="it-IT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ý thức học tập nghiêm túc.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Bồi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65698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5" name="Line 5"/>
          <p:cNvSpPr>
            <a:spLocks noChangeShapeType="1"/>
          </p:cNvSpPr>
          <p:nvPr/>
        </p:nvSpPr>
        <p:spPr bwMode="auto">
          <a:xfrm>
            <a:off x="7103164" y="3505200"/>
            <a:ext cx="897836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6"/>
          <p:cNvSpPr>
            <a:spLocks noChangeShapeType="1"/>
          </p:cNvSpPr>
          <p:nvPr/>
        </p:nvSpPr>
        <p:spPr bwMode="auto">
          <a:xfrm>
            <a:off x="9686926" y="5715000"/>
            <a:ext cx="823913" cy="0"/>
          </a:xfrm>
          <a:prstGeom prst="line">
            <a:avLst/>
          </a:prstGeom>
          <a:noFill/>
          <a:ln w="57150" cmpd="thinThick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07" name="Line 7"/>
          <p:cNvSpPr>
            <a:spLocks noChangeShapeType="1"/>
          </p:cNvSpPr>
          <p:nvPr/>
        </p:nvSpPr>
        <p:spPr bwMode="auto">
          <a:xfrm flipV="1">
            <a:off x="5791200" y="4800600"/>
            <a:ext cx="1033670" cy="3211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AutoShape 12"/>
          <p:cNvSpPr>
            <a:spLocks noChangeArrowheads="1"/>
          </p:cNvSpPr>
          <p:nvPr/>
        </p:nvSpPr>
        <p:spPr bwMode="auto">
          <a:xfrm>
            <a:off x="871331" y="1714500"/>
            <a:ext cx="4114800" cy="106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99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8013" name="CLAP2094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975" y="7010400"/>
            <a:ext cx="2936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2019300" y="3041650"/>
            <a:ext cx="8458200" cy="308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cướp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đã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nhầm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đàn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A-</a:t>
            </a:r>
            <a:r>
              <a:rPr lang="en-US" altLang="en-US" sz="2800" dirty="0" err="1">
                <a:latin typeface="Times New Roman" panose="02020603050405020304" pitchFamily="18" charset="0"/>
              </a:rPr>
              <a:t>ri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vang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đàn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vây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tàu</a:t>
            </a:r>
            <a:r>
              <a:rPr lang="en-US" altLang="en-US" sz="2800" dirty="0">
                <a:latin typeface="Times New Roman" panose="02020603050405020304" pitchFamily="18" charset="0"/>
              </a:rPr>
              <a:t>, say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thưởng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nghệ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cứu</a:t>
            </a:r>
            <a:r>
              <a:rPr lang="en-US" altLang="en-US" sz="2800" dirty="0">
                <a:latin typeface="Times New Roman" panose="02020603050405020304" pitchFamily="18" charset="0"/>
              </a:rPr>
              <a:t> A-</a:t>
            </a:r>
            <a:r>
              <a:rPr lang="en-US" altLang="en-US" sz="2800" dirty="0" err="1">
                <a:latin typeface="Times New Roman" panose="02020603050405020304" pitchFamily="18" charset="0"/>
              </a:rPr>
              <a:t>ri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Chúng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</a:rPr>
              <a:t>liền</a:t>
            </a:r>
            <a:r>
              <a:rPr lang="en-US" altLang="en-US" sz="2800" dirty="0" smtClean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nhanh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cả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tàu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cướp</a:t>
            </a:r>
            <a:r>
              <a:rPr lang="en-US" altLang="en-US" sz="2800" dirty="0">
                <a:latin typeface="Times New Roman" panose="02020603050405020304" pitchFamily="18" charset="0"/>
              </a:rPr>
              <a:t>. A-</a:t>
            </a:r>
            <a:r>
              <a:rPr lang="en-US" altLang="en-US" sz="2800" dirty="0" err="1">
                <a:latin typeface="Times New Roman" panose="02020603050405020304" pitchFamily="18" charset="0"/>
              </a:rPr>
              <a:t>ri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tâu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toàn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bộ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vua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tin,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giam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4586" name="Text Box 17"/>
          <p:cNvSpPr txBox="1">
            <a:spLocks noChangeArrowheads="1"/>
          </p:cNvSpPr>
          <p:nvPr/>
        </p:nvSpPr>
        <p:spPr bwMode="auto">
          <a:xfrm>
            <a:off x="7010400" y="1219200"/>
            <a:ext cx="297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altLang="en-US" sz="1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7" name="Text Box 65"/>
          <p:cNvSpPr txBox="1">
            <a:spLocks noChangeArrowheads="1"/>
          </p:cNvSpPr>
          <p:nvPr/>
        </p:nvSpPr>
        <p:spPr bwMode="auto">
          <a:xfrm>
            <a:off x="5257800" y="381000"/>
            <a:ext cx="19812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u="sng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8" name="Text Box 19"/>
          <p:cNvSpPr txBox="1">
            <a:spLocks noChangeArrowheads="1"/>
          </p:cNvSpPr>
          <p:nvPr/>
        </p:nvSpPr>
        <p:spPr bwMode="auto">
          <a:xfrm>
            <a:off x="3657600" y="762000"/>
            <a:ext cx="6096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600" u="sng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6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5257800" y="3965610"/>
            <a:ext cx="1219200" cy="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 flipV="1">
            <a:off x="5173317" y="4340190"/>
            <a:ext cx="3064565" cy="3210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 flipV="1">
            <a:off x="9258300" y="4813300"/>
            <a:ext cx="574675" cy="7178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 flipV="1">
            <a:off x="4535556" y="5254487"/>
            <a:ext cx="1444487" cy="3417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 flipV="1">
            <a:off x="8428383" y="5668616"/>
            <a:ext cx="1439517" cy="6523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2121682" y="4340190"/>
            <a:ext cx="2262809" cy="2484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9901239" y="3962194"/>
            <a:ext cx="609600" cy="3416"/>
          </a:xfrm>
          <a:prstGeom prst="line">
            <a:avLst/>
          </a:prstGeom>
          <a:noFill/>
          <a:ln w="57150" cmpd="thinThick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5477081" y="2155916"/>
            <a:ext cx="5521601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120868" y="3159030"/>
            <a:ext cx="8877814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657600" y="6105028"/>
            <a:ext cx="7686261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8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013"/>
                </p:tgtEl>
              </p:cMediaNode>
            </p:audio>
          </p:childTnLst>
        </p:cTn>
      </p:par>
    </p:tnLst>
    <p:bldLst>
      <p:bldP spid="24585" grpId="0"/>
      <p:bldP spid="21" grpId="0"/>
      <p:bldP spid="22" grpId="0"/>
      <p:bldP spid="22" grpId="1"/>
      <p:bldP spid="23" grpId="0"/>
      <p:bldP spid="2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524000" y="12954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91F3FD"/>
                </a:solidFill>
                <a:latin typeface="Verdana" panose="020B0604030504040204" pitchFamily="34" charset="0"/>
              </a:rPr>
              <a:t>                                          </a:t>
            </a:r>
            <a:endParaRPr lang="en-US" altLang="en-US" sz="180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38596" name="AutoShape 4"/>
          <p:cNvSpPr>
            <a:spLocks noChangeArrowheads="1"/>
          </p:cNvSpPr>
          <p:nvPr/>
        </p:nvSpPr>
        <p:spPr bwMode="auto">
          <a:xfrm>
            <a:off x="3200400" y="1219200"/>
            <a:ext cx="5791200" cy="4038600"/>
          </a:xfrm>
          <a:prstGeom prst="cloudCallout">
            <a:avLst>
              <a:gd name="adj1" fmla="val -42435"/>
              <a:gd name="adj2" fmla="val 74528"/>
            </a:avLst>
          </a:prstGeom>
          <a:gradFill rotWithShape="1">
            <a:gsLst>
              <a:gs pos="0">
                <a:srgbClr val="00CCFF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7A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endParaRPr lang="vi-VN" altLang="en-US" sz="24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38597" name="Picture 5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45720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8" name="Picture 6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91200" y="53340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599" name="Picture 7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9000" y="51054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0" name="Picture 8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3276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1" name="Picture 9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7800" y="19050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2" name="Picture 10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858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3" name="Picture 11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5" name="Picture 13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606" name="Picture 14" descr="bir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24200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607" name="Rectangle 15"/>
          <p:cNvSpPr>
            <a:spLocks noChangeArrowheads="1"/>
          </p:cNvSpPr>
          <p:nvPr/>
        </p:nvSpPr>
        <p:spPr bwMode="auto">
          <a:xfrm>
            <a:off x="3962400" y="2133601"/>
            <a:ext cx="4648200" cy="18002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5" name="Rectangle 19"/>
          <p:cNvSpPr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5311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8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8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38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8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8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38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6" grpId="0" animBg="1"/>
      <p:bldP spid="2386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95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thúc!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97234"/>
            <a:ext cx="10515600" cy="2179728"/>
          </a:xfrm>
        </p:spPr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7.40741E-7 L 2.70833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ext Box 2"/>
          <p:cNvSpPr txBox="1">
            <a:spLocks noChangeArrowheads="1"/>
          </p:cNvSpPr>
          <p:nvPr/>
        </p:nvSpPr>
        <p:spPr bwMode="auto">
          <a:xfrm>
            <a:off x="1524000" y="2002532"/>
            <a:ext cx="876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Si-le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alt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524000" y="155496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011049" y="1246009"/>
            <a:ext cx="322964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232451" y="2640801"/>
            <a:ext cx="968733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24000" y="65698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232451" y="3592184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252330" y="4143458"/>
            <a:ext cx="968733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232450" y="5094841"/>
            <a:ext cx="930302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hống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hách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sz="2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30731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untitled%20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WordArt 18"/>
          <p:cNvSpPr>
            <a:spLocks noChangeArrowheads="1" noChangeShapeType="1" noTextEdit="1"/>
          </p:cNvSpPr>
          <p:nvPr/>
        </p:nvSpPr>
        <p:spPr bwMode="auto">
          <a:xfrm>
            <a:off x="2400300" y="838200"/>
            <a:ext cx="1295400" cy="510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8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</a:p>
          <a:p>
            <a:pPr algn="ctr"/>
            <a:r>
              <a:rPr lang="vi-VN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</a:p>
          <a:p>
            <a:pPr algn="ctr"/>
            <a:r>
              <a:rPr lang="vi-VN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</a:p>
          <a:p>
            <a:pPr algn="ctr"/>
            <a:r>
              <a:rPr lang="vi-VN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</a:p>
          <a:p>
            <a:pPr algn="ctr"/>
            <a:r>
              <a:rPr lang="vi-VN" sz="3600" kern="1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600" kern="10">
              <a:ln w="9525">
                <a:solidFill>
                  <a:srgbClr val="0000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92" name="Picture 20" descr="DSCz_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anh minh hoa chu de- Con nguoi voi thien nh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7315200" cy="58674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5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85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9584" name="Text Box 16"/>
          <p:cNvSpPr txBox="1">
            <a:spLocks noChangeArrowheads="1"/>
          </p:cNvSpPr>
          <p:nvPr/>
        </p:nvSpPr>
        <p:spPr bwMode="auto">
          <a:xfrm>
            <a:off x="5867400" y="13716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Theo Lưu Anh</a:t>
            </a:r>
          </a:p>
        </p:txBody>
      </p:sp>
      <p:pic>
        <p:nvPicPr>
          <p:cNvPr id="4113" name="Picture 17" descr="DSCz_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8382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22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9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83" grpId="0"/>
      <p:bldP spid="109584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: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242391" y="2565214"/>
            <a:ext cx="269681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Chia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755913" y="3615359"/>
            <a:ext cx="926989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755913" y="4072559"/>
            <a:ext cx="926989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755913" y="4525294"/>
            <a:ext cx="9269896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755913" y="4982494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lại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2766391" y="2565214"/>
            <a:ext cx="2696817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đoạn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17" descr="DSCz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161" y="1557959"/>
            <a:ext cx="436327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2133600" y="1270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2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đọc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90800" y="927100"/>
            <a:ext cx="6858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14400" y="1447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Luyện</a:t>
            </a:r>
            <a:r>
              <a:rPr lang="en-US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400" b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đọc</a:t>
            </a:r>
            <a:endParaRPr lang="en-US" sz="2400" b="1" u="sng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400" b="0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152400" y="1981200"/>
            <a:ext cx="1447800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465482" y="2504902"/>
            <a:ext cx="5350565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A-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Hi </a:t>
            </a:r>
            <a:r>
              <a:rPr lang="en-US" altLang="en-US" sz="2400" b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Lạp</a:t>
            </a: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Xi-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xin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dong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sửng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0" name="Text Box 63"/>
          <p:cNvSpPr txBox="1">
            <a:spLocks noChangeArrowheads="1"/>
          </p:cNvSpPr>
          <p:nvPr/>
        </p:nvSpPr>
        <p:spPr bwMode="auto">
          <a:xfrm>
            <a:off x="152399" y="3913533"/>
            <a:ext cx="2246243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676400" y="4370733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Boong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sàn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lộ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thiên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tàu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thủy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676400" y="4827933"/>
            <a:ext cx="9269896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Dong </a:t>
            </a:r>
            <a:r>
              <a:rPr lang="en-US" altLang="en-US" sz="2400" b="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giương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buồm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đường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pic>
        <p:nvPicPr>
          <p:cNvPr id="15" name="Picture 17" descr="DSCz_00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205" y="1629765"/>
            <a:ext cx="436327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150704" cy="986597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35" y="1351722"/>
            <a:ext cx="5390322" cy="376361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15539" y="1564448"/>
            <a:ext cx="3150704" cy="986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783" y="2743200"/>
            <a:ext cx="5592417" cy="38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1488</Words>
  <Application>Microsoft Office PowerPoint</Application>
  <PresentationFormat>Widescreen</PresentationFormat>
  <Paragraphs>146</Paragraphs>
  <Slides>22</Slides>
  <Notes>2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Boong tàu: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kết thúc!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Quoc</dc:creator>
  <cp:lastModifiedBy>Do Viet Quoc</cp:lastModifiedBy>
  <cp:revision>24</cp:revision>
  <dcterms:created xsi:type="dcterms:W3CDTF">2021-08-26T13:28:28Z</dcterms:created>
  <dcterms:modified xsi:type="dcterms:W3CDTF">2021-10-16T15:25:52Z</dcterms:modified>
</cp:coreProperties>
</file>