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9" r:id="rId3"/>
    <p:sldMasterId id="2147483681" r:id="rId4"/>
    <p:sldMasterId id="2147483693" r:id="rId5"/>
    <p:sldMasterId id="2147483705" r:id="rId6"/>
  </p:sldMasterIdLst>
  <p:notesMasterIdLst>
    <p:notesMasterId r:id="rId25"/>
  </p:notesMasterIdLst>
  <p:sldIdLst>
    <p:sldId id="422" r:id="rId7"/>
    <p:sldId id="423" r:id="rId8"/>
    <p:sldId id="425" r:id="rId9"/>
    <p:sldId id="2007577093" r:id="rId10"/>
    <p:sldId id="2007577094" r:id="rId11"/>
    <p:sldId id="457" r:id="rId12"/>
    <p:sldId id="2007577095" r:id="rId13"/>
    <p:sldId id="2007577096" r:id="rId14"/>
    <p:sldId id="432" r:id="rId15"/>
    <p:sldId id="463" r:id="rId16"/>
    <p:sldId id="464" r:id="rId17"/>
    <p:sldId id="433" r:id="rId18"/>
    <p:sldId id="461" r:id="rId19"/>
    <p:sldId id="2007577092" r:id="rId20"/>
    <p:sldId id="300" r:id="rId21"/>
    <p:sldId id="292" r:id="rId22"/>
    <p:sldId id="436" r:id="rId23"/>
    <p:sldId id="35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739C1-298E-4BC4-BA73-1EEEBBC49FF6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DEDC8-F581-455B-85E1-5B2F4409E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3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Kết</a:t>
            </a:r>
            <a:r>
              <a:rPr lang="en-US" baseline="0" smtClean="0"/>
              <a:t> nối tri thức với cuộc sống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2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168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Kết</a:t>
            </a:r>
            <a:r>
              <a:rPr lang="en-US" baseline="0" smtClean="0"/>
              <a:t> nối tri thức với cuộc sống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Kết</a:t>
            </a:r>
            <a:r>
              <a:rPr lang="en-US" baseline="0" smtClean="0"/>
              <a:t> nối tri thức với cuộc sống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DEDC8-F581-455B-85E1-5B2F4409ED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25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Kết</a:t>
            </a:r>
            <a:r>
              <a:rPr lang="en-US" baseline="0" smtClean="0"/>
              <a:t> nối tri thức với cuộc sống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Kết</a:t>
            </a:r>
            <a:r>
              <a:rPr lang="en-US" baseline="0" smtClean="0"/>
              <a:t> nối tri thức với cuộc sống</a:t>
            </a:r>
            <a:endParaRPr lang="en-US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615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Kết</a:t>
            </a:r>
            <a:r>
              <a:rPr lang="en-US" baseline="0" smtClean="0"/>
              <a:t> nối tri thức với cuộc sống</a:t>
            </a:r>
            <a:endParaRPr lang="en-US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Kết</a:t>
            </a:r>
            <a:r>
              <a:rPr lang="en-US" baseline="0" smtClean="0"/>
              <a:t> nối tri thức với cuộc sống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360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Kết</a:t>
            </a:r>
            <a:r>
              <a:rPr lang="en-US" baseline="0" smtClean="0"/>
              <a:t> nối tri thức với cuộc sống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667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Kết</a:t>
            </a:r>
            <a:r>
              <a:rPr lang="en-US" baseline="0" smtClean="0"/>
              <a:t> nối tri thức với cuộc sống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2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021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Kết</a:t>
            </a:r>
            <a:r>
              <a:rPr lang="en-US" baseline="0" smtClean="0"/>
              <a:t> nối tri thức với cuộc sống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2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315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Kết</a:t>
            </a:r>
            <a:r>
              <a:rPr lang="en-US" baseline="0" smtClean="0"/>
              <a:t> nối tri thức với cuộc sống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573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Kết</a:t>
            </a:r>
            <a:r>
              <a:rPr lang="en-US" baseline="0" smtClean="0"/>
              <a:t> nối tri thức với cuộc sống</a:t>
            </a:r>
            <a:endParaRPr lang="en-US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4FFD4-C49B-4DE4-BDB2-D4736871B2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4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91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5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71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48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87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00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49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17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58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46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6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09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09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24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57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92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49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72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62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3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01474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39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5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99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80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55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57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57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7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50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93762936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02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1181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584605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11729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954509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232663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28531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6791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68652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6361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0690374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06150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29112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96091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6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1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2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2021/10/18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9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49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B6420-30C7-436E-B94E-C4769C49B56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5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5825-7B37-42F5-9075-3BE9DC30402E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15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943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51167" y="3910243"/>
            <a:ext cx="12140532" cy="29477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65320" y="203868"/>
            <a:ext cx="5432660" cy="1021353"/>
            <a:chOff x="3568352" y="2594608"/>
            <a:chExt cx="5760641" cy="1195255"/>
          </a:xfrm>
        </p:grpSpPr>
        <p:sp>
          <p:nvSpPr>
            <p:cNvPr id="9" name="Wave 8"/>
            <p:cNvSpPr/>
            <p:nvPr/>
          </p:nvSpPr>
          <p:spPr>
            <a:xfrm>
              <a:off x="3568352" y="2594608"/>
              <a:ext cx="5760641" cy="1195255"/>
            </a:xfrm>
            <a:prstGeom prst="wave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20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文本框 6"/>
            <p:cNvSpPr txBox="1">
              <a:spLocks noChangeArrowheads="1"/>
            </p:cNvSpPr>
            <p:nvPr/>
          </p:nvSpPr>
          <p:spPr bwMode="auto">
            <a:xfrm>
              <a:off x="4004766" y="2765362"/>
              <a:ext cx="4815817" cy="73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marL="0" marR="0" lvl="0" indent="0" algn="ctr" defTabSz="4841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Chủ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đề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2: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Rèn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nếp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sống</a:t>
              </a:r>
              <a:endParaRPr kumimoji="0" lang="zh-CN" altLang="en-US" sz="3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华康海报体W12(P)" panose="040B0C00000000000000" pitchFamily="82" charset="-122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464D78E-15B2-409B-B792-0CF81948CF26}"/>
              </a:ext>
            </a:extLst>
          </p:cNvPr>
          <p:cNvSpPr/>
          <p:nvPr/>
        </p:nvSpPr>
        <p:spPr>
          <a:xfrm>
            <a:off x="414650" y="2022982"/>
            <a:ext cx="113627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8: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Quý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trọng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đồng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tiền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0B34C"/>
              </a:solidFill>
              <a:effectLst>
                <a:outerShdw blurRad="12700" dist="38100" dir="2700000" algn="tl" rotWithShape="0">
                  <a:srgbClr val="50B34C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85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70150D2-5935-4436-B048-C7A75080D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78915"/>
            <a:ext cx="4762500" cy="479107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0ECEE1A-1B80-4B67-9C3A-B3CE0E267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860" y="0"/>
            <a:ext cx="4978780" cy="49489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62613A-BCF6-403B-B814-B84FD8ECA087}"/>
              </a:ext>
            </a:extLst>
          </p:cNvPr>
          <p:cNvSpPr/>
          <p:nvPr/>
        </p:nvSpPr>
        <p:spPr>
          <a:xfrm>
            <a:off x="447675" y="4948906"/>
            <a:ext cx="4558665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khu</a:t>
            </a:r>
            <a:r>
              <a:rPr lang="en-US" sz="2800" dirty="0"/>
              <a:t> </a:t>
            </a:r>
            <a:r>
              <a:rPr lang="en-US" sz="2800" dirty="0" err="1"/>
              <a:t>cảng</a:t>
            </a:r>
            <a:r>
              <a:rPr lang="en-US" sz="2800" dirty="0"/>
              <a:t>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đông</a:t>
            </a:r>
            <a:r>
              <a:rPr lang="en-US" sz="2800" dirty="0"/>
              <a:t> </a:t>
            </a:r>
            <a:r>
              <a:rPr lang="en-US" sz="2800" dirty="0" err="1"/>
              <a:t>đúc</a:t>
            </a:r>
            <a:r>
              <a:rPr lang="en-US" sz="2800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2F6B74-E66E-4759-8200-54C3386A5278}"/>
              </a:ext>
            </a:extLst>
          </p:cNvPr>
          <p:cNvSpPr/>
          <p:nvPr/>
        </p:nvSpPr>
        <p:spPr>
          <a:xfrm>
            <a:off x="5737860" y="5028916"/>
            <a:ext cx="4558665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Vườn quốc gia Yok Đôn, Đắk Lắc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3683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088110B4-C9EA-4410-8654-E01324F0A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" y="0"/>
            <a:ext cx="4823460" cy="4763167"/>
          </a:xfrm>
          <a:prstGeom prst="rect">
            <a:avLst/>
          </a:prstGeom>
        </p:spPr>
      </p:pic>
      <p:pic>
        <p:nvPicPr>
          <p:cNvPr id="8" name="Picture 7" descr="Text, calendar&#10;&#10;Description automatically generated">
            <a:extLst>
              <a:ext uri="{FF2B5EF4-FFF2-40B4-BE49-F238E27FC236}">
                <a16:creationId xmlns:a16="http://schemas.microsoft.com/office/drawing/2014/main" id="{0BD67791-3AD2-4D54-B99B-9F03564CC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35" y="0"/>
            <a:ext cx="4823460" cy="46707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19FA1F-9464-459D-8500-BA8B5D791ACC}"/>
              </a:ext>
            </a:extLst>
          </p:cNvPr>
          <p:cNvSpPr/>
          <p:nvPr/>
        </p:nvSpPr>
        <p:spPr>
          <a:xfrm>
            <a:off x="447675" y="4948906"/>
            <a:ext cx="4558665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Xưởng dệt Nam Định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C07ACA-A0A6-4B52-910D-B9DF48FB4732}"/>
              </a:ext>
            </a:extLst>
          </p:cNvPr>
          <p:cNvSpPr/>
          <p:nvPr/>
        </p:nvSpPr>
        <p:spPr>
          <a:xfrm>
            <a:off x="5543550" y="4948906"/>
            <a:ext cx="5102542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thuỷ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</a:t>
            </a:r>
            <a:r>
              <a:rPr lang="en-US" sz="3600" dirty="0" err="1"/>
              <a:t>Trị</a:t>
            </a:r>
            <a:r>
              <a:rPr lang="en-US" sz="3600" dirty="0"/>
              <a:t> An, </a:t>
            </a:r>
            <a:r>
              <a:rPr lang="en-US" sz="3600" dirty="0" err="1"/>
              <a:t>Đồng</a:t>
            </a:r>
            <a:r>
              <a:rPr lang="en-US" sz="3600" dirty="0"/>
              <a:t> </a:t>
            </a:r>
            <a:r>
              <a:rPr lang="en-US" sz="3600" dirty="0" err="1"/>
              <a:t>Nai</a:t>
            </a:r>
            <a:r>
              <a:rPr lang="en-US" sz="3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43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D0FFCF-3E53-42FF-9222-DFED2C33A17A}"/>
              </a:ext>
            </a:extLst>
          </p:cNvPr>
          <p:cNvSpPr/>
          <p:nvPr/>
        </p:nvSpPr>
        <p:spPr>
          <a:xfrm>
            <a:off x="3585398" y="338435"/>
            <a:ext cx="585942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Mở</a:t>
            </a: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rộng</a:t>
            </a: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tổng</a:t>
            </a: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kết</a:t>
            </a:r>
            <a:endParaRPr kumimoji="0" lang="en-US" sz="8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0B34C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377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1010BF-3079-4606-9306-DC2C8237FC53}"/>
              </a:ext>
            </a:extLst>
          </p:cNvPr>
          <p:cNvSpPr txBox="1"/>
          <p:nvPr/>
        </p:nvSpPr>
        <p:spPr>
          <a:xfrm>
            <a:off x="1988819" y="170080"/>
            <a:ext cx="829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srgbClr val="D2232A"/>
                </a:solidFill>
                <a:latin typeface="Calibri"/>
              </a:rPr>
              <a:t>Chơi trò Đi chợ.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F7C1AC-C80B-411C-A74F-0EE1B3544623}"/>
              </a:ext>
            </a:extLst>
          </p:cNvPr>
          <p:cNvSpPr txBox="1"/>
          <p:nvPr/>
        </p:nvSpPr>
        <p:spPr>
          <a:xfrm>
            <a:off x="0" y="902970"/>
            <a:ext cx="1117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Sắm</a:t>
            </a:r>
            <a:r>
              <a:rPr lang="en-US" sz="2800" dirty="0"/>
              <a:t> </a:t>
            </a:r>
            <a:r>
              <a:rPr lang="en-US" sz="2800" dirty="0" err="1"/>
              <a:t>vai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,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;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tiền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FC716-8715-4BB5-817D-CAD622886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9" y="1422380"/>
            <a:ext cx="12146280" cy="543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3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9B9A1F4-3487-4F26-BBFC-8BE920038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4351"/>
            <a:ext cx="10515600" cy="1325563"/>
          </a:xfrm>
        </p:spPr>
        <p:txBody>
          <a:bodyPr/>
          <a:lstStyle/>
          <a:p>
            <a:pPr algn="ctr"/>
            <a:r>
              <a:rPr lang="vi-VN" dirty="0">
                <a:solidFill>
                  <a:srgbClr val="0070C0"/>
                </a:solidFill>
                <a:latin typeface="Calibri" panose="020F0502020204030204" pitchFamily="34" charset="0"/>
              </a:rPr>
              <a:t>Em đã mua được món đồ nào? Vì sao em chọn mua món đồ đó?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9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C44ECA-7E71-4AA4-B450-45E94F62C115}"/>
              </a:ext>
            </a:extLst>
          </p:cNvPr>
          <p:cNvSpPr txBox="1"/>
          <p:nvPr/>
        </p:nvSpPr>
        <p:spPr>
          <a:xfrm>
            <a:off x="2488019" y="932224"/>
            <a:ext cx="74002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3600" dirty="0">
                <a:solidFill>
                  <a:srgbClr val="8064A2"/>
                </a:solidFill>
              </a:rPr>
              <a:t>“</a:t>
            </a:r>
            <a:r>
              <a:rPr lang="en-US" sz="3600" dirty="0" err="1">
                <a:solidFill>
                  <a:srgbClr val="8064A2"/>
                </a:solidFill>
              </a:rPr>
              <a:t>Nhờ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công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sức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lao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động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Mới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làm</a:t>
            </a:r>
            <a:r>
              <a:rPr lang="en-US" sz="3600" dirty="0">
                <a:solidFill>
                  <a:srgbClr val="8064A2"/>
                </a:solidFill>
              </a:rPr>
              <a:t> ra </a:t>
            </a:r>
            <a:r>
              <a:rPr lang="en-US" sz="3600" dirty="0" err="1">
                <a:solidFill>
                  <a:srgbClr val="8064A2"/>
                </a:solidFill>
              </a:rPr>
              <a:t>đồng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tiền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Em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giữ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gìn</a:t>
            </a:r>
            <a:r>
              <a:rPr lang="en-US" sz="3600" dirty="0">
                <a:solidFill>
                  <a:srgbClr val="8064A2"/>
                </a:solidFill>
              </a:rPr>
              <a:t>, </a:t>
            </a:r>
            <a:r>
              <a:rPr lang="en-US" sz="3600" dirty="0" err="1">
                <a:solidFill>
                  <a:srgbClr val="8064A2"/>
                </a:solidFill>
              </a:rPr>
              <a:t>quý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trọng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Học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tiêu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tiền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thông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minh</a:t>
            </a:r>
            <a:r>
              <a:rPr lang="en-US" sz="3600" dirty="0">
                <a:solidFill>
                  <a:srgbClr val="8064A2"/>
                </a:solidFill>
              </a:rPr>
              <a:t>!”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3219450" y="2171700"/>
            <a:ext cx="5753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89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2426454" y="2085392"/>
            <a:ext cx="7495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C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ùng bố mẹ, người thân quan sát, nhận xét, tìm hiểu thêm các tờ</a:t>
            </a:r>
          </a:p>
          <a:p>
            <a:pPr lvl="0" algn="ctr" defTabSz="914377">
              <a:defRPr/>
            </a:pP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tiền Việt Nam khác.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4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D0FFCF-3E53-42FF-9222-DFED2C33A17A}"/>
              </a:ext>
            </a:extLst>
          </p:cNvPr>
          <p:cNvSpPr/>
          <p:nvPr/>
        </p:nvSpPr>
        <p:spPr>
          <a:xfrm>
            <a:off x="4126769" y="900410"/>
            <a:ext cx="50433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Khởi</a:t>
            </a: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0B34C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46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3475289" y="2098283"/>
            <a:ext cx="513172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Trò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chơi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Ai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nhanh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nhất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5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3D6CAB-0A41-4673-803E-37F300025EB5}"/>
              </a:ext>
            </a:extLst>
          </p:cNvPr>
          <p:cNvSpPr/>
          <p:nvPr/>
        </p:nvSpPr>
        <p:spPr>
          <a:xfrm>
            <a:off x="2099733" y="233916"/>
            <a:ext cx="7974418" cy="76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Đoán</a:t>
            </a:r>
            <a:r>
              <a:rPr lang="en-US" sz="3600" dirty="0"/>
              <a:t> </a:t>
            </a:r>
            <a:r>
              <a:rPr lang="en-US" sz="3600" dirty="0" err="1"/>
              <a:t>mệnh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endParaRPr lang="en-US" sz="3600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3678DC0-384E-4F86-AC52-DFC65EE34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11" y="999459"/>
            <a:ext cx="8148576" cy="54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8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090749" y="849706"/>
            <a:ext cx="9575074" cy="5840654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8EC15B-2351-4D7E-8AEC-DE4C0639432E}"/>
              </a:ext>
            </a:extLst>
          </p:cNvPr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716833" y="2869006"/>
            <a:ext cx="832290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thật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chính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tờ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mệnh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nhầm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lẫn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3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D0FFCF-3E53-42FF-9222-DFED2C33A17A}"/>
              </a:ext>
            </a:extLst>
          </p:cNvPr>
          <p:cNvSpPr/>
          <p:nvPr/>
        </p:nvSpPr>
        <p:spPr>
          <a:xfrm>
            <a:off x="4194098" y="900410"/>
            <a:ext cx="49087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Khám</a:t>
            </a: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phá</a:t>
            </a:r>
            <a:endParaRPr kumimoji="0" lang="en-US" sz="8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0B34C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3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3" name="Picture 2" descr="Text, calendar&#10;&#10;Description automatically generated">
            <a:extLst>
              <a:ext uri="{FF2B5EF4-FFF2-40B4-BE49-F238E27FC236}">
                <a16:creationId xmlns:a16="http://schemas.microsoft.com/office/drawing/2014/main" id="{A70150D2-5935-4436-B048-C7A75080D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278254"/>
            <a:ext cx="4762500" cy="4791075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0ECEE1A-1B80-4B67-9C3A-B3CE0E267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20" y="1267506"/>
            <a:ext cx="4978780" cy="494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3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Nam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088110B4-C9EA-4410-8654-E01324F0A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" y="1422082"/>
            <a:ext cx="4823460" cy="4763167"/>
          </a:xfrm>
          <a:prstGeom prst="rect">
            <a:avLst/>
          </a:prstGeom>
        </p:spPr>
      </p:pic>
      <p:pic>
        <p:nvPicPr>
          <p:cNvPr id="4" name="Picture 3" descr="Text, calendar&#10;&#10;Description automatically generated">
            <a:extLst>
              <a:ext uri="{FF2B5EF4-FFF2-40B4-BE49-F238E27FC236}">
                <a16:creationId xmlns:a16="http://schemas.microsoft.com/office/drawing/2014/main" id="{0BD67791-3AD2-4D54-B99B-9F03564CC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95" y="1514532"/>
            <a:ext cx="4823460" cy="467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5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97" y="-74754"/>
            <a:ext cx="994862" cy="99154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99" y="913394"/>
            <a:ext cx="9225941" cy="4965548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5177790"/>
            <a:ext cx="12192000" cy="1710410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69" y="200370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1776112" y="887789"/>
            <a:ext cx="81462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>
              <a:defRPr/>
            </a:pP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Trên các đồng tiền Việt Nam, có một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mặt giống nhau: hình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Bác Hồ, dòng chữ “Cộng hoà xã hội chủ nghĩa Việt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Nam” và mệnh giá tiền (chữ và số).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Trên mặt khác, ngoài dòng chữ “Ngân hàng Nhà nước Việt Nam”, mệnh giá tiền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còn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có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hình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ảnh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ở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tờ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tiền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D56DDC-484D-4C67-9C78-4732D62DA4BC}:25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D56DDC-484D-4C67-9C78-4732D62DA4BC}:25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D56DDC-484D-4C67-9C78-4732D62DA4BC}:2558"/>
</p:tagLst>
</file>

<file path=ppt/theme/theme1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377</Words>
  <Application>Microsoft Office PowerPoint</Application>
  <PresentationFormat>Màn hình rộng</PresentationFormat>
  <Paragraphs>54</Paragraphs>
  <Slides>18</Slides>
  <Notes>12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14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18</vt:i4>
      </vt:variant>
    </vt:vector>
  </HeadingPairs>
  <TitlesOfParts>
    <vt:vector size="38" baseType="lpstr">
      <vt:lpstr>宋体</vt:lpstr>
      <vt:lpstr>宋体</vt:lpstr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等线 Light</vt:lpstr>
      <vt:lpstr>iCiel Cucho</vt:lpstr>
      <vt:lpstr>Quicksand Medium</vt:lpstr>
      <vt:lpstr>Times New Roman</vt:lpstr>
      <vt:lpstr>华康海报体W12(P)</vt:lpstr>
      <vt:lpstr>9_www.33ppt.com</vt:lpstr>
      <vt:lpstr>Hoạt động</vt:lpstr>
      <vt:lpstr>1_Office Theme</vt:lpstr>
      <vt:lpstr>3_Office Theme</vt:lpstr>
      <vt:lpstr>1_Office 主题​​</vt:lpstr>
      <vt:lpstr>4_Office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Em đã mua được món đồ nào? Vì sao em chọn mua món đồ đó?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16</cp:revision>
  <dcterms:created xsi:type="dcterms:W3CDTF">2021-06-11T04:16:36Z</dcterms:created>
  <dcterms:modified xsi:type="dcterms:W3CDTF">2021-10-18T15:52:16Z</dcterms:modified>
</cp:coreProperties>
</file>