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57" r:id="rId3"/>
    <p:sldId id="314" r:id="rId4"/>
    <p:sldId id="315" r:id="rId5"/>
    <p:sldId id="316" r:id="rId6"/>
    <p:sldId id="317" r:id="rId7"/>
    <p:sldId id="318" r:id="rId8"/>
    <p:sldId id="319" r:id="rId9"/>
    <p:sldId id="301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DB69"/>
    <a:srgbClr val="FF339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67" y="130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2060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200" b="1" smtClean="0">
                <a:solidFill>
                  <a:srgbClr val="002060"/>
                </a:solidFill>
                <a:latin typeface="Times New Roman" pitchFamily="18" charset="0"/>
              </a:rPr>
              <a:t>……</a:t>
            </a:r>
            <a:endParaRPr lang="en-US" altLang="en-US" sz="32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LÀM BIỂN BÁO GIAO THÔNG (T4)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:……………………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36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360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………………</a:t>
            </a:r>
            <a:endParaRPr lang="en-US" sz="4800" i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661319" y="1493118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bạn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mô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dạng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khác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Trưng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bày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giới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thiệu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sản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phẩm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nhóm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mình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) (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12)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53" y="1598084"/>
            <a:ext cx="1066800" cy="92004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421" y="2971800"/>
            <a:ext cx="1371769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7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1661319" y="1493118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nhiều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biển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báo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nguy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hiểm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).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tham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khảo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sau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9919" y="3962401"/>
            <a:ext cx="12420600" cy="4495800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601849" y="2642100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thủ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cắt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cạnh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8cm.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Gập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đôi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tờ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giấy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lấy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13)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144" y="1618918"/>
            <a:ext cx="638175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5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4119" y="1849026"/>
            <a:ext cx="13950557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Gập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đỉnh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B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chữ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nhật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ABCD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vào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AD,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gặp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M.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Điều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chỉnh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C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MNC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trùng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đỉnh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C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MCD.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Dùng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bút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chì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MC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cắt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kẻ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, ta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 (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14)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319" y="4495801"/>
            <a:ext cx="114300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0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4119" y="1849026"/>
            <a:ext cx="13950557" cy="1129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Cắt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từ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vuông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cạnh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7cm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theo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cách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như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trên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(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14).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719" y="3200400"/>
            <a:ext cx="9220200" cy="504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52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204119" y="1849026"/>
            <a:ext cx="13950557" cy="1622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-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Dán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vàng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chồng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màu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đỏ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sao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hai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dấu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giữa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trùng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khít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lên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làm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tròn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đỉnh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tam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giác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(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16).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endParaRPr lang="en-US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684" y="3471445"/>
            <a:ext cx="9906000" cy="5165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6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8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28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20553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4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1759473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4998134" y="898134"/>
            <a:ext cx="74835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9: LÀM BIỂN BÁO GIAO THÔNG (T4)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907075" y="1828713"/>
            <a:ext cx="13301635" cy="260730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 smtClean="0">
                <a:latin typeface="Times New Roman" pitchFamily="18" charset="0"/>
              </a:rPr>
              <a:t>Lựa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chọn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sử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dụng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liệu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sẵn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</a:rPr>
              <a:t>địa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phương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biển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báo</a:t>
            </a:r>
            <a:endParaRPr lang="en-US" sz="3200" b="1" dirty="0" smtClean="0">
              <a:latin typeface="Times New Roman" pitchFamily="18" charset="0"/>
            </a:endParaRP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88" y="1804329"/>
            <a:ext cx="1352550" cy="1276351"/>
          </a:xfrm>
          <a:prstGeom prst="rect">
            <a:avLst/>
          </a:prstGeom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901138" y="4876800"/>
            <a:ext cx="13307572" cy="260730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dirty="0" err="1" smtClean="0">
                <a:latin typeface="Times New Roman" pitchFamily="18" charset="0"/>
              </a:rPr>
              <a:t>Biển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báo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giao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thông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sáng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chế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vĩ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đại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loài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</a:rPr>
              <a:t>Những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tấm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biển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báo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giao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thông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đường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bộ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đầu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tiên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xuất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</a:rPr>
              <a:t>Rô</a:t>
            </a:r>
            <a:r>
              <a:rPr lang="en-US" sz="3200" b="1" dirty="0" smtClean="0">
                <a:latin typeface="Times New Roman" pitchFamily="18" charset="0"/>
              </a:rPr>
              <a:t>-ma (Roma) </a:t>
            </a:r>
            <a:r>
              <a:rPr lang="en-US" sz="3200" b="1" dirty="0" err="1" smtClean="0">
                <a:latin typeface="Times New Roman" pitchFamily="18" charset="0"/>
              </a:rPr>
              <a:t>cách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đây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hơn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hai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nghìn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năm</a:t>
            </a:r>
            <a:r>
              <a:rPr lang="en-US" sz="3200" b="1" dirty="0" smtClean="0">
                <a:latin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</a:rPr>
              <a:t>Đó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là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biển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báo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dạng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chữ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viết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ghi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trên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cột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trụ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</a:rPr>
              <a:t>ghi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lại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khoảng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cách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từ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điểm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đặt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cột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đến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Nghị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viện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Rô</a:t>
            </a:r>
            <a:r>
              <a:rPr lang="en-US" sz="3200" b="1" dirty="0" smtClean="0">
                <a:latin typeface="Times New Roman" pitchFamily="18" charset="0"/>
              </a:rPr>
              <a:t>-ma. </a:t>
            </a:r>
            <a:r>
              <a:rPr lang="en-US" sz="3200" b="1" dirty="0" err="1" smtClean="0">
                <a:latin typeface="Times New Roman" pitchFamily="18" charset="0"/>
              </a:rPr>
              <a:t>Sau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đó</a:t>
            </a:r>
            <a:r>
              <a:rPr lang="en-US" sz="3200" b="1" dirty="0" smtClean="0">
                <a:latin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</a:rPr>
              <a:t>hệ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thống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biển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báo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giao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thông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kiểu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này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đã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trở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nên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phổ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biến</a:t>
            </a:r>
            <a:r>
              <a:rPr lang="en-US" sz="3200" b="1" dirty="0" smtClean="0">
                <a:latin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</a:rPr>
              <a:t>nhiều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quốc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gia</a:t>
            </a:r>
            <a:r>
              <a:rPr lang="en-US" sz="3200" b="1" dirty="0" smtClean="0">
                <a:latin typeface="Times New Roman" pitchFamily="18" charset="0"/>
              </a:rPr>
              <a:t>.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88" y="4790618"/>
            <a:ext cx="1352551" cy="1228725"/>
          </a:xfrm>
          <a:prstGeom prst="rect">
            <a:avLst/>
          </a:prstGeom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1907075" y="1828800"/>
            <a:ext cx="13301635" cy="2607304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 smtClean="0">
                <a:latin typeface="Times New Roman" pitchFamily="18" charset="0"/>
              </a:rPr>
              <a:t>Lựa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chọn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sử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dụng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các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vật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liệu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sẵn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có</a:t>
            </a:r>
            <a:r>
              <a:rPr lang="en-US" sz="3200" b="1" dirty="0" smtClean="0">
                <a:latin typeface="Times New Roman" pitchFamily="18" charset="0"/>
              </a:rPr>
              <a:t> ở </a:t>
            </a:r>
            <a:r>
              <a:rPr lang="en-US" sz="3200" b="1" dirty="0" err="1" smtClean="0">
                <a:latin typeface="Times New Roman" pitchFamily="18" charset="0"/>
              </a:rPr>
              <a:t>địa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phương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để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biển</a:t>
            </a:r>
            <a:r>
              <a:rPr lang="en-US" sz="3200" b="1" dirty="0" smtClean="0">
                <a:latin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</a:rPr>
              <a:t>báo</a:t>
            </a:r>
            <a:endParaRPr lang="en-US" sz="3200" b="1" dirty="0" smtClean="0">
              <a:latin typeface="Times New Roman" pitchFamily="18" charset="0"/>
            </a:endParaRP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 eaLnBrk="1" hangingPunct="1">
              <a:spcBef>
                <a:spcPts val="0"/>
              </a:spcBef>
              <a:buFontTx/>
              <a:buChar char="-"/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588" y="1804416"/>
            <a:ext cx="1352550" cy="127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37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88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584</Words>
  <Application>Microsoft Office PowerPoint</Application>
  <PresentationFormat>Custom</PresentationFormat>
  <Paragraphs>41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gh</cp:lastModifiedBy>
  <cp:revision>286</cp:revision>
  <dcterms:created xsi:type="dcterms:W3CDTF">2022-07-10T01:37:20Z</dcterms:created>
  <dcterms:modified xsi:type="dcterms:W3CDTF">2022-08-10T15:54:49Z</dcterms:modified>
</cp:coreProperties>
</file>