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57" r:id="rId2"/>
    <p:sldId id="358" r:id="rId3"/>
    <p:sldId id="360" r:id="rId4"/>
    <p:sldId id="400" r:id="rId5"/>
    <p:sldId id="363" r:id="rId6"/>
    <p:sldId id="401" r:id="rId7"/>
    <p:sldId id="409" r:id="rId8"/>
    <p:sldId id="366" r:id="rId9"/>
    <p:sldId id="365" r:id="rId10"/>
    <p:sldId id="410" r:id="rId11"/>
    <p:sldId id="404" r:id="rId12"/>
    <p:sldId id="367" r:id="rId13"/>
    <p:sldId id="368" r:id="rId14"/>
    <p:sldId id="369" r:id="rId15"/>
    <p:sldId id="370" r:id="rId16"/>
    <p:sldId id="371" r:id="rId17"/>
    <p:sldId id="393" r:id="rId18"/>
    <p:sldId id="411" r:id="rId19"/>
    <p:sldId id="372" r:id="rId20"/>
    <p:sldId id="374" r:id="rId21"/>
    <p:sldId id="396" r:id="rId22"/>
    <p:sldId id="406" r:id="rId23"/>
    <p:sldId id="379" r:id="rId24"/>
    <p:sldId id="380" r:id="rId25"/>
    <p:sldId id="408" r:id="rId26"/>
    <p:sldId id="381" r:id="rId27"/>
    <p:sldId id="412" r:id="rId28"/>
  </p:sldIdLst>
  <p:sldSz cx="6858000" cy="5143500"/>
  <p:notesSz cx="6858000" cy="9144000"/>
  <p:embeddedFontLst>
    <p:embeddedFont>
      <p:font typeface="Kalam" panose="020B0604020202020204" charset="0"/>
      <p:regular r:id="rId30"/>
      <p:bold r:id="rId31"/>
    </p:embeddedFont>
    <p:embeddedFont>
      <p:font typeface="Montserrat" panose="02000505000000020004" pitchFamily="2" charset="0"/>
      <p:regular r:id="rId32"/>
      <p:bold r:id="rId33"/>
      <p:italic r:id="rId34"/>
      <p:boldItalic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  <p:embeddedFont>
      <p:font typeface="UTM Cookies" panose="02040603050506020204" pitchFamily="18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B7D574"/>
    <a:srgbClr val="70BE44"/>
    <a:srgbClr val="3182C4"/>
    <a:srgbClr val="FFCC00"/>
    <a:srgbClr val="FACD94"/>
    <a:srgbClr val="CC7500"/>
    <a:srgbClr val="1E5CC1"/>
    <a:srgbClr val="FB5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7" autoAdjust="0"/>
    <p:restoredTop sz="94364" autoAdjust="0"/>
  </p:normalViewPr>
  <p:slideViewPr>
    <p:cSldViewPr snapToGrid="0">
      <p:cViewPr varScale="1">
        <p:scale>
          <a:sx n="95" d="100"/>
          <a:sy n="95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2. </a:t>
            </a:r>
            <a:r>
              <a:rPr lang="en-US" sz="2000" dirty="0" err="1">
                <a:latin typeface="UTM Avo" panose="02040603050506020204" pitchFamily="18" charset="0"/>
              </a:rPr>
              <a:t>Bống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chăm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sóc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cam </a:t>
            </a: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95300" y="4186505"/>
            <a:ext cx="61513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chăm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sóc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cam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đáo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cẩn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thận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2921" y="1640462"/>
            <a:ext cx="5791118" cy="2585323"/>
            <a:chOff x="522921" y="1640462"/>
            <a:chExt cx="5791118" cy="2585323"/>
          </a:xfrm>
        </p:grpSpPr>
        <p:sp>
          <p:nvSpPr>
            <p:cNvPr id="7" name="Rectangle 6"/>
            <p:cNvSpPr/>
            <p:nvPr/>
          </p:nvSpPr>
          <p:spPr>
            <a:xfrm>
              <a:off x="522921" y="1640462"/>
              <a:ext cx="579111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     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xanh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biếc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óng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dưới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mặt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trời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Mỗi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khi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nghe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tiếng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động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khệ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nệ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ôm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bụng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tròn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lẳn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trốn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đám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rối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Bống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chăm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sóc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rất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cẩn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thận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Hằng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đều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chiếc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lọ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chút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nước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ngọn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xanh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non.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CAB96B-6FE5-4EDE-ABE3-7E5F314A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70" y="1659729"/>
              <a:ext cx="401258" cy="401258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3116826" y="3696929"/>
            <a:ext cx="19074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570" y="4109884"/>
            <a:ext cx="633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9544" y="4109884"/>
            <a:ext cx="943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cam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bừng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377840" y="2614874"/>
            <a:ext cx="3208610" cy="976381"/>
          </a:xfrm>
          <a:prstGeom prst="wedgeEllipseCallout">
            <a:avLst>
              <a:gd name="adj1" fmla="val -47892"/>
              <a:gd name="adj2" fmla="val 74846"/>
            </a:avLst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nghĩ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bãi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mới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phù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cánh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cam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369433" y="1864188"/>
            <a:ext cx="3471047" cy="1015151"/>
          </a:xfrm>
          <a:prstGeom prst="wedgeEllipseCallout">
            <a:avLst>
              <a:gd name="adj1" fmla="val 24050"/>
              <a:gd name="adj2" fmla="val 85256"/>
            </a:avLst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cánh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cam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5165" y="3805818"/>
            <a:ext cx="6161285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4. </a:t>
            </a:r>
            <a:r>
              <a:rPr lang="en-US" sz="2000" dirty="0" err="1">
                <a:latin typeface="UTM Avo" panose="02040603050506020204" pitchFamily="18" charset="0"/>
              </a:rPr>
              <a:t>Nếu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Bống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cam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dưới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miêu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cam?</a:t>
            </a:r>
          </a:p>
          <a:p>
            <a:pPr algn="just">
              <a:lnSpc>
                <a:spcPct val="150000"/>
              </a:lnSpc>
            </a:pP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4680" y="1963241"/>
            <a:ext cx="2027169" cy="1163418"/>
            <a:chOff x="549644" y="1963240"/>
            <a:chExt cx="2112828" cy="1212579"/>
          </a:xfrm>
        </p:grpSpPr>
        <p:grpSp>
          <p:nvGrpSpPr>
            <p:cNvPr id="8" name="Group 7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7" name="Freeform 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33732" y="2444028"/>
              <a:ext cx="1555969" cy="38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xanh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biếc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20143" y="1963241"/>
            <a:ext cx="2035992" cy="1163418"/>
            <a:chOff x="549644" y="1963240"/>
            <a:chExt cx="2122024" cy="1212579"/>
          </a:xfrm>
        </p:grpSpPr>
        <p:grpSp>
          <p:nvGrpSpPr>
            <p:cNvPr id="14" name="Group 1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16" name="Picture 1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15699" y="2432244"/>
              <a:ext cx="1555969" cy="38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óng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ánh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21830" y="1963241"/>
            <a:ext cx="2027169" cy="1163418"/>
            <a:chOff x="549644" y="1963240"/>
            <a:chExt cx="2112828" cy="1212579"/>
          </a:xfrm>
        </p:grpSpPr>
        <p:grpSp>
          <p:nvGrpSpPr>
            <p:cNvPr id="19" name="Group 1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2" name="Freeform 2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21502" y="2432244"/>
              <a:ext cx="1099572" cy="38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khệ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nệ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41717" y="2976181"/>
            <a:ext cx="2027169" cy="1163418"/>
            <a:chOff x="549644" y="1963240"/>
            <a:chExt cx="2112828" cy="1212579"/>
          </a:xfrm>
        </p:grpSpPr>
        <p:grpSp>
          <p:nvGrpSpPr>
            <p:cNvPr id="24" name="Group 23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26" name="Picture 25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27" name="Freeform 26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933732" y="2444028"/>
              <a:ext cx="1555969" cy="38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tròn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lẳn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43404" y="2976181"/>
            <a:ext cx="2027169" cy="1163418"/>
            <a:chOff x="549644" y="1963240"/>
            <a:chExt cx="2112828" cy="1212579"/>
          </a:xfrm>
        </p:grpSpPr>
        <p:grpSp>
          <p:nvGrpSpPr>
            <p:cNvPr id="29" name="Group 28"/>
            <p:cNvGrpSpPr/>
            <p:nvPr/>
          </p:nvGrpSpPr>
          <p:grpSpPr>
            <a:xfrm>
              <a:off x="549644" y="1963240"/>
              <a:ext cx="2112828" cy="1212579"/>
              <a:chOff x="2414443" y="2061562"/>
              <a:chExt cx="2191056" cy="1257475"/>
            </a:xfrm>
          </p:grpSpPr>
          <p:pic>
            <p:nvPicPr>
              <p:cNvPr id="31" name="Picture 30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061" b="98485" l="870" r="99565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4443" y="2061562"/>
                <a:ext cx="2191056" cy="1257475"/>
              </a:xfrm>
              <a:prstGeom prst="rect">
                <a:avLst/>
              </a:prstGeom>
            </p:spPr>
          </p:pic>
          <p:sp>
            <p:nvSpPr>
              <p:cNvPr id="32" name="Freeform 31"/>
              <p:cNvSpPr/>
              <p:nvPr/>
            </p:nvSpPr>
            <p:spPr>
              <a:xfrm>
                <a:off x="2831690" y="2595716"/>
                <a:ext cx="1406013" cy="403123"/>
              </a:xfrm>
              <a:custGeom>
                <a:avLst/>
                <a:gdLst>
                  <a:gd name="connsiteX0" fmla="*/ 9833 w 1406013"/>
                  <a:gd name="connsiteY0" fmla="*/ 49162 h 403123"/>
                  <a:gd name="connsiteX1" fmla="*/ 9833 w 1406013"/>
                  <a:gd name="connsiteY1" fmla="*/ 49162 h 403123"/>
                  <a:gd name="connsiteX2" fmla="*/ 511278 w 1406013"/>
                  <a:gd name="connsiteY2" fmla="*/ 39329 h 403123"/>
                  <a:gd name="connsiteX3" fmla="*/ 580104 w 1406013"/>
                  <a:gd name="connsiteY3" fmla="*/ 19665 h 403123"/>
                  <a:gd name="connsiteX4" fmla="*/ 639097 w 1406013"/>
                  <a:gd name="connsiteY4" fmla="*/ 9833 h 403123"/>
                  <a:gd name="connsiteX5" fmla="*/ 688258 w 1406013"/>
                  <a:gd name="connsiteY5" fmla="*/ 0 h 403123"/>
                  <a:gd name="connsiteX6" fmla="*/ 1238865 w 1406013"/>
                  <a:gd name="connsiteY6" fmla="*/ 9833 h 403123"/>
                  <a:gd name="connsiteX7" fmla="*/ 1297858 w 1406013"/>
                  <a:gd name="connsiteY7" fmla="*/ 49162 h 403123"/>
                  <a:gd name="connsiteX8" fmla="*/ 1356852 w 1406013"/>
                  <a:gd name="connsiteY8" fmla="*/ 78658 h 403123"/>
                  <a:gd name="connsiteX9" fmla="*/ 1386349 w 1406013"/>
                  <a:gd name="connsiteY9" fmla="*/ 98323 h 403123"/>
                  <a:gd name="connsiteX10" fmla="*/ 1406013 w 1406013"/>
                  <a:gd name="connsiteY10" fmla="*/ 157317 h 403123"/>
                  <a:gd name="connsiteX11" fmla="*/ 1396181 w 1406013"/>
                  <a:gd name="connsiteY11" fmla="*/ 294968 h 403123"/>
                  <a:gd name="connsiteX12" fmla="*/ 1366684 w 1406013"/>
                  <a:gd name="connsiteY12" fmla="*/ 314633 h 403123"/>
                  <a:gd name="connsiteX13" fmla="*/ 1297858 w 1406013"/>
                  <a:gd name="connsiteY13" fmla="*/ 353962 h 403123"/>
                  <a:gd name="connsiteX14" fmla="*/ 1101213 w 1406013"/>
                  <a:gd name="connsiteY14" fmla="*/ 373626 h 403123"/>
                  <a:gd name="connsiteX15" fmla="*/ 953729 w 1406013"/>
                  <a:gd name="connsiteY15" fmla="*/ 393291 h 403123"/>
                  <a:gd name="connsiteX16" fmla="*/ 855407 w 1406013"/>
                  <a:gd name="connsiteY16" fmla="*/ 403123 h 403123"/>
                  <a:gd name="connsiteX17" fmla="*/ 491613 w 1406013"/>
                  <a:gd name="connsiteY17" fmla="*/ 393291 h 403123"/>
                  <a:gd name="connsiteX18" fmla="*/ 462116 w 1406013"/>
                  <a:gd name="connsiteY18" fmla="*/ 383458 h 403123"/>
                  <a:gd name="connsiteX19" fmla="*/ 265471 w 1406013"/>
                  <a:gd name="connsiteY19" fmla="*/ 373626 h 403123"/>
                  <a:gd name="connsiteX20" fmla="*/ 235975 w 1406013"/>
                  <a:gd name="connsiteY20" fmla="*/ 363794 h 403123"/>
                  <a:gd name="connsiteX21" fmla="*/ 206478 w 1406013"/>
                  <a:gd name="connsiteY21" fmla="*/ 344129 h 403123"/>
                  <a:gd name="connsiteX22" fmla="*/ 157316 w 1406013"/>
                  <a:gd name="connsiteY22" fmla="*/ 334297 h 403123"/>
                  <a:gd name="connsiteX23" fmla="*/ 127820 w 1406013"/>
                  <a:gd name="connsiteY23" fmla="*/ 324465 h 403123"/>
                  <a:gd name="connsiteX24" fmla="*/ 68826 w 1406013"/>
                  <a:gd name="connsiteY24" fmla="*/ 314633 h 403123"/>
                  <a:gd name="connsiteX25" fmla="*/ 19665 w 1406013"/>
                  <a:gd name="connsiteY25" fmla="*/ 304800 h 403123"/>
                  <a:gd name="connsiteX26" fmla="*/ 0 w 1406013"/>
                  <a:gd name="connsiteY26" fmla="*/ 196646 h 403123"/>
                  <a:gd name="connsiteX27" fmla="*/ 9833 w 1406013"/>
                  <a:gd name="connsiteY27" fmla="*/ 137652 h 403123"/>
                  <a:gd name="connsiteX28" fmla="*/ 29497 w 1406013"/>
                  <a:gd name="connsiteY28" fmla="*/ 78658 h 403123"/>
                  <a:gd name="connsiteX29" fmla="*/ 9833 w 1406013"/>
                  <a:gd name="connsiteY29" fmla="*/ 49162 h 40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06013" h="403123">
                    <a:moveTo>
                      <a:pt x="9833" y="49162"/>
                    </a:moveTo>
                    <a:lnTo>
                      <a:pt x="9833" y="49162"/>
                    </a:lnTo>
                    <a:lnTo>
                      <a:pt x="511278" y="39329"/>
                    </a:lnTo>
                    <a:cubicBezTo>
                      <a:pt x="536881" y="38398"/>
                      <a:pt x="556026" y="25015"/>
                      <a:pt x="580104" y="19665"/>
                    </a:cubicBezTo>
                    <a:cubicBezTo>
                      <a:pt x="599565" y="15340"/>
                      <a:pt x="619483" y="13399"/>
                      <a:pt x="639097" y="9833"/>
                    </a:cubicBezTo>
                    <a:cubicBezTo>
                      <a:pt x="655539" y="6843"/>
                      <a:pt x="671871" y="3278"/>
                      <a:pt x="688258" y="0"/>
                    </a:cubicBezTo>
                    <a:lnTo>
                      <a:pt x="1238865" y="9833"/>
                    </a:lnTo>
                    <a:cubicBezTo>
                      <a:pt x="1271288" y="10932"/>
                      <a:pt x="1274806" y="29952"/>
                      <a:pt x="1297858" y="49162"/>
                    </a:cubicBezTo>
                    <a:cubicBezTo>
                      <a:pt x="1323270" y="70339"/>
                      <a:pt x="1327291" y="68805"/>
                      <a:pt x="1356852" y="78658"/>
                    </a:cubicBezTo>
                    <a:cubicBezTo>
                      <a:pt x="1366684" y="85213"/>
                      <a:pt x="1380086" y="88302"/>
                      <a:pt x="1386349" y="98323"/>
                    </a:cubicBezTo>
                    <a:cubicBezTo>
                      <a:pt x="1397335" y="115901"/>
                      <a:pt x="1406013" y="157317"/>
                      <a:pt x="1406013" y="157317"/>
                    </a:cubicBezTo>
                    <a:cubicBezTo>
                      <a:pt x="1402736" y="203201"/>
                      <a:pt x="1407338" y="250341"/>
                      <a:pt x="1396181" y="294968"/>
                    </a:cubicBezTo>
                    <a:cubicBezTo>
                      <a:pt x="1393315" y="306432"/>
                      <a:pt x="1375762" y="307068"/>
                      <a:pt x="1366684" y="314633"/>
                    </a:cubicBezTo>
                    <a:cubicBezTo>
                      <a:pt x="1325746" y="348748"/>
                      <a:pt x="1352509" y="345554"/>
                      <a:pt x="1297858" y="353962"/>
                    </a:cubicBezTo>
                    <a:cubicBezTo>
                      <a:pt x="1253118" y="360845"/>
                      <a:pt x="1141673" y="369580"/>
                      <a:pt x="1101213" y="373626"/>
                    </a:cubicBezTo>
                    <a:cubicBezTo>
                      <a:pt x="822036" y="401543"/>
                      <a:pt x="1156779" y="367909"/>
                      <a:pt x="953729" y="393291"/>
                    </a:cubicBezTo>
                    <a:cubicBezTo>
                      <a:pt x="921046" y="397376"/>
                      <a:pt x="888181" y="399846"/>
                      <a:pt x="855407" y="403123"/>
                    </a:cubicBezTo>
                    <a:cubicBezTo>
                      <a:pt x="734142" y="399846"/>
                      <a:pt x="612771" y="399349"/>
                      <a:pt x="491613" y="393291"/>
                    </a:cubicBezTo>
                    <a:cubicBezTo>
                      <a:pt x="481262" y="392773"/>
                      <a:pt x="472441" y="384356"/>
                      <a:pt x="462116" y="383458"/>
                    </a:cubicBezTo>
                    <a:cubicBezTo>
                      <a:pt x="396733" y="377772"/>
                      <a:pt x="331019" y="376903"/>
                      <a:pt x="265471" y="373626"/>
                    </a:cubicBezTo>
                    <a:cubicBezTo>
                      <a:pt x="255639" y="370349"/>
                      <a:pt x="245245" y="368429"/>
                      <a:pt x="235975" y="363794"/>
                    </a:cubicBezTo>
                    <a:cubicBezTo>
                      <a:pt x="225406" y="358509"/>
                      <a:pt x="217543" y="348278"/>
                      <a:pt x="206478" y="344129"/>
                    </a:cubicBezTo>
                    <a:cubicBezTo>
                      <a:pt x="190830" y="338261"/>
                      <a:pt x="173529" y="338350"/>
                      <a:pt x="157316" y="334297"/>
                    </a:cubicBezTo>
                    <a:cubicBezTo>
                      <a:pt x="147262" y="331783"/>
                      <a:pt x="137937" y="326713"/>
                      <a:pt x="127820" y="324465"/>
                    </a:cubicBezTo>
                    <a:cubicBezTo>
                      <a:pt x="108359" y="320140"/>
                      <a:pt x="88440" y="318199"/>
                      <a:pt x="68826" y="314633"/>
                    </a:cubicBezTo>
                    <a:cubicBezTo>
                      <a:pt x="52384" y="311643"/>
                      <a:pt x="36052" y="308078"/>
                      <a:pt x="19665" y="304800"/>
                    </a:cubicBezTo>
                    <a:cubicBezTo>
                      <a:pt x="5838" y="263319"/>
                      <a:pt x="0" y="252232"/>
                      <a:pt x="0" y="196646"/>
                    </a:cubicBezTo>
                    <a:cubicBezTo>
                      <a:pt x="0" y="176710"/>
                      <a:pt x="4998" y="156993"/>
                      <a:pt x="9833" y="137652"/>
                    </a:cubicBezTo>
                    <a:cubicBezTo>
                      <a:pt x="14860" y="117543"/>
                      <a:pt x="29497" y="99386"/>
                      <a:pt x="29497" y="78658"/>
                    </a:cubicBezTo>
                    <a:lnTo>
                      <a:pt x="9833" y="49162"/>
                    </a:lnTo>
                    <a:close/>
                  </a:path>
                </a:pathLst>
              </a:custGeom>
              <a:solidFill>
                <a:srgbClr val="70BE44"/>
              </a:solidFill>
              <a:ln>
                <a:solidFill>
                  <a:srgbClr val="70BE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861999" y="2444028"/>
              <a:ext cx="1728740" cy="384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thương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" presetClass="exit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in)">
                                          <p:cBhvr>
                                            <p:cTn id="38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" presetClass="exit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circle(in)">
                                          <p:cBhvr>
                                            <p:cTn id="38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p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95467" y="522835"/>
            <a:ext cx="1963303" cy="584775"/>
            <a:chOff x="295467" y="624435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27365" y="624435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16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295467" y="624435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16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34775" y="510748"/>
            <a:ext cx="46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TẠM BIỆT CÁNH CAM</a:t>
            </a:r>
          </a:p>
        </p:txBody>
      </p:sp>
      <p:pic>
        <p:nvPicPr>
          <p:cNvPr id="32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5" y="921490"/>
            <a:ext cx="133910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Tạm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biệt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cánh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–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Cánh</a:t>
            </a:r>
            <a:r>
              <a:rPr lang="en-US" sz="1800" dirty="0">
                <a:latin typeface="UTM Avo" panose="02040603050506020204" pitchFamily="18" charset="0"/>
              </a:rPr>
              <a:t> cam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Bống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thương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tập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tễnh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quá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cánh</a:t>
            </a:r>
            <a:r>
              <a:rPr lang="en-US" sz="1800" dirty="0">
                <a:latin typeface="UTM Avo" panose="02040603050506020204" pitchFamily="18" charset="0"/>
              </a:rPr>
              <a:t> cam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lọ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cánh</a:t>
            </a:r>
            <a:r>
              <a:rPr lang="en-US" sz="1800" dirty="0">
                <a:latin typeface="UTM Avo" panose="02040603050506020204" pitchFamily="18" charset="0"/>
              </a:rPr>
              <a:t> cam </a:t>
            </a:r>
            <a:r>
              <a:rPr lang="en-US" sz="1800" dirty="0" err="1">
                <a:latin typeface="UTM Avo" panose="02040603050506020204" pitchFamily="18" charset="0"/>
              </a:rPr>
              <a:t>trở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ánh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97603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biếc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76095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24923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Bống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7360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2979843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tễnh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322353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346377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xíu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370747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  <p:bldP spid="7" grpId="0"/>
      <p:bldP spid="8" grpId="0" animBg="1"/>
      <p:bldP spid="9" grpId="0"/>
      <p:bldP spid="10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oanh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oach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thu</a:t>
            </a:r>
            <a:r>
              <a:rPr lang="en-US" sz="1800" dirty="0">
                <a:latin typeface="UTM Avo" panose="02040603050506020204" pitchFamily="18" charset="0"/>
              </a:rPr>
              <a:t> h </a:t>
            </a:r>
            <a:r>
              <a:rPr lang="en-US" sz="1800" dirty="0" err="1">
                <a:latin typeface="UTM Avo" panose="02040603050506020204" pitchFamily="18" charset="0"/>
              </a:rPr>
              <a:t>oạch</a:t>
            </a:r>
            <a:r>
              <a:rPr lang="en-US" sz="1800" dirty="0">
                <a:latin typeface="UTM Avo" panose="02040603050506020204" pitchFamily="18" charset="0"/>
              </a:rPr>
              <a:t>                    </a:t>
            </a:r>
            <a:r>
              <a:rPr lang="en-US" sz="1800" dirty="0" err="1">
                <a:latin typeface="UTM Avo" panose="02040603050506020204" pitchFamily="18" charset="0"/>
              </a:rPr>
              <a:t>mới</a:t>
            </a:r>
            <a:r>
              <a:rPr lang="en-US" sz="1800" dirty="0">
                <a:latin typeface="UTM Avo" panose="02040603050506020204" pitchFamily="18" charset="0"/>
              </a:rPr>
              <a:t> t </a:t>
            </a:r>
            <a:r>
              <a:rPr lang="en-US" sz="1800" dirty="0" err="1">
                <a:latin typeface="UTM Avo" panose="02040603050506020204" pitchFamily="18" charset="0"/>
              </a:rPr>
              <a:t>oanh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oanh</a:t>
            </a:r>
            <a:r>
              <a:rPr lang="en-US" sz="1800" dirty="0">
                <a:latin typeface="UTM Avo" panose="02040603050506020204" pitchFamily="18" charset="0"/>
              </a:rPr>
              <a:t>                    l </a:t>
            </a:r>
            <a:r>
              <a:rPr lang="en-US" sz="1800" dirty="0" err="1">
                <a:latin typeface="UTM Avo" panose="02040603050506020204" pitchFamily="18" charset="0"/>
              </a:rPr>
              <a:t>oanh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quanh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1336" y="1140254"/>
            <a:ext cx="661012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6184" y="1096859"/>
            <a:ext cx="87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oạch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s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30106" y="1140254"/>
            <a:ext cx="661012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521336" y="1552921"/>
            <a:ext cx="661012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95365" y="1542352"/>
            <a:ext cx="661012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72408" y="1096859"/>
            <a:ext cx="87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oanh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6183" y="1506264"/>
            <a:ext cx="87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oanh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1454" y="1506264"/>
            <a:ext cx="87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oanh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1" y="3004917"/>
            <a:ext cx="6037006" cy="120609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12951" y="4065383"/>
            <a:ext cx="1825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ốc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</a:t>
            </a:r>
            <a:r>
              <a:rPr lang="en-US" sz="1800" dirty="0" err="1">
                <a:latin typeface="UTM Avo" panose="02040603050506020204" pitchFamily="18" charset="0"/>
              </a:rPr>
              <a:t>ên</a:t>
            </a:r>
            <a:endParaRPr lang="vi-VN" sz="1800" dirty="0"/>
          </a:p>
        </p:txBody>
      </p:sp>
      <p:sp>
        <p:nvSpPr>
          <p:cNvPr id="28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669544" y="4065383"/>
            <a:ext cx="1825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  <a:r>
              <a:rPr lang="en-US" sz="1800" dirty="0" err="1">
                <a:latin typeface="UTM Avo" panose="02040603050506020204" pitchFamily="18" charset="0"/>
              </a:rPr>
              <a:t>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hổ</a:t>
            </a:r>
            <a:endParaRPr lang="vi-VN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353314" y="4065383"/>
            <a:ext cx="1825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con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</a:t>
            </a:r>
            <a:r>
              <a:rPr lang="en-US" sz="1800" dirty="0" err="1">
                <a:latin typeface="UTM Avo" panose="02040603050506020204" pitchFamily="18" charset="0"/>
              </a:rPr>
              <a:t>âu</a:t>
            </a:r>
            <a:endParaRPr lang="vi-VN" sz="1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691545" y="4065383"/>
            <a:ext cx="18258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</a:t>
            </a:r>
            <a:r>
              <a:rPr lang="en-US" sz="1800" dirty="0" err="1">
                <a:latin typeface="UTM Avo" panose="02040603050506020204" pitchFamily="18" charset="0"/>
              </a:rPr>
              <a:t>ương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rồng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3" grpId="0"/>
      <p:bldP spid="10" grpId="0" uiExpand="1" build="p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618694" y="2790831"/>
            <a:ext cx="2943095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            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thỏ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481545" y="3336195"/>
            <a:ext cx="3919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Khỏe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             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481545" y="3882998"/>
            <a:ext cx="3995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Dữ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297925" y="2789392"/>
            <a:ext cx="29430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- </a:t>
            </a:r>
            <a:r>
              <a:rPr lang="en-US" sz="2400" dirty="0" err="1">
                <a:latin typeface="UTM Avo" panose="02040603050506020204" pitchFamily="18" charset="0"/>
              </a:rPr>
              <a:t>Nhát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tho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- </a:t>
            </a:r>
            <a:r>
              <a:rPr lang="en-US" sz="2400" b="1" dirty="0" err="1">
                <a:latin typeface="UTM Avo" panose="02040603050506020204" pitchFamily="18" charset="0"/>
              </a:rPr>
              <a:t>Khoe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trâu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- </a:t>
            </a:r>
            <a:r>
              <a:rPr lang="en-US" sz="2400" b="1" dirty="0" err="1">
                <a:latin typeface="UTM Avo" panose="02040603050506020204" pitchFamily="18" charset="0"/>
              </a:rPr>
              <a:t>Dư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hổ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oanh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oach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thu</a:t>
            </a:r>
            <a:r>
              <a:rPr lang="en-US" sz="1800" dirty="0">
                <a:latin typeface="UTM Avo" panose="02040603050506020204" pitchFamily="18" charset="0"/>
              </a:rPr>
              <a:t> h </a:t>
            </a:r>
            <a:r>
              <a:rPr lang="en-US" sz="1800" dirty="0" err="1">
                <a:latin typeface="UTM Avo" panose="02040603050506020204" pitchFamily="18" charset="0"/>
              </a:rPr>
              <a:t>oạch</a:t>
            </a:r>
            <a:r>
              <a:rPr lang="en-US" sz="1800" dirty="0">
                <a:latin typeface="UTM Avo" panose="02040603050506020204" pitchFamily="18" charset="0"/>
              </a:rPr>
              <a:t>                    </a:t>
            </a:r>
            <a:r>
              <a:rPr lang="en-US" sz="1800" dirty="0" err="1">
                <a:latin typeface="UTM Avo" panose="02040603050506020204" pitchFamily="18" charset="0"/>
              </a:rPr>
              <a:t>mới</a:t>
            </a:r>
            <a:r>
              <a:rPr lang="en-US" sz="1800" dirty="0">
                <a:latin typeface="UTM Avo" panose="02040603050506020204" pitchFamily="18" charset="0"/>
              </a:rPr>
              <a:t> t </a:t>
            </a:r>
            <a:r>
              <a:rPr lang="en-US" sz="1800" dirty="0" err="1">
                <a:latin typeface="UTM Avo" panose="02040603050506020204" pitchFamily="18" charset="0"/>
              </a:rPr>
              <a:t>oanh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chim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oanh</a:t>
            </a:r>
            <a:r>
              <a:rPr lang="en-US" sz="1800" dirty="0">
                <a:latin typeface="UTM Avo" panose="02040603050506020204" pitchFamily="18" charset="0"/>
              </a:rPr>
              <a:t>                    l </a:t>
            </a:r>
            <a:r>
              <a:rPr lang="en-US" sz="1800" dirty="0" err="1">
                <a:latin typeface="UTM Avo" panose="02040603050506020204" pitchFamily="18" charset="0"/>
              </a:rPr>
              <a:t>oanh</a:t>
            </a:r>
            <a:r>
              <a:rPr lang="en-US" sz="1800" dirty="0">
                <a:latin typeface="UTM Avo" panose="02040603050506020204" pitchFamily="18" charset="0"/>
              </a:rPr>
              <a:t>  </a:t>
            </a:r>
            <a:r>
              <a:rPr lang="en-US" sz="1800" dirty="0" err="1">
                <a:latin typeface="UTM Avo" panose="02040603050506020204" pitchFamily="18" charset="0"/>
              </a:rPr>
              <a:t>quanh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1336" y="1140254"/>
            <a:ext cx="661012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6184" y="1096859"/>
            <a:ext cx="87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oạch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in </a:t>
            </a:r>
            <a:r>
              <a:rPr lang="en-US" sz="1800" dirty="0" err="1">
                <a:latin typeface="UTM Avo" panose="02040603050506020204" pitchFamily="18" charset="0"/>
              </a:rPr>
              <a:t>đậm</a:t>
            </a:r>
            <a:endParaRPr lang="en-US" sz="1800" i="1" dirty="0"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30106" y="1140254"/>
            <a:ext cx="661012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521336" y="1552921"/>
            <a:ext cx="661012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95365" y="1542352"/>
            <a:ext cx="661012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72408" y="1096859"/>
            <a:ext cx="87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oanh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6183" y="1506264"/>
            <a:ext cx="87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oanh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1454" y="1506264"/>
            <a:ext cx="87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oanh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0" grpId="0"/>
      <p:bldP spid="2" grpId="0" uiExpand="1" build="p"/>
      <p:bldP spid="5" grpId="0" animBg="1"/>
      <p:bldP spid="3" grpId="0"/>
      <p:bldP spid="10" grpId="0" uiExpand="1" build="p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95467" y="522835"/>
            <a:ext cx="1963303" cy="584775"/>
            <a:chOff x="295467" y="624435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27365" y="624435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16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295467" y="624435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16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4775" y="510748"/>
            <a:ext cx="46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TẠM BIỆT CÁNH CAM</a:t>
            </a:r>
          </a:p>
        </p:txBody>
      </p:sp>
      <p:pic>
        <p:nvPicPr>
          <p:cNvPr id="29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5" y="921490"/>
            <a:ext cx="133910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5467" y="522835"/>
            <a:ext cx="1963303" cy="584775"/>
            <a:chOff x="295467" y="624435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27365" y="624435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16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295467" y="624435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16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TẠM BIỆT CÁNH CAM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đoán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xảy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cam?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030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5" y="921490"/>
            <a:ext cx="133910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6" y="2116427"/>
            <a:ext cx="5499574" cy="258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Tìm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chỉ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vật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đoạn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sau</a:t>
            </a:r>
            <a:r>
              <a:rPr lang="en-US" sz="2000" dirty="0">
                <a:latin typeface="UTM Avo" panose="02040603050506020204" pitchFamily="18" charset="0"/>
              </a:rPr>
              <a:t>: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99867" y="1279090"/>
            <a:ext cx="26807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Rền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kéo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đàn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anh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dế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Suốt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chậm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trễ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họ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sên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Đêm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đèn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đom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đóm</a:t>
            </a:r>
            <a:endParaRPr lang="en-US" sz="20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(</a:t>
            </a:r>
            <a:r>
              <a:rPr lang="en-US" sz="1800" i="1" dirty="0" err="1">
                <a:latin typeface="UTM Avo" panose="02040603050506020204" pitchFamily="18" charset="0"/>
              </a:rPr>
              <a:t>Vè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loài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vật</a:t>
            </a:r>
            <a:r>
              <a:rPr lang="en-US" sz="1800" i="1" dirty="0">
                <a:latin typeface="UTM Avo" panose="02040603050506020204" pitchFamily="18" charset="0"/>
              </a:rPr>
              <a:t>)</a:t>
            </a:r>
            <a:endParaRPr lang="vi-VN" sz="1800" i="1" dirty="0"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07" y="1641986"/>
            <a:ext cx="3033109" cy="214279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517058" y="2182762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92593" y="3097162"/>
            <a:ext cx="4227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1819" y="4011562"/>
            <a:ext cx="1258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16546" y="1967243"/>
            <a:ext cx="2799120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báo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mùa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hè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tới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16545" y="2687603"/>
            <a:ext cx="2799120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lá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16544" y="3407963"/>
            <a:ext cx="2799120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mật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ngọt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7468" y="457549"/>
            <a:ext cx="6076623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2. </a:t>
            </a:r>
            <a:r>
              <a:rPr lang="en-US" sz="2000" dirty="0" err="1">
                <a:latin typeface="UTM Avo" panose="02040603050506020204" pitchFamily="18" charset="0"/>
              </a:rPr>
              <a:t>Chọn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ngữ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phù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hợp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ô </a:t>
            </a:r>
            <a:r>
              <a:rPr lang="en-US" sz="2000" dirty="0" err="1">
                <a:latin typeface="UTM Avo" panose="02040603050506020204" pitchFamily="18" charset="0"/>
              </a:rPr>
              <a:t>vuông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815" y="1967243"/>
            <a:ext cx="1638915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sầu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814" y="2687603"/>
            <a:ext cx="1638915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Ong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8813" y="3407963"/>
            <a:ext cx="1638915" cy="4241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20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UTM Avo" panose="02040603050506020204" pitchFamily="18" charset="0"/>
              </a:rPr>
              <a:t>sâu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8051" y="1234560"/>
            <a:ext cx="560438" cy="560438"/>
          </a:xfrm>
          <a:prstGeom prst="ellipse">
            <a:avLst/>
          </a:prstGeom>
          <a:solidFill>
            <a:schemeClr val="accent2"/>
          </a:solidFill>
          <a:ln w="41275" cmpd="dbl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4435885" y="1234560"/>
            <a:ext cx="560438" cy="560438"/>
          </a:xfrm>
          <a:prstGeom prst="ellipse">
            <a:avLst/>
          </a:prstGeom>
          <a:solidFill>
            <a:schemeClr val="accent2"/>
          </a:solidFill>
          <a:ln w="41275" cmpd="dbl">
            <a:solidFill>
              <a:srgbClr val="7EA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B</a:t>
            </a:r>
          </a:p>
        </p:txBody>
      </p:sp>
      <p:cxnSp>
        <p:nvCxnSpPr>
          <p:cNvPr id="6" name="Straight Connector 5"/>
          <p:cNvCxnSpPr>
            <a:stCxn id="3" idx="3"/>
            <a:endCxn id="7" idx="1"/>
          </p:cNvCxnSpPr>
          <p:nvPr/>
        </p:nvCxnSpPr>
        <p:spPr>
          <a:xfrm>
            <a:off x="2477730" y="2179330"/>
            <a:ext cx="838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6" idx="3"/>
            <a:endCxn id="9" idx="1"/>
          </p:cNvCxnSpPr>
          <p:nvPr/>
        </p:nvCxnSpPr>
        <p:spPr>
          <a:xfrm>
            <a:off x="2477729" y="2899690"/>
            <a:ext cx="838815" cy="720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3"/>
            <a:endCxn id="8" idx="1"/>
          </p:cNvCxnSpPr>
          <p:nvPr/>
        </p:nvCxnSpPr>
        <p:spPr>
          <a:xfrm flipV="1">
            <a:off x="2477728" y="2899690"/>
            <a:ext cx="838817" cy="7203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20988E-6 L -0.17431 0.0009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7" y="3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46914E-7 L -0.17986 0.1401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5" y="700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16991 -0.1398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5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" grpId="0" build="p"/>
      <p:bldP spid="3" grpId="0" animBg="1"/>
      <p:bldP spid="16" grpId="0" animBg="1"/>
      <p:bldP spid="17" grpId="0" animBg="1"/>
      <p:bldP spid="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75"/>
          <a:stretch/>
        </p:blipFill>
        <p:spPr>
          <a:xfrm>
            <a:off x="547137" y="386131"/>
            <a:ext cx="1929881" cy="1445125"/>
          </a:xfrm>
          <a:prstGeom prst="roundRect">
            <a:avLst>
              <a:gd name="adj" fmla="val 12449"/>
            </a:avLst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3" r="40497"/>
          <a:stretch/>
        </p:blipFill>
        <p:spPr>
          <a:xfrm>
            <a:off x="714161" y="1831256"/>
            <a:ext cx="1595831" cy="144512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7" r="148"/>
          <a:stretch/>
        </p:blipFill>
        <p:spPr>
          <a:xfrm>
            <a:off x="593226" y="3276381"/>
            <a:ext cx="2382412" cy="1445125"/>
          </a:xfrm>
          <a:prstGeom prst="roundRect">
            <a:avLst>
              <a:gd name="adj" fmla="val 20885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27890" y="600861"/>
            <a:ext cx="3447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Chuột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sống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đâu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Chuột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sống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hang.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27890" y="2045987"/>
            <a:ext cx="3447790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Ốc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sên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bò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đâu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Ốc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sên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bò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lá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03810" y="3276381"/>
            <a:ext cx="3854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Nhện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chăng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tơ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ở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đâu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Nhện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chăng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tơ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cành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95467" y="522835"/>
            <a:ext cx="1963303" cy="584775"/>
            <a:chOff x="295467" y="624435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27365" y="624435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16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295467" y="624435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16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34775" y="510748"/>
            <a:ext cx="46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TẠM BIỆT CÁNH CAM</a:t>
            </a:r>
          </a:p>
        </p:txBody>
      </p:sp>
      <p:pic>
        <p:nvPicPr>
          <p:cNvPr id="32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5" y="921490"/>
            <a:ext cx="133910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6" y="1455911"/>
            <a:ext cx="5850194" cy="1860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59761" y="3196361"/>
            <a:ext cx="2711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Hai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nhổ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hái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hoa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77074" y="3196361"/>
            <a:ext cx="2711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Hai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đang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trồng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1" name="Picture 2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2598561" y="2568861"/>
            <a:ext cx="872226" cy="74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ick Stock Illustrations – 82,642 Tick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5648409" y="2607807"/>
            <a:ext cx="739691" cy="6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4-5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537" y="1048437"/>
            <a:ext cx="6016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latin typeface="UTM Avo" panose="02040603050506020204" pitchFamily="18" charset="0"/>
              </a:rPr>
              <a:t>Gợi</a:t>
            </a:r>
            <a:r>
              <a:rPr lang="en-US" sz="1800" b="1" dirty="0">
                <a:latin typeface="UTM Avo" panose="02040603050506020204" pitchFamily="18" charset="0"/>
              </a:rPr>
              <a:t> ý: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lúc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 Ở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Lợi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phiếu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tập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2" y="2017932"/>
            <a:ext cx="4975123" cy="24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2" action="ppaction://hlinksldjump"/>
          </p:cNvPr>
          <p:cNvSpPr/>
          <p:nvPr/>
        </p:nvSpPr>
        <p:spPr>
          <a:xfrm>
            <a:off x="6292646" y="167149"/>
            <a:ext cx="275303" cy="275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0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95467" y="522835"/>
            <a:ext cx="1963303" cy="584775"/>
            <a:chOff x="295467" y="624435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27365" y="624435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16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295467" y="624435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16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4775" y="510748"/>
            <a:ext cx="46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TẠM BIỆT CÁNH CAM</a:t>
            </a:r>
          </a:p>
        </p:txBody>
      </p:sp>
      <p:pic>
        <p:nvPicPr>
          <p:cNvPr id="29" name="Picture 6" descr="Family Tree Drawing png download - 1104*633 - Free Transparent Cartoon png  Download. - CleanPNG / Kiss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46" b="90000" l="94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5" y="921490"/>
            <a:ext cx="1339101" cy="9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3715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3617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TẠM BIỆT CÁNH CAM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6950" y="815668"/>
            <a:ext cx="6191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tễnh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lọ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ngày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trở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xíu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trời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bụng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lẳn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trốn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rối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chăm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ngày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lọ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ngọn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xanh</a:t>
            </a:r>
            <a:r>
              <a:rPr lang="en-US" dirty="0">
                <a:latin typeface="UTM Avo" panose="02040603050506020204" pitchFamily="18" charset="0"/>
              </a:rPr>
              <a:t> non.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vẫn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vẻ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ngác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vui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chắc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nhớ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nhớ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bè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Đoán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thả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hi </a:t>
            </a:r>
            <a:r>
              <a:rPr lang="en-US" dirty="0" err="1">
                <a:latin typeface="UTM Avo" panose="02040603050506020204" pitchFamily="18" charset="0"/>
              </a:rPr>
              <a:t>vọng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tễnh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nhỏ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xíu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xanh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biếc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ánh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603148"/>
            <a:ext cx="3415785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khệ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nệ</a:t>
            </a:r>
            <a:endParaRPr lang="vi-VN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84969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4153616"/>
            <a:ext cx="3415785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tròn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lẳn</a:t>
            </a:r>
            <a:endParaRPr lang="vi-VN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4400167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  <p:bldP spid="16" grpId="0"/>
      <p:bldP spid="17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32761" y="1230889"/>
            <a:ext cx="6178651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Hằng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ngày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đều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chiếc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lọ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ngọn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xanh</a:t>
            </a:r>
            <a:r>
              <a:rPr lang="en-US" sz="2400" dirty="0">
                <a:latin typeface="UTM Avo" panose="02040603050506020204" pitchFamily="18" charset="0"/>
              </a:rPr>
              <a:t> non.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537795" y="133436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49107" y="190236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63244" y="243181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41902" y="243181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6235" y="2813707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</a:t>
            </a:r>
            <a:r>
              <a:rPr lang="en-US" sz="2400" dirty="0" err="1">
                <a:latin typeface="UTM Avo" panose="02040603050506020204" pitchFamily="18" charset="0"/>
              </a:rPr>
              <a:t>Nhưng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cảm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cánh</a:t>
            </a:r>
            <a:r>
              <a:rPr lang="en-US" sz="2400" dirty="0">
                <a:latin typeface="UTM Avo" panose="02040603050506020204" pitchFamily="18" charset="0"/>
              </a:rPr>
              <a:t> cam </a:t>
            </a:r>
            <a:r>
              <a:rPr lang="en-US" sz="2400" dirty="0" err="1">
                <a:latin typeface="UTM Avo" panose="020406030505060202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ngác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vui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chắc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chú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nhớ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bè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05507" y="293931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32527" y="3482680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40269" y="3482680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07834" y="404349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163490" y="4043495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3715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3617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TẠM BIỆT CÁNH CAM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6950" y="815668"/>
            <a:ext cx="6191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tễnh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đặt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lọ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Từ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ngày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trở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xíu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trời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bụng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lẳn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trốn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rối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chăm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sóc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cẩn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ngày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lọ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ngọn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xanh</a:t>
            </a:r>
            <a:r>
              <a:rPr lang="en-US" dirty="0">
                <a:latin typeface="UTM Avo" panose="02040603050506020204" pitchFamily="18" charset="0"/>
              </a:rPr>
              <a:t> non.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vẫn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vẻ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ngác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vui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chắc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nhớ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nhớ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bè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Đoán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thả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Tạm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Bống</a:t>
            </a:r>
            <a:r>
              <a:rPr lang="en-US" dirty="0">
                <a:latin typeface="UTM Avo" panose="02040603050506020204" pitchFamily="18" charset="0"/>
              </a:rPr>
              <a:t> hi </a:t>
            </a:r>
            <a:r>
              <a:rPr lang="en-US" dirty="0" err="1">
                <a:latin typeface="UTM Avo" panose="02040603050506020204" pitchFamily="18" charset="0"/>
              </a:rPr>
              <a:t>vọng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sẽ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tìm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5" y="9268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1" y="2175230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5" y="348060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393004"/>
            <a:ext cx="1889276" cy="553998"/>
            <a:chOff x="460224" y="1435196"/>
            <a:chExt cx="1889276" cy="5539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cánh</a:t>
              </a:r>
              <a:r>
                <a:rPr lang="en-US" sz="2000" dirty="0">
                  <a:latin typeface="UTM Avo" panose="02040603050506020204" pitchFamily="18" charset="0"/>
                </a:rPr>
                <a:t> cam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30084" y="1989472"/>
            <a:ext cx="45156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thấp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0224" y="1919375"/>
            <a:ext cx="1889276" cy="495457"/>
            <a:chOff x="460224" y="1435196"/>
            <a:chExt cx="1889276" cy="4954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tập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tễnh</a:t>
              </a:r>
              <a:endParaRPr lang="vi-VN" sz="20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0224" y="2658961"/>
            <a:ext cx="1889276" cy="495457"/>
            <a:chOff x="460224" y="1435196"/>
            <a:chExt cx="1889276" cy="49545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óng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ánh</a:t>
              </a:r>
              <a:endParaRPr lang="vi-VN" sz="20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0224" y="3408261"/>
            <a:ext cx="1889276" cy="495457"/>
            <a:chOff x="460224" y="1435196"/>
            <a:chExt cx="1889276" cy="49545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khệ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nệ</a:t>
              </a:r>
              <a:endParaRPr lang="vi-VN" sz="20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0224" y="4157561"/>
            <a:ext cx="1889276" cy="495457"/>
            <a:chOff x="460224" y="1435196"/>
            <a:chExt cx="1889276" cy="49545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889276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>
                  <a:latin typeface="UTM Avo" panose="02040603050506020204" pitchFamily="18" charset="0"/>
                </a:rPr>
                <a:t>tròn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lẳn</a:t>
              </a:r>
              <a:endParaRPr lang="vi-VN" sz="20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629126" y="1609129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30084" y="2737055"/>
            <a:ext cx="45156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phản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lấp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lánh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đẹp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mắt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701484" y="3498479"/>
            <a:ext cx="45156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chậm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chạp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vác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nặng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Tập tin:Bọ cánh cam Tả Phìn Hồ.jpg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87" y="1934397"/>
            <a:ext cx="4337852" cy="24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815784" y="4246062"/>
            <a:ext cx="4515680" cy="41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chắc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thịt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1. </a:t>
            </a:r>
            <a:r>
              <a:rPr lang="en-US" sz="2000" dirty="0" err="1">
                <a:latin typeface="UTM Avo" panose="02040603050506020204" pitchFamily="18" charset="0"/>
              </a:rPr>
              <a:t>Bống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cam </a:t>
            </a:r>
            <a:r>
              <a:rPr lang="en-US" sz="2000" dirty="0" err="1">
                <a:latin typeface="UTM Avo" panose="02040603050506020204" pitchFamily="18" charset="0"/>
              </a:rPr>
              <a:t>bị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thương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810199" y="3854209"/>
            <a:ext cx="5248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Bống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cam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về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chăm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sóc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47451" y="1684384"/>
            <a:ext cx="5334999" cy="2169825"/>
            <a:chOff x="829826" y="1719668"/>
            <a:chExt cx="5334999" cy="2169825"/>
          </a:xfrm>
        </p:grpSpPr>
        <p:sp>
          <p:nvSpPr>
            <p:cNvPr id="5" name="Rectangle 4"/>
            <p:cNvSpPr/>
            <p:nvPr/>
          </p:nvSpPr>
          <p:spPr>
            <a:xfrm>
              <a:off x="869154" y="1719668"/>
              <a:ext cx="5295671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lạc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nhà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Bống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Chân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bị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thương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bước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tễnh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Bống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thương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quá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đặt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chiếc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lọ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nhỏ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đựng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đầy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Từ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đó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cánh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cam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trở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bạn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nhỏ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xíu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Bống</a:t>
              </a:r>
              <a:r>
                <a:rPr lang="en-US" sz="1800" dirty="0">
                  <a:solidFill>
                    <a:srgbClr val="0070C0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90EC3B-891B-417A-A712-D5F0015B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26" y="1768828"/>
              <a:ext cx="406128" cy="383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1283</Words>
  <Application>Microsoft Office PowerPoint</Application>
  <PresentationFormat>Custom</PresentationFormat>
  <Paragraphs>152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Montserrat</vt:lpstr>
      <vt:lpstr>UTM Cookies</vt:lpstr>
      <vt:lpstr>Kalam</vt:lpstr>
      <vt:lpstr>Arial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10</cp:lastModifiedBy>
  <cp:revision>137</cp:revision>
  <dcterms:modified xsi:type="dcterms:W3CDTF">2023-12-27T11:37:04Z</dcterms:modified>
</cp:coreProperties>
</file>