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7" r:id="rId7"/>
    <p:sldId id="328" r:id="rId8"/>
    <p:sldId id="329" r:id="rId9"/>
    <p:sldId id="291" r:id="rId10"/>
    <p:sldId id="330" r:id="rId11"/>
    <p:sldId id="331" r:id="rId12"/>
    <p:sldId id="312" r:id="rId13"/>
    <p:sldId id="318" r:id="rId14"/>
    <p:sldId id="315" r:id="rId15"/>
    <p:sldId id="334" r:id="rId16"/>
    <p:sldId id="333" r:id="rId17"/>
    <p:sldId id="319" r:id="rId18"/>
    <p:sldId id="332" r:id="rId19"/>
    <p:sldId id="335" r:id="rId20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698</Words>
  <Application>Microsoft Office PowerPoint</Application>
  <PresentationFormat>Widescreen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319</cp:revision>
  <dcterms:created xsi:type="dcterms:W3CDTF">2021-06-02T01:34:28Z</dcterms:created>
  <dcterms:modified xsi:type="dcterms:W3CDTF">2021-06-16T09:48:35Z</dcterms:modified>
</cp:coreProperties>
</file>