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6" r:id="rId8"/>
    <p:sldId id="2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/>
            <a:t>Ống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</dgm:pt>
    <dgm:pt modelId="{58FDDADB-39EF-4A53-8C35-34D724B9865D}" type="pres">
      <dgm:prSet presAssocID="{B3CDE2A6-3465-4371-BD13-E390009E3B6D}" presName="sibTrans" presStyleLbl="sibTrans2D1" presStyleIdx="0" presStyleCnt="2"/>
      <dgm:spPr/>
    </dgm:pt>
    <dgm:pt modelId="{282B1E57-83B4-4E3C-B62D-A2D388BDFB01}" type="pres">
      <dgm:prSet presAssocID="{B3CDE2A6-3465-4371-BD13-E390009E3B6D}" presName="connectorText" presStyleLbl="sibTrans2D1" presStyleIdx="0" presStyleCnt="2"/>
      <dgm:spPr/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</dgm:pt>
    <dgm:pt modelId="{B7113144-DBEC-4962-96A1-FCA7D3566587}" type="pres">
      <dgm:prSet presAssocID="{F6C70966-7671-4EB3-A86C-4CC45A71170C}" presName="sibTrans" presStyleLbl="sibTrans2D1" presStyleIdx="1" presStyleCnt="2"/>
      <dgm:spPr/>
    </dgm:pt>
    <dgm:pt modelId="{531F5EDA-EEB6-4544-8529-23C05F70A71A}" type="pres">
      <dgm:prSet presAssocID="{F6C70966-7671-4EB3-A86C-4CC45A71170C}" presName="connectorText" presStyleLbl="sibTrans2D1" presStyleIdx="1" presStyleCnt="2"/>
      <dgm:spPr/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Thận</a:t>
          </a:r>
          <a:endParaRPr lang="en-US" sz="22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Bóng</a:t>
          </a:r>
          <a:r>
            <a:rPr lang="en-US" sz="2200" kern="1200" dirty="0"/>
            <a:t> </a:t>
          </a:r>
          <a:r>
            <a:rPr lang="en-US" sz="2200" kern="1200" dirty="0" err="1"/>
            <a:t>đái</a:t>
          </a:r>
          <a:endParaRPr lang="en-US" sz="22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Ống</a:t>
          </a:r>
          <a:r>
            <a:rPr lang="en-US" sz="2200" kern="1200" dirty="0"/>
            <a:t> </a:t>
          </a:r>
          <a:r>
            <a:rPr lang="en-US" sz="2200" kern="1200" dirty="0" err="1"/>
            <a:t>đái</a:t>
          </a:r>
          <a:endParaRPr lang="en-US" sz="22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37066" y="4281714"/>
            <a:ext cx="8191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 CƠ QUAN BÀI TIẾT NƯỚC TIỂU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thói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Chức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năng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thận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5D5D"/>
                </a:solidFill>
              </a:rPr>
              <a:t>Đường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đi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Sắp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xếp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thẻ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chữ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Chứa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tiểu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        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đái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ra.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cản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Vỡ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không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xuống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được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latin typeface="UTM Avo" panose="02040603050506020204" pitchFamily="18" charset="0"/>
                    </a:rPr>
                    <a:t>Ghi</a:t>
                  </a:r>
                  <a:r>
                    <a:rPr lang="en-US" sz="2000" b="1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000" b="1" dirty="0" err="1">
                      <a:latin typeface="UTM Avo" panose="02040603050506020204" pitchFamily="18" charset="0"/>
                    </a:rPr>
                    <a:t>nhớ</a:t>
                  </a:r>
                  <a:endParaRPr lang="en-US" sz="2000" b="1" dirty="0"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Thận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chức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,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.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906E3-4E19-7364-E5C1-EECE737BCCC7}"/>
              </a:ext>
            </a:extLst>
          </p:cNvPr>
          <p:cNvSpPr txBox="1"/>
          <p:nvPr/>
        </p:nvSpPr>
        <p:spPr>
          <a:xfrm>
            <a:off x="3167270" y="3207026"/>
            <a:ext cx="69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clip DoDo Nino – chế tạo hệ bài tiết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86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36</cp:revision>
  <dcterms:created xsi:type="dcterms:W3CDTF">2021-06-02T02:35:09Z</dcterms:created>
  <dcterms:modified xsi:type="dcterms:W3CDTF">2023-12-28T02:31:36Z</dcterms:modified>
</cp:coreProperties>
</file>