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75" r:id="rId5"/>
    <p:sldId id="281" r:id="rId6"/>
    <p:sldId id="282" r:id="rId7"/>
    <p:sldId id="283" r:id="rId8"/>
    <p:sldId id="260" r:id="rId9"/>
    <p:sldId id="270" r:id="rId10"/>
    <p:sldId id="271" r:id="rId11"/>
    <p:sldId id="284" r:id="rId12"/>
    <p:sldId id="285" r:id="rId13"/>
    <p:sldId id="274" r:id="rId14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4" autoAdjust="0"/>
    <p:restoredTop sz="94660"/>
  </p:normalViewPr>
  <p:slideViewPr>
    <p:cSldViewPr snapToGrid="0">
      <p:cViewPr>
        <p:scale>
          <a:sx n="56" d="100"/>
          <a:sy n="56" d="100"/>
        </p:scale>
        <p:origin x="1304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5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26" Type="http://schemas.microsoft.com/office/2007/relationships/hdphoto" Target="../media/hdphoto14.wdp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5" Type="http://schemas.microsoft.com/office/2007/relationships/hdphoto" Target="../media/hdphoto13.wdp"/><Relationship Id="rId2" Type="http://schemas.openxmlformats.org/officeDocument/2006/relationships/slideLayout" Target="../slideLayouts/slideLayout10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12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microsoft.com/office/2007/relationships/hdphoto" Target="../media/hdphoto16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9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microsoft.com/office/2007/relationships/hdphoto" Target="../media/hdphoto2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23.wdp"/><Relationship Id="rId5" Type="http://schemas.openxmlformats.org/officeDocument/2006/relationships/image" Target="../media/image25.png"/><Relationship Id="rId4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8406" y="4289163"/>
            <a:ext cx="62639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 TOÀN 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Ở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67825" y="29963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6479671" y="1762837"/>
            <a:ext cx="4856785" cy="449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86837363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96746" y="106216"/>
                                <a:pt x="2921372" y="-142119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608313" y="1912212"/>
                                <a:pt x="3608054" y="372144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387104" y="4126303"/>
                                <a:pt x="865819" y="4139837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56229" y="3532423"/>
                                <a:pt x="-65128" y="1947126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43384" y="-71603"/>
                                <a:pt x="2522683" y="126493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9634" y="1951900"/>
                                <a:pt x="3764608" y="291663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58123" y="4200375"/>
                                <a:pt x="1426852" y="3998644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31925" y="3468126"/>
                                <a:pt x="67210" y="75351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sd="3129880736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554833" y="-52728"/>
                                <a:pt x="3056179" y="-5039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721992" y="1879760"/>
                                <a:pt x="3679317" y="2674607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13566" y="4133052"/>
                                <a:pt x="1531335" y="4225785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112813" y="3505559"/>
                                <a:pt x="22711" y="932355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365693" y="-78112"/>
                                <a:pt x="2994546" y="-3117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0384" y="836178"/>
                                <a:pt x="3684006" y="2463024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803068" y="4255065"/>
                                <a:pt x="1502327" y="4268272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69522" y="2451477"/>
                                <a:pt x="-4875" y="135111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355FE2-3680-FF47-B837-EB06DB7D552F}"/>
                </a:ext>
              </a:extLst>
            </p:cNvPr>
            <p:cNvSpPr txBox="1"/>
            <p:nvPr/>
          </p:nvSpPr>
          <p:spPr>
            <a:xfrm rot="289400">
              <a:off x="4645534" y="2179595"/>
              <a:ext cx="3042821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oper Black" panose="02040603050506020204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en-VN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37469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237CCFA-9231-6E43-B95D-97E8ACC20DAC}"/>
              </a:ext>
            </a:extLst>
          </p:cNvPr>
          <p:cNvSpPr/>
          <p:nvPr/>
        </p:nvSpPr>
        <p:spPr>
          <a:xfrm>
            <a:off x="-1101012" y="1380931"/>
            <a:ext cx="13411286" cy="5567316"/>
          </a:xfrm>
          <a:custGeom>
            <a:avLst/>
            <a:gdLst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264315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218947 w 12224084"/>
              <a:gd name="connsiteY4" fmla="*/ 202826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4523 h 3709617"/>
              <a:gd name="connsiteX1" fmla="*/ 10804357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24084 w 12224084"/>
              <a:gd name="connsiteY0" fmla="*/ 244523 h 3709617"/>
              <a:gd name="connsiteX1" fmla="*/ 10948736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312820 w 12200020"/>
              <a:gd name="connsiteY9" fmla="*/ 3661491 h 4888712"/>
              <a:gd name="connsiteX10" fmla="*/ 0 w 12200020"/>
              <a:gd name="connsiteY10" fmla="*/ 4888712 h 4888712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120315 w 12200020"/>
              <a:gd name="connsiteY9" fmla="*/ 3685554 h 4888712"/>
              <a:gd name="connsiteX10" fmla="*/ 0 w 12200020"/>
              <a:gd name="connsiteY10" fmla="*/ 4888712 h 4888712"/>
              <a:gd name="connsiteX0" fmla="*/ 12227736 w 12227736"/>
              <a:gd name="connsiteY0" fmla="*/ 244523 h 4888712"/>
              <a:gd name="connsiteX1" fmla="*/ 10952388 w 12227736"/>
              <a:gd name="connsiteY1" fmla="*/ 3891 h 4888712"/>
              <a:gd name="connsiteX2" fmla="*/ 9364220 w 12227736"/>
              <a:gd name="connsiteY2" fmla="*/ 412964 h 4888712"/>
              <a:gd name="connsiteX3" fmla="*/ 8185126 w 12227736"/>
              <a:gd name="connsiteY3" fmla="*/ 1207049 h 4888712"/>
              <a:gd name="connsiteX4" fmla="*/ 7222599 w 12227736"/>
              <a:gd name="connsiteY4" fmla="*/ 2025197 h 4888712"/>
              <a:gd name="connsiteX5" fmla="*/ 6187883 w 12227736"/>
              <a:gd name="connsiteY5" fmla="*/ 2843344 h 4888712"/>
              <a:gd name="connsiteX6" fmla="*/ 4262830 w 12227736"/>
              <a:gd name="connsiteY6" fmla="*/ 3420859 h 4888712"/>
              <a:gd name="connsiteX7" fmla="*/ 2674662 w 12227736"/>
              <a:gd name="connsiteY7" fmla="*/ 3493049 h 4888712"/>
              <a:gd name="connsiteX8" fmla="*/ 1399315 w 12227736"/>
              <a:gd name="connsiteY8" fmla="*/ 3517113 h 4888712"/>
              <a:gd name="connsiteX9" fmla="*/ 99905 w 12227736"/>
              <a:gd name="connsiteY9" fmla="*/ 3661491 h 4888712"/>
              <a:gd name="connsiteX10" fmla="*/ 27716 w 12227736"/>
              <a:gd name="connsiteY10" fmla="*/ 4888712 h 4888712"/>
              <a:gd name="connsiteX0" fmla="*/ 12227736 w 12227736"/>
              <a:gd name="connsiteY0" fmla="*/ 244523 h 4972996"/>
              <a:gd name="connsiteX1" fmla="*/ 10952388 w 12227736"/>
              <a:gd name="connsiteY1" fmla="*/ 3891 h 4972996"/>
              <a:gd name="connsiteX2" fmla="*/ 9364220 w 12227736"/>
              <a:gd name="connsiteY2" fmla="*/ 412964 h 4972996"/>
              <a:gd name="connsiteX3" fmla="*/ 8185126 w 12227736"/>
              <a:gd name="connsiteY3" fmla="*/ 1207049 h 4972996"/>
              <a:gd name="connsiteX4" fmla="*/ 7222599 w 12227736"/>
              <a:gd name="connsiteY4" fmla="*/ 2025197 h 4972996"/>
              <a:gd name="connsiteX5" fmla="*/ 6187883 w 12227736"/>
              <a:gd name="connsiteY5" fmla="*/ 2843344 h 4972996"/>
              <a:gd name="connsiteX6" fmla="*/ 4262830 w 12227736"/>
              <a:gd name="connsiteY6" fmla="*/ 3420859 h 4972996"/>
              <a:gd name="connsiteX7" fmla="*/ 2674662 w 12227736"/>
              <a:gd name="connsiteY7" fmla="*/ 3493049 h 4972996"/>
              <a:gd name="connsiteX8" fmla="*/ 1399315 w 12227736"/>
              <a:gd name="connsiteY8" fmla="*/ 3517113 h 4972996"/>
              <a:gd name="connsiteX9" fmla="*/ 99905 w 12227736"/>
              <a:gd name="connsiteY9" fmla="*/ 3661491 h 4972996"/>
              <a:gd name="connsiteX10" fmla="*/ 27716 w 12227736"/>
              <a:gd name="connsiteY10" fmla="*/ 4888712 h 4972996"/>
              <a:gd name="connsiteX11" fmla="*/ 27715 w 12227736"/>
              <a:gd name="connsiteY11" fmla="*/ 4864648 h 4972996"/>
              <a:gd name="connsiteX0" fmla="*/ 12227736 w 12275862"/>
              <a:gd name="connsiteY0" fmla="*/ 244523 h 4978958"/>
              <a:gd name="connsiteX1" fmla="*/ 10952388 w 12275862"/>
              <a:gd name="connsiteY1" fmla="*/ 3891 h 4978958"/>
              <a:gd name="connsiteX2" fmla="*/ 9364220 w 12275862"/>
              <a:gd name="connsiteY2" fmla="*/ 412964 h 4978958"/>
              <a:gd name="connsiteX3" fmla="*/ 8185126 w 12275862"/>
              <a:gd name="connsiteY3" fmla="*/ 1207049 h 4978958"/>
              <a:gd name="connsiteX4" fmla="*/ 7222599 w 12275862"/>
              <a:gd name="connsiteY4" fmla="*/ 2025197 h 4978958"/>
              <a:gd name="connsiteX5" fmla="*/ 6187883 w 12275862"/>
              <a:gd name="connsiteY5" fmla="*/ 2843344 h 4978958"/>
              <a:gd name="connsiteX6" fmla="*/ 4262830 w 12275862"/>
              <a:gd name="connsiteY6" fmla="*/ 3420859 h 4978958"/>
              <a:gd name="connsiteX7" fmla="*/ 2674662 w 12275862"/>
              <a:gd name="connsiteY7" fmla="*/ 3493049 h 4978958"/>
              <a:gd name="connsiteX8" fmla="*/ 1399315 w 12275862"/>
              <a:gd name="connsiteY8" fmla="*/ 3517113 h 4978958"/>
              <a:gd name="connsiteX9" fmla="*/ 99905 w 12275862"/>
              <a:gd name="connsiteY9" fmla="*/ 3661491 h 4978958"/>
              <a:gd name="connsiteX10" fmla="*/ 27716 w 12275862"/>
              <a:gd name="connsiteY10" fmla="*/ 4888712 h 4978958"/>
              <a:gd name="connsiteX11" fmla="*/ 12275862 w 12275862"/>
              <a:gd name="connsiteY11" fmla="*/ 4888711 h 4978958"/>
              <a:gd name="connsiteX0" fmla="*/ 12227736 w 13190069"/>
              <a:gd name="connsiteY0" fmla="*/ 244523 h 4978958"/>
              <a:gd name="connsiteX1" fmla="*/ 10952388 w 13190069"/>
              <a:gd name="connsiteY1" fmla="*/ 3891 h 4978958"/>
              <a:gd name="connsiteX2" fmla="*/ 9364220 w 13190069"/>
              <a:gd name="connsiteY2" fmla="*/ 412964 h 4978958"/>
              <a:gd name="connsiteX3" fmla="*/ 8185126 w 13190069"/>
              <a:gd name="connsiteY3" fmla="*/ 1207049 h 4978958"/>
              <a:gd name="connsiteX4" fmla="*/ 7222599 w 13190069"/>
              <a:gd name="connsiteY4" fmla="*/ 2025197 h 4978958"/>
              <a:gd name="connsiteX5" fmla="*/ 6187883 w 13190069"/>
              <a:gd name="connsiteY5" fmla="*/ 2843344 h 4978958"/>
              <a:gd name="connsiteX6" fmla="*/ 4262830 w 13190069"/>
              <a:gd name="connsiteY6" fmla="*/ 3420859 h 4978958"/>
              <a:gd name="connsiteX7" fmla="*/ 2674662 w 13190069"/>
              <a:gd name="connsiteY7" fmla="*/ 3493049 h 4978958"/>
              <a:gd name="connsiteX8" fmla="*/ 1399315 w 13190069"/>
              <a:gd name="connsiteY8" fmla="*/ 3517113 h 4978958"/>
              <a:gd name="connsiteX9" fmla="*/ 99905 w 13190069"/>
              <a:gd name="connsiteY9" fmla="*/ 3661491 h 4978958"/>
              <a:gd name="connsiteX10" fmla="*/ 27716 w 13190069"/>
              <a:gd name="connsiteY10" fmla="*/ 4888712 h 4978958"/>
              <a:gd name="connsiteX11" fmla="*/ 12275862 w 13190069"/>
              <a:gd name="connsiteY11" fmla="*/ 4888711 h 4978958"/>
              <a:gd name="connsiteX12" fmla="*/ 12299925 w 13190069"/>
              <a:gd name="connsiteY12" fmla="*/ 4840585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13" fmla="*/ 12227736 w 13171515"/>
              <a:gd name="connsiteY13" fmla="*/ 244523 h 4978958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2288870"/>
              <a:gd name="connsiteY0" fmla="*/ 242688 h 4977123"/>
              <a:gd name="connsiteX1" fmla="*/ 10952388 w 12288870"/>
              <a:gd name="connsiteY1" fmla="*/ 2056 h 4977123"/>
              <a:gd name="connsiteX2" fmla="*/ 9364220 w 12288870"/>
              <a:gd name="connsiteY2" fmla="*/ 411129 h 4977123"/>
              <a:gd name="connsiteX3" fmla="*/ 8185126 w 12288870"/>
              <a:gd name="connsiteY3" fmla="*/ 1205214 h 4977123"/>
              <a:gd name="connsiteX4" fmla="*/ 7222599 w 12288870"/>
              <a:gd name="connsiteY4" fmla="*/ 2023362 h 4977123"/>
              <a:gd name="connsiteX5" fmla="*/ 6187883 w 12288870"/>
              <a:gd name="connsiteY5" fmla="*/ 2841509 h 4977123"/>
              <a:gd name="connsiteX6" fmla="*/ 4262830 w 12288870"/>
              <a:gd name="connsiteY6" fmla="*/ 3419024 h 4977123"/>
              <a:gd name="connsiteX7" fmla="*/ 2674662 w 12288870"/>
              <a:gd name="connsiteY7" fmla="*/ 3491214 h 4977123"/>
              <a:gd name="connsiteX8" fmla="*/ 1399315 w 12288870"/>
              <a:gd name="connsiteY8" fmla="*/ 3515278 h 4977123"/>
              <a:gd name="connsiteX9" fmla="*/ 99905 w 12288870"/>
              <a:gd name="connsiteY9" fmla="*/ 3659656 h 4977123"/>
              <a:gd name="connsiteX10" fmla="*/ 27716 w 12288870"/>
              <a:gd name="connsiteY10" fmla="*/ 4886877 h 4977123"/>
              <a:gd name="connsiteX11" fmla="*/ 12275862 w 12288870"/>
              <a:gd name="connsiteY11" fmla="*/ 4886876 h 4977123"/>
              <a:gd name="connsiteX12" fmla="*/ 12227736 w 12288870"/>
              <a:gd name="connsiteY12" fmla="*/ 242687 h 4977123"/>
              <a:gd name="connsiteX13" fmla="*/ 12227736 w 12288870"/>
              <a:gd name="connsiteY13" fmla="*/ 242688 h 4977123"/>
              <a:gd name="connsiteX0" fmla="*/ 12372363 w 12372363"/>
              <a:gd name="connsiteY0" fmla="*/ 289695 h 4976003"/>
              <a:gd name="connsiteX1" fmla="*/ 10952388 w 12372363"/>
              <a:gd name="connsiteY1" fmla="*/ 936 h 4976003"/>
              <a:gd name="connsiteX2" fmla="*/ 9364220 w 12372363"/>
              <a:gd name="connsiteY2" fmla="*/ 410009 h 4976003"/>
              <a:gd name="connsiteX3" fmla="*/ 8185126 w 12372363"/>
              <a:gd name="connsiteY3" fmla="*/ 1204094 h 4976003"/>
              <a:gd name="connsiteX4" fmla="*/ 7222599 w 12372363"/>
              <a:gd name="connsiteY4" fmla="*/ 2022242 h 4976003"/>
              <a:gd name="connsiteX5" fmla="*/ 6187883 w 12372363"/>
              <a:gd name="connsiteY5" fmla="*/ 2840389 h 4976003"/>
              <a:gd name="connsiteX6" fmla="*/ 4262830 w 12372363"/>
              <a:gd name="connsiteY6" fmla="*/ 3417904 h 4976003"/>
              <a:gd name="connsiteX7" fmla="*/ 2674662 w 12372363"/>
              <a:gd name="connsiteY7" fmla="*/ 3490094 h 4976003"/>
              <a:gd name="connsiteX8" fmla="*/ 1399315 w 12372363"/>
              <a:gd name="connsiteY8" fmla="*/ 3514158 h 4976003"/>
              <a:gd name="connsiteX9" fmla="*/ 99905 w 12372363"/>
              <a:gd name="connsiteY9" fmla="*/ 3658536 h 4976003"/>
              <a:gd name="connsiteX10" fmla="*/ 27716 w 12372363"/>
              <a:gd name="connsiteY10" fmla="*/ 4885757 h 4976003"/>
              <a:gd name="connsiteX11" fmla="*/ 12275862 w 12372363"/>
              <a:gd name="connsiteY11" fmla="*/ 4885756 h 4976003"/>
              <a:gd name="connsiteX12" fmla="*/ 12227736 w 12372363"/>
              <a:gd name="connsiteY12" fmla="*/ 241567 h 4976003"/>
              <a:gd name="connsiteX13" fmla="*/ 12372363 w 12372363"/>
              <a:gd name="connsiteY13" fmla="*/ 289695 h 4976003"/>
              <a:gd name="connsiteX0" fmla="*/ 12372363 w 12462861"/>
              <a:gd name="connsiteY0" fmla="*/ 289843 h 4976151"/>
              <a:gd name="connsiteX1" fmla="*/ 10952388 w 12462861"/>
              <a:gd name="connsiteY1" fmla="*/ 1084 h 4976151"/>
              <a:gd name="connsiteX2" fmla="*/ 9364220 w 12462861"/>
              <a:gd name="connsiteY2" fmla="*/ 410157 h 4976151"/>
              <a:gd name="connsiteX3" fmla="*/ 8185126 w 12462861"/>
              <a:gd name="connsiteY3" fmla="*/ 1204242 h 4976151"/>
              <a:gd name="connsiteX4" fmla="*/ 7222599 w 12462861"/>
              <a:gd name="connsiteY4" fmla="*/ 2022390 h 4976151"/>
              <a:gd name="connsiteX5" fmla="*/ 6187883 w 12462861"/>
              <a:gd name="connsiteY5" fmla="*/ 2840537 h 4976151"/>
              <a:gd name="connsiteX6" fmla="*/ 4262830 w 12462861"/>
              <a:gd name="connsiteY6" fmla="*/ 3418052 h 4976151"/>
              <a:gd name="connsiteX7" fmla="*/ 2674662 w 12462861"/>
              <a:gd name="connsiteY7" fmla="*/ 3490242 h 4976151"/>
              <a:gd name="connsiteX8" fmla="*/ 1399315 w 12462861"/>
              <a:gd name="connsiteY8" fmla="*/ 3514306 h 4976151"/>
              <a:gd name="connsiteX9" fmla="*/ 99905 w 12462861"/>
              <a:gd name="connsiteY9" fmla="*/ 3658684 h 4976151"/>
              <a:gd name="connsiteX10" fmla="*/ 27716 w 12462861"/>
              <a:gd name="connsiteY10" fmla="*/ 4885905 h 4976151"/>
              <a:gd name="connsiteX11" fmla="*/ 12275862 w 12462861"/>
              <a:gd name="connsiteY11" fmla="*/ 4885904 h 4976151"/>
              <a:gd name="connsiteX12" fmla="*/ 12311005 w 12462861"/>
              <a:gd name="connsiteY12" fmla="*/ 269424 h 4976151"/>
              <a:gd name="connsiteX13" fmla="*/ 12372363 w 12462861"/>
              <a:gd name="connsiteY13" fmla="*/ 289843 h 4976151"/>
              <a:gd name="connsiteX0" fmla="*/ 12298345 w 12407347"/>
              <a:gd name="connsiteY0" fmla="*/ 262817 h 4976834"/>
              <a:gd name="connsiteX1" fmla="*/ 10952388 w 12407347"/>
              <a:gd name="connsiteY1" fmla="*/ 1767 h 4976834"/>
              <a:gd name="connsiteX2" fmla="*/ 9364220 w 12407347"/>
              <a:gd name="connsiteY2" fmla="*/ 410840 h 4976834"/>
              <a:gd name="connsiteX3" fmla="*/ 8185126 w 12407347"/>
              <a:gd name="connsiteY3" fmla="*/ 1204925 h 4976834"/>
              <a:gd name="connsiteX4" fmla="*/ 7222599 w 12407347"/>
              <a:gd name="connsiteY4" fmla="*/ 2023073 h 4976834"/>
              <a:gd name="connsiteX5" fmla="*/ 6187883 w 12407347"/>
              <a:gd name="connsiteY5" fmla="*/ 2841220 h 4976834"/>
              <a:gd name="connsiteX6" fmla="*/ 4262830 w 12407347"/>
              <a:gd name="connsiteY6" fmla="*/ 3418735 h 4976834"/>
              <a:gd name="connsiteX7" fmla="*/ 2674662 w 12407347"/>
              <a:gd name="connsiteY7" fmla="*/ 3490925 h 4976834"/>
              <a:gd name="connsiteX8" fmla="*/ 1399315 w 12407347"/>
              <a:gd name="connsiteY8" fmla="*/ 3514989 h 4976834"/>
              <a:gd name="connsiteX9" fmla="*/ 99905 w 12407347"/>
              <a:gd name="connsiteY9" fmla="*/ 3659367 h 4976834"/>
              <a:gd name="connsiteX10" fmla="*/ 27716 w 12407347"/>
              <a:gd name="connsiteY10" fmla="*/ 4886588 h 4976834"/>
              <a:gd name="connsiteX11" fmla="*/ 12275862 w 12407347"/>
              <a:gd name="connsiteY11" fmla="*/ 4886587 h 4976834"/>
              <a:gd name="connsiteX12" fmla="*/ 12311005 w 12407347"/>
              <a:gd name="connsiteY12" fmla="*/ 270107 h 4976834"/>
              <a:gd name="connsiteX13" fmla="*/ 12298345 w 12407347"/>
              <a:gd name="connsiteY13" fmla="*/ 262817 h 49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07347" h="4976834">
                <a:moveTo>
                  <a:pt x="12298345" y="262817"/>
                </a:moveTo>
                <a:cubicBezTo>
                  <a:pt x="12071909" y="218094"/>
                  <a:pt x="11441409" y="-22904"/>
                  <a:pt x="10952388" y="1767"/>
                </a:cubicBezTo>
                <a:cubicBezTo>
                  <a:pt x="10463367" y="26438"/>
                  <a:pt x="9825430" y="210314"/>
                  <a:pt x="9364220" y="410840"/>
                </a:cubicBezTo>
                <a:cubicBezTo>
                  <a:pt x="8903010" y="611366"/>
                  <a:pt x="8542063" y="936219"/>
                  <a:pt x="8185126" y="1204925"/>
                </a:cubicBezTo>
                <a:cubicBezTo>
                  <a:pt x="7828189" y="1473631"/>
                  <a:pt x="7555473" y="1750357"/>
                  <a:pt x="7222599" y="2023073"/>
                </a:cubicBezTo>
                <a:cubicBezTo>
                  <a:pt x="6889725" y="2295789"/>
                  <a:pt x="6681178" y="2608610"/>
                  <a:pt x="6187883" y="2841220"/>
                </a:cubicBezTo>
                <a:cubicBezTo>
                  <a:pt x="5694588" y="3073830"/>
                  <a:pt x="4848367" y="3310451"/>
                  <a:pt x="4262830" y="3418735"/>
                </a:cubicBezTo>
                <a:cubicBezTo>
                  <a:pt x="3677293" y="3527019"/>
                  <a:pt x="3151915" y="3474883"/>
                  <a:pt x="2674662" y="3490925"/>
                </a:cubicBezTo>
                <a:cubicBezTo>
                  <a:pt x="2197409" y="3506967"/>
                  <a:pt x="1828441" y="3486915"/>
                  <a:pt x="1399315" y="3514989"/>
                </a:cubicBezTo>
                <a:cubicBezTo>
                  <a:pt x="970189" y="3543063"/>
                  <a:pt x="312463" y="3619262"/>
                  <a:pt x="99905" y="3659367"/>
                </a:cubicBezTo>
                <a:cubicBezTo>
                  <a:pt x="-112653" y="3699472"/>
                  <a:pt x="89879" y="4882577"/>
                  <a:pt x="27716" y="4886588"/>
                </a:cubicBezTo>
                <a:cubicBezTo>
                  <a:pt x="15684" y="5087114"/>
                  <a:pt x="12275862" y="4891600"/>
                  <a:pt x="12275862" y="4886587"/>
                </a:cubicBezTo>
                <a:cubicBezTo>
                  <a:pt x="12323988" y="3410713"/>
                  <a:pt x="12305992" y="280133"/>
                  <a:pt x="12311005" y="270107"/>
                </a:cubicBezTo>
                <a:cubicBezTo>
                  <a:pt x="12331458" y="276913"/>
                  <a:pt x="12524781" y="307540"/>
                  <a:pt x="12298345" y="262817"/>
                </a:cubicBezTo>
                <a:close/>
              </a:path>
            </a:pathLst>
          </a:custGeom>
          <a:solidFill>
            <a:srgbClr val="C6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  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211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07006-6F7B-4C4F-A308-7B8C9DBF440A}"/>
              </a:ext>
            </a:extLst>
          </p:cNvPr>
          <p:cNvSpPr/>
          <p:nvPr/>
        </p:nvSpPr>
        <p:spPr>
          <a:xfrm>
            <a:off x="598097" y="3019347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:a16="http://schemas.microsoft.com/office/drawing/2014/main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bg1"/>
                </a:solidFill>
                <a:latin typeface="UTM Cooper Black" panose="020406030505060202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  <a:endParaRPr lang="vi-VN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684348" y="429774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UTM Cooper Black" panose="02040603050506020204" pitchFamily="18" charset="0"/>
                <a:cs typeface="Arial" panose="020B0604020202020204" pitchFamily="34" charset="0"/>
              </a:rPr>
              <a:t>2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Cooper Black" panose="02040603050506020204" pitchFamily="18" charset="0"/>
                <a:cs typeface="Arial" panose="020B0604020202020204" pitchFamily="34" charset="0"/>
              </a:rPr>
              <a:t>. 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AFE6-766C-674E-B445-EEB823376DFC}"/>
              </a:ext>
            </a:extLst>
          </p:cNvPr>
          <p:cNvSpPr txBox="1"/>
          <p:nvPr/>
        </p:nvSpPr>
        <p:spPr>
          <a:xfrm>
            <a:off x="1170432" y="952994"/>
            <a:ext cx="1087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6C7A19-7C0F-4447-907C-7FAB01294201}"/>
              </a:ext>
            </a:extLst>
          </p:cNvPr>
          <p:cNvGrpSpPr/>
          <p:nvPr/>
        </p:nvGrpSpPr>
        <p:grpSpPr>
          <a:xfrm>
            <a:off x="4314657" y="1819995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848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trong lớp</a:t>
            </a: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981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20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3065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rgbClr val="002060"/>
                  </a:solidFill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Mảnh vỡ</a:t>
            </a:r>
          </a:p>
        </p:txBody>
      </p:sp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Gắn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  <a:endParaRPr lang="vi-VN" sz="2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8808BC-43C8-6A42-BE9C-5AA8183F2429}"/>
              </a:ext>
            </a:extLst>
          </p:cNvPr>
          <p:cNvGrpSpPr/>
          <p:nvPr/>
        </p:nvGrpSpPr>
        <p:grpSpPr>
          <a:xfrm>
            <a:off x="2925581" y="1312239"/>
            <a:ext cx="6340838" cy="5223471"/>
            <a:chOff x="2925581" y="1312239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F92DCF-8ACB-9B48-86AD-32B54C0081B7}"/>
                </a:ext>
              </a:extLst>
            </p:cNvPr>
            <p:cNvGrpSpPr/>
            <p:nvPr/>
          </p:nvGrpSpPr>
          <p:grpSpPr>
            <a:xfrm>
              <a:off x="2925581" y="1312239"/>
              <a:ext cx="6340838" cy="5223471"/>
              <a:chOff x="2925581" y="1312239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25581" y="1312239"/>
                <a:ext cx="6340838" cy="5223471"/>
                <a:chOff x="2925581" y="1312239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5581" y="1312239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94815"/>
                  <a:chOff x="5407655" y="5384452"/>
                  <a:chExt cx="1765795" cy="59481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567819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VN" sz="1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VỆ SINH </a:t>
                    </a:r>
                  </a:p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600" dirty="0">
                  <a:solidFill>
                    <a:srgbClr val="002060"/>
                  </a:solidFill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>
                  <a:solidFill>
                    <a:srgbClr val="002060"/>
                  </a:solidFill>
                </a:rPr>
                <a:t>Đuổi nhau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ED174D-1E81-4817-A40B-02E0AD079A9C}"/>
              </a:ext>
            </a:extLst>
          </p:cNvPr>
          <p:cNvSpPr txBox="1"/>
          <p:nvPr/>
        </p:nvSpPr>
        <p:spPr>
          <a:xfrm>
            <a:off x="4493743" y="208546"/>
            <a:ext cx="111513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281</Words>
  <Application>Microsoft Macintosh PowerPoint</Application>
  <PresentationFormat>Widescreen</PresentationFormat>
  <Paragraphs>52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Baloo 2</vt:lpstr>
      <vt:lpstr>Pangolin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Le Bao Chau 20146072</cp:lastModifiedBy>
  <cp:revision>85</cp:revision>
  <dcterms:created xsi:type="dcterms:W3CDTF">2021-06-02T02:35:09Z</dcterms:created>
  <dcterms:modified xsi:type="dcterms:W3CDTF">2021-06-12T14:07:40Z</dcterms:modified>
</cp:coreProperties>
</file>