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2" r:id="rId7"/>
    <p:sldId id="271" r:id="rId8"/>
    <p:sldId id="265" r:id="rId9"/>
    <p:sldId id="272" r:id="rId10"/>
    <p:sldId id="264" r:id="rId11"/>
    <p:sldId id="269" r:id="rId12"/>
    <p:sldId id="270" r:id="rId13"/>
  </p:sldIdLst>
  <p:sldSz cx="13433425" cy="7556500"/>
  <p:notesSz cx="6858000" cy="9144000"/>
  <p:embeddedFontLst>
    <p:embeddedFont>
      <p:font typeface="Tahoma" panose="020B0604030504040204" pitchFamily="34" charset="0"/>
      <p:regular r:id="rId15"/>
      <p:bold r:id="rId16"/>
    </p:embeddedFont>
    <p:embeddedFont>
      <p:font typeface="Segoe UI" panose="020B0502040204020203" pitchFamily="34" charset="0"/>
      <p:regular r:id="rId17"/>
      <p:bold r:id="rId18"/>
      <p:italic r:id="rId19"/>
      <p:boldItalic r:id="rId20"/>
    </p:embeddedFont>
    <p:embeddedFont>
      <p:font typeface="Segoe UI Semibold" panose="020B0702040204020203" pitchFamily="34" charset="0"/>
      <p:bold r:id="rId21"/>
      <p:boldItalic r:id="rId22"/>
    </p:embeddedFont>
    <p:embeddedFont>
      <p:font typeface=".VnCooper" panose="020B720000000000000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712" y="68"/>
      </p:cViewPr>
      <p:guideLst>
        <p:guide orient="horz" pos="2160"/>
        <p:guide pos="36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6ADA3-61AF-46F3-8E04-51A94CA69CB1}" type="datetimeFigureOut">
              <a:rPr lang="en-US" smtClean="0"/>
              <a:t>21/02/2024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0736F-D0B6-45AA-BDE6-E0349BE72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7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736F-D0B6-45AA-BDE6-E0349BE72B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736F-D0B6-45AA-BDE6-E0349BE72B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31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736F-D0B6-45AA-BDE6-E0349BE72B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88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736F-D0B6-45AA-BDE6-E0349BE72B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3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ED077-3F64-4FE2-84D7-5D3D8B5E7D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47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ED077-3F64-4FE2-84D7-5D3D8B5E7D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ED077-3F64-4FE2-84D7-5D3D8B5E7D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8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736F-D0B6-45AA-BDE6-E0349BE72B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11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736F-D0B6-45AA-BDE6-E0349BE72B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91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736F-D0B6-45AA-BDE6-E0349BE72B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13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736F-D0B6-45AA-BDE6-E0349BE72B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92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736F-D0B6-45AA-BDE6-E0349BE72B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1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526" y="2130426"/>
            <a:ext cx="97639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052" y="3886200"/>
            <a:ext cx="804091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28085" y="274639"/>
            <a:ext cx="258457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351" y="274639"/>
            <a:ext cx="7562284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395" y="4406901"/>
            <a:ext cx="97639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395" y="2906714"/>
            <a:ext cx="97639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351" y="1600201"/>
            <a:ext cx="50734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9232" y="1600201"/>
            <a:ext cx="50734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535113"/>
            <a:ext cx="50754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351" y="2174875"/>
            <a:ext cx="50754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5244" y="1535113"/>
            <a:ext cx="50774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5244" y="2174875"/>
            <a:ext cx="50774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3050"/>
            <a:ext cx="377914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104" y="273051"/>
            <a:ext cx="642156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351" y="1435101"/>
            <a:ext cx="377914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535" y="4800600"/>
            <a:ext cx="689220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1535" y="612775"/>
            <a:ext cx="689220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1535" y="5367338"/>
            <a:ext cx="689220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600201"/>
            <a:ext cx="103383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nghuong2608@gmail.com" TargetMode="External"/><Relationship Id="rId3" Type="http://schemas.openxmlformats.org/officeDocument/2006/relationships/audio" Target="../media/media1.m4a"/><Relationship Id="rId55" Type="http://schemas.openxmlformats.org/officeDocument/2006/relationships/image" Target="../media/image4.png"/><Relationship Id="rId7" Type="http://schemas.openxmlformats.org/officeDocument/2006/relationships/image" Target="../media/image2.svg"/><Relationship Id="rId12" Type="http://schemas.openxmlformats.org/officeDocument/2006/relationships/image" Target="../media/image3.png"/><Relationship Id="rId25" Type="http://schemas.openxmlformats.org/officeDocument/2006/relationships/image" Target="../media/image24.svg"/><Relationship Id="rId59" Type="http://schemas.microsoft.com/office/2007/relationships/hdphoto" Target="../media/hdphoto1.wdp"/><Relationship Id="rId2" Type="http://schemas.microsoft.com/office/2007/relationships/media" Target="../media/media1.m4a"/><Relationship Id="rId54" Type="http://schemas.openxmlformats.org/officeDocument/2006/relationships/image" Target="../media/image53.sv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4.svg"/><Relationship Id="rId58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57" Type="http://schemas.openxmlformats.org/officeDocument/2006/relationships/image" Target="../media/image6.png"/><Relationship Id="rId10" Type="http://schemas.openxmlformats.org/officeDocument/2006/relationships/image" Target="../media/image2.png"/><Relationship Id="rId31" Type="http://schemas.openxmlformats.org/officeDocument/2006/relationships/image" Target="../media/image30.svg"/><Relationship Id="rId6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hyperlink" Target="mailto:tuntin1010@gmail.com" TargetMode="External"/><Relationship Id="rId56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7" Type="http://schemas.openxmlformats.org/officeDocument/2006/relationships/image" Target="../media/image30.png"/><Relationship Id="rId2" Type="http://schemas.microsoft.com/office/2007/relationships/media" Target="../media/media9.mp4"/><Relationship Id="rId1" Type="http://schemas.openxmlformats.org/officeDocument/2006/relationships/tags" Target="../tags/tag12.xml"/><Relationship Id="rId6" Type="http://schemas.openxmlformats.org/officeDocument/2006/relationships/image" Target="../media/image29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18" Type="http://schemas.openxmlformats.org/officeDocument/2006/relationships/image" Target="../media/image17.svg"/><Relationship Id="rId3" Type="http://schemas.openxmlformats.org/officeDocument/2006/relationships/audio" Target="../media/media4.m4a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microsoft.com/office/2007/relationships/media" Target="../media/media4.m4a"/><Relationship Id="rId20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slide" Target="slide7.xml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8.png"/><Relationship Id="rId10" Type="http://schemas.openxmlformats.org/officeDocument/2006/relationships/image" Target="../media/image20.sv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5.mp4"/><Relationship Id="rId7" Type="http://schemas.openxmlformats.org/officeDocument/2006/relationships/image" Target="../media/image21.jpg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image" Target="../media/image20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6.mp4"/><Relationship Id="rId7" Type="http://schemas.openxmlformats.org/officeDocument/2006/relationships/image" Target="../media/image21.jpg"/><Relationship Id="rId2" Type="http://schemas.microsoft.com/office/2007/relationships/media" Target="../media/media6.mp4"/><Relationship Id="rId1" Type="http://schemas.openxmlformats.org/officeDocument/2006/relationships/tags" Target="../tags/tag8.xml"/><Relationship Id="rId6" Type="http://schemas.openxmlformats.org/officeDocument/2006/relationships/image" Target="../media/image20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7.m4a"/><Relationship Id="rId7" Type="http://schemas.openxmlformats.org/officeDocument/2006/relationships/image" Target="../media/image26.png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B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2112" y="-18122"/>
            <a:ext cx="13269913" cy="7283450"/>
          </a:xfrm>
          <a:custGeom>
            <a:avLst/>
            <a:gdLst/>
            <a:ahLst/>
            <a:cxnLst/>
            <a:rect l="l" t="t" r="r" b="b"/>
            <a:pathLst>
              <a:path w="9660172" h="4935470">
                <a:moveTo>
                  <a:pt x="0" y="0"/>
                </a:moveTo>
                <a:lnTo>
                  <a:pt x="9660172" y="0"/>
                </a:lnTo>
                <a:lnTo>
                  <a:pt x="9660172" y="4935470"/>
                </a:lnTo>
                <a:lnTo>
                  <a:pt x="0" y="49354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3131564" y="323202"/>
            <a:ext cx="68068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GIA LÂM</a:t>
            </a:r>
          </a:p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DƯƠNG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8797" y="1471859"/>
            <a:ext cx="6769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E-learning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9544" y="2525177"/>
            <a:ext cx="66255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 VỰC PHÁT TRIỂN NHẬN THỨC</a:t>
            </a:r>
          </a:p>
          <a:p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1260" y="3182033"/>
            <a:ext cx="9182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Email: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habui304@gmail.com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tuntin1010@gmail.com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0607" y="6350626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6"/>
          <p:cNvSpPr/>
          <p:nvPr/>
        </p:nvSpPr>
        <p:spPr>
          <a:xfrm rot="1811764" flipH="1">
            <a:off x="9787157" y="839955"/>
            <a:ext cx="3663760" cy="932808"/>
          </a:xfrm>
          <a:custGeom>
            <a:avLst/>
            <a:gdLst/>
            <a:ahLst/>
            <a:cxnLst/>
            <a:rect l="l" t="t" r="r" b="b"/>
            <a:pathLst>
              <a:path w="14465924" h="3743058">
                <a:moveTo>
                  <a:pt x="14465924" y="0"/>
                </a:moveTo>
                <a:lnTo>
                  <a:pt x="0" y="0"/>
                </a:lnTo>
                <a:lnTo>
                  <a:pt x="0" y="3743058"/>
                </a:lnTo>
                <a:lnTo>
                  <a:pt x="14465924" y="3743058"/>
                </a:lnTo>
                <a:lnTo>
                  <a:pt x="144659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/>
          <p:cNvSpPr/>
          <p:nvPr/>
        </p:nvSpPr>
        <p:spPr>
          <a:xfrm rot="19346651" flipH="1">
            <a:off x="-220755" y="850073"/>
            <a:ext cx="3663760" cy="932808"/>
          </a:xfrm>
          <a:custGeom>
            <a:avLst/>
            <a:gdLst/>
            <a:ahLst/>
            <a:cxnLst/>
            <a:rect l="l" t="t" r="r" b="b"/>
            <a:pathLst>
              <a:path w="14465924" h="3743058">
                <a:moveTo>
                  <a:pt x="14465924" y="0"/>
                </a:moveTo>
                <a:lnTo>
                  <a:pt x="0" y="0"/>
                </a:lnTo>
                <a:lnTo>
                  <a:pt x="0" y="3743058"/>
                </a:lnTo>
                <a:lnTo>
                  <a:pt x="14465924" y="3743058"/>
                </a:lnTo>
                <a:lnTo>
                  <a:pt x="144659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1"/>
          <p:cNvSpPr/>
          <p:nvPr/>
        </p:nvSpPr>
        <p:spPr>
          <a:xfrm>
            <a:off x="12605412" y="2243140"/>
            <a:ext cx="814593" cy="1935870"/>
          </a:xfrm>
          <a:custGeom>
            <a:avLst/>
            <a:gdLst/>
            <a:ahLst/>
            <a:cxnLst/>
            <a:rect l="l" t="t" r="r" b="b"/>
            <a:pathLst>
              <a:path w="11665823" h="11520000">
                <a:moveTo>
                  <a:pt x="0" y="0"/>
                </a:moveTo>
                <a:lnTo>
                  <a:pt x="11665823" y="0"/>
                </a:lnTo>
                <a:lnTo>
                  <a:pt x="11665823" y="11520000"/>
                </a:lnTo>
                <a:lnTo>
                  <a:pt x="0" y="11520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54"/>
                </a:ext>
              </a:extLst>
            </a:blip>
            <a:srcRect/>
            <a:stretch>
              <a:fillRect r="-106517"/>
            </a:stretch>
          </a:blipFill>
        </p:spPr>
      </p:sp>
      <p:sp>
        <p:nvSpPr>
          <p:cNvPr id="12" name="Freeform 17"/>
          <p:cNvSpPr/>
          <p:nvPr/>
        </p:nvSpPr>
        <p:spPr>
          <a:xfrm>
            <a:off x="576697" y="321470"/>
            <a:ext cx="1080394" cy="928368"/>
          </a:xfrm>
          <a:custGeom>
            <a:avLst/>
            <a:gdLst/>
            <a:ahLst/>
            <a:cxnLst/>
            <a:rect l="l" t="t" r="r" b="b"/>
            <a:pathLst>
              <a:path w="4741113" h="4741113">
                <a:moveTo>
                  <a:pt x="0" y="0"/>
                </a:moveTo>
                <a:lnTo>
                  <a:pt x="4741113" y="0"/>
                </a:lnTo>
                <a:lnTo>
                  <a:pt x="4741113" y="4741113"/>
                </a:lnTo>
                <a:lnTo>
                  <a:pt x="0" y="4741113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/>
          <p:cNvSpPr/>
          <p:nvPr/>
        </p:nvSpPr>
        <p:spPr>
          <a:xfrm>
            <a:off x="1698572" y="6579361"/>
            <a:ext cx="1769835" cy="882429"/>
          </a:xfrm>
          <a:custGeom>
            <a:avLst/>
            <a:gdLst/>
            <a:ahLst/>
            <a:cxnLst/>
            <a:rect l="l" t="t" r="r" b="b"/>
            <a:pathLst>
              <a:path w="10385151" h="6270035">
                <a:moveTo>
                  <a:pt x="0" y="0"/>
                </a:moveTo>
                <a:lnTo>
                  <a:pt x="10385151" y="0"/>
                </a:lnTo>
                <a:lnTo>
                  <a:pt x="10385151" y="6270035"/>
                </a:lnTo>
                <a:lnTo>
                  <a:pt x="0" y="6270035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5502" y="6873846"/>
            <a:ext cx="3462802" cy="664554"/>
          </a:xfrm>
          <a:custGeom>
            <a:avLst/>
            <a:gdLst/>
            <a:ahLst/>
            <a:cxnLst/>
            <a:rect l="l" t="t" r="r" b="b"/>
            <a:pathLst>
              <a:path w="15840000" h="3623400">
                <a:moveTo>
                  <a:pt x="0" y="0"/>
                </a:moveTo>
                <a:lnTo>
                  <a:pt x="15840000" y="0"/>
                </a:lnTo>
                <a:lnTo>
                  <a:pt x="15840000" y="3623400"/>
                </a:lnTo>
                <a:lnTo>
                  <a:pt x="0" y="3623400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8"/>
          <p:cNvSpPr/>
          <p:nvPr/>
        </p:nvSpPr>
        <p:spPr>
          <a:xfrm>
            <a:off x="10346607" y="4355571"/>
            <a:ext cx="2481915" cy="3182829"/>
          </a:xfrm>
          <a:custGeom>
            <a:avLst/>
            <a:gdLst/>
            <a:ahLst/>
            <a:cxnLst/>
            <a:rect l="l" t="t" r="r" b="b"/>
            <a:pathLst>
              <a:path w="6048000" h="9060674">
                <a:moveTo>
                  <a:pt x="0" y="0"/>
                </a:moveTo>
                <a:lnTo>
                  <a:pt x="6048000" y="0"/>
                </a:lnTo>
                <a:lnTo>
                  <a:pt x="6048000" y="9060675"/>
                </a:lnTo>
                <a:lnTo>
                  <a:pt x="0" y="9060675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BEBA8EAE-BF5A-486C-A8C5-ECC9F3942E4B}">
                  <a14:imgProps xmlns:a14="http://schemas.microsoft.com/office/drawing/2010/main">
                    <a14:imgLayer r:embed="rId5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8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0"/>
          <a:stretch>
            <a:fillRect/>
          </a:stretch>
        </p:blipFill>
        <p:spPr>
          <a:xfrm>
            <a:off x="12724572" y="6816714"/>
            <a:ext cx="545339" cy="5453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598"/>
    </mc:Choice>
    <mc:Fallback xmlns="">
      <p:transition spd="slow" advClick="0" advTm="1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SPRING_QUIZ_SHAPE0"/>
          <p:cNvSpPr/>
          <p:nvPr/>
        </p:nvSpPr>
        <p:spPr>
          <a:xfrm>
            <a:off x="0" y="0"/>
            <a:ext cx="13433425" cy="7556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405" y="2040255"/>
            <a:ext cx="8724900" cy="49022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4" name="ISPRING_QUIZ_SHAPE2"/>
          <p:cNvSpPr txBox="1"/>
          <p:nvPr/>
        </p:nvSpPr>
        <p:spPr>
          <a:xfrm>
            <a:off x="806006" y="453390"/>
            <a:ext cx="11821414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3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8568" y="52451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36" name="ISPRING_QUIZ_SHAPE4"/>
          <p:cNvSpPr txBox="1"/>
          <p:nvPr/>
        </p:nvSpPr>
        <p:spPr>
          <a:xfrm>
            <a:off x="806006" y="1209040"/>
            <a:ext cx="11821414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1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" y="0"/>
            <a:ext cx="13417316" cy="7556500"/>
          </a:xfrm>
          <a:prstGeom prst="rect">
            <a:avLst/>
          </a:prstGeom>
        </p:spPr>
      </p:pic>
      <p:pic>
        <p:nvPicPr>
          <p:cNvPr id="2" name="kế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5712" y="1339850"/>
            <a:ext cx="8382000" cy="4391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52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433425" cy="7556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8512" y="2330450"/>
            <a:ext cx="598973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liệu tham khảo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68512" y="3130377"/>
            <a:ext cx="9829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Các phần mềm hỗ trợ khác như :  Sử dụng  phần mềm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đuôi nhạc, video Format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factory; Phần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 Camtasia studio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để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 ghép phim,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nhạc;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Movavi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video,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mềm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ispring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sutie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 liệu sử dụng giáo viên  tự quay hoặc download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ảnh - hình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nền- nhạc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 mạng internet trang google,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1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76"/>
            <a:ext cx="13433425" cy="75563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86341" y="235239"/>
            <a:ext cx="6660742" cy="665704"/>
            <a:chOff x="3474149" y="48310"/>
            <a:chExt cx="6045202" cy="604184"/>
          </a:xfrm>
        </p:grpSpPr>
        <p:sp>
          <p:nvSpPr>
            <p:cNvPr id="6" name="Rounded Rectangle 5"/>
            <p:cNvSpPr/>
            <p:nvPr/>
          </p:nvSpPr>
          <p:spPr>
            <a:xfrm>
              <a:off x="3474149" y="48310"/>
              <a:ext cx="6045202" cy="60418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83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83132" y="150347"/>
              <a:ext cx="5828478" cy="391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Hướng</a:t>
              </a:r>
              <a:r>
                <a:rPr lang="en-US" sz="2204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r>
                <a:rPr lang="en-US" sz="2204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2204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204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204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nút</a:t>
              </a:r>
              <a:r>
                <a:rPr lang="en-US" sz="2204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lệnh</a:t>
              </a:r>
              <a:r>
                <a:rPr lang="en-US" sz="2204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204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204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4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lang="en-US" sz="2204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77912" y="3168650"/>
            <a:ext cx="10855234" cy="1174784"/>
            <a:chOff x="622889" y="3437611"/>
            <a:chExt cx="10715671" cy="1016439"/>
          </a:xfrm>
        </p:grpSpPr>
        <p:sp>
          <p:nvSpPr>
            <p:cNvPr id="9" name="Rounded Rectangle 8"/>
            <p:cNvSpPr/>
            <p:nvPr/>
          </p:nvSpPr>
          <p:spPr>
            <a:xfrm>
              <a:off x="622889" y="3437611"/>
              <a:ext cx="10715671" cy="101643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4970" y="3522009"/>
              <a:ext cx="10456821" cy="840778"/>
            </a:xfrm>
            <a:prstGeom prst="round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 flipH="1">
            <a:off x="4701205" y="2057689"/>
            <a:ext cx="1761535" cy="830997"/>
            <a:chOff x="4882788" y="1866715"/>
            <a:chExt cx="1890711" cy="830997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4988059" y="1904545"/>
              <a:ext cx="1722230" cy="731520"/>
            </a:xfrm>
            <a:prstGeom prst="wedgeRoundRectCallout">
              <a:avLst>
                <a:gd name="adj1" fmla="val 38677"/>
                <a:gd name="adj2" fmla="val 161127"/>
                <a:gd name="adj3" fmla="val 16667"/>
              </a:avLst>
            </a:prstGeom>
            <a:solidFill>
              <a:srgbClr val="FFFF99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82788" y="1866715"/>
              <a:ext cx="18907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chỉnh âm lượng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55605" y="4889140"/>
            <a:ext cx="2161130" cy="830997"/>
            <a:chOff x="6654320" y="4230624"/>
            <a:chExt cx="2161130" cy="830997"/>
          </a:xfrm>
        </p:grpSpPr>
        <p:sp>
          <p:nvSpPr>
            <p:cNvPr id="15" name="Rounded Rectangular Callout 14"/>
            <p:cNvSpPr/>
            <p:nvPr/>
          </p:nvSpPr>
          <p:spPr>
            <a:xfrm rot="10800000">
              <a:off x="6710288" y="4280363"/>
              <a:ext cx="2049195" cy="731520"/>
            </a:xfrm>
            <a:prstGeom prst="wedgeRoundRectCallout">
              <a:avLst>
                <a:gd name="adj1" fmla="val -39887"/>
                <a:gd name="adj2" fmla="val 153847"/>
                <a:gd name="adj3" fmla="val 16667"/>
              </a:avLst>
            </a:prstGeom>
            <a:solidFill>
              <a:srgbClr val="FFFF99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54320" y="4230624"/>
              <a:ext cx="2161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 phóng màn hình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1242104" y="2067433"/>
            <a:ext cx="2338457" cy="731520"/>
          </a:xfrm>
          <a:prstGeom prst="wedgeRoundRectCallout">
            <a:avLst>
              <a:gd name="adj1" fmla="val -31185"/>
              <a:gd name="adj2" fmla="val 156594"/>
              <a:gd name="adj3" fmla="val 16667"/>
            </a:avLst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hoặc dừng lại bài giảng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449423" y="2067432"/>
            <a:ext cx="1878964" cy="972341"/>
            <a:chOff x="8451385" y="1869895"/>
            <a:chExt cx="1878964" cy="830997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8477452" y="1917213"/>
              <a:ext cx="1852897" cy="731520"/>
            </a:xfrm>
            <a:prstGeom prst="wedgeRoundRectCallout">
              <a:avLst>
                <a:gd name="adj1" fmla="val 35633"/>
                <a:gd name="adj2" fmla="val 123077"/>
                <a:gd name="adj3" fmla="val 16667"/>
              </a:avLst>
            </a:prstGeom>
            <a:solidFill>
              <a:srgbClr val="FFFF99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51385" y="1869895"/>
              <a:ext cx="18789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đến trang sau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28621" y="5013728"/>
            <a:ext cx="2161130" cy="830997"/>
            <a:chOff x="6654320" y="4230624"/>
            <a:chExt cx="2161130" cy="830997"/>
          </a:xfrm>
        </p:grpSpPr>
        <p:sp>
          <p:nvSpPr>
            <p:cNvPr id="22" name="Rounded Rectangular Callout 21"/>
            <p:cNvSpPr/>
            <p:nvPr/>
          </p:nvSpPr>
          <p:spPr>
            <a:xfrm rot="10800000">
              <a:off x="6710288" y="4280363"/>
              <a:ext cx="2049195" cy="731520"/>
            </a:xfrm>
            <a:prstGeom prst="wedgeRoundRectCallout">
              <a:avLst>
                <a:gd name="adj1" fmla="val -36062"/>
                <a:gd name="adj2" fmla="val 155633"/>
                <a:gd name="adj3" fmla="val 16667"/>
              </a:avLst>
            </a:prstGeom>
            <a:solidFill>
              <a:srgbClr val="FFFF99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54320" y="4230624"/>
              <a:ext cx="2161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lại trang trước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12" y="57949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99"/>
    </mc:Choice>
    <mc:Fallback xmlns="">
      <p:transition spd="slow" advClick="0" advTm="2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9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0375" y="3659188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385"/>
            <a:ext cx="13433425" cy="766953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57464" y="473383"/>
            <a:ext cx="3655478" cy="5996800"/>
            <a:chOff x="868982" y="429546"/>
            <a:chExt cx="3317664" cy="5442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14" y="429546"/>
              <a:ext cx="1231499" cy="1091279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868982" y="1385888"/>
              <a:ext cx="3317664" cy="44862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204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38681" y="1613693"/>
              <a:ext cx="3051747" cy="3777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4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04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204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rối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sung,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Con </a:t>
              </a:r>
              <a:r>
                <a:rPr lang="en-US" sz="2204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rối</a:t>
              </a:r>
              <a:r>
                <a:rPr lang="en-US" sz="2204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4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204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204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204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204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rối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77965" y="921035"/>
            <a:ext cx="3655478" cy="5549148"/>
            <a:chOff x="4517936" y="835829"/>
            <a:chExt cx="3317664" cy="50363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100" y="835829"/>
              <a:ext cx="1149828" cy="1100118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4517936" y="1783556"/>
              <a:ext cx="3317664" cy="408860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204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07920" y="2553309"/>
              <a:ext cx="3073100" cy="1930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4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999859" y="345848"/>
            <a:ext cx="3655478" cy="6124335"/>
            <a:chOff x="8168154" y="313797"/>
            <a:chExt cx="3317664" cy="55583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3611" y="313797"/>
              <a:ext cx="1042354" cy="1044064"/>
            </a:xfrm>
            <a:prstGeom prst="ellipse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8168154" y="1385888"/>
              <a:ext cx="3317664" cy="44862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204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74682" y="1613693"/>
              <a:ext cx="3009900" cy="2854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múa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rối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múa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rối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4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20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612942" y="39572"/>
            <a:ext cx="4083668" cy="655396"/>
          </a:xfrm>
          <a:prstGeom prst="roundRect">
            <a:avLst/>
          </a:prstGeom>
          <a:solidFill>
            <a:srgbClr val="FBE44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83"/>
          </a:p>
        </p:txBody>
      </p:sp>
      <p:sp>
        <p:nvSpPr>
          <p:cNvPr id="5" name="TextBox 4"/>
          <p:cNvSpPr txBox="1"/>
          <p:nvPr/>
        </p:nvSpPr>
        <p:spPr>
          <a:xfrm>
            <a:off x="4869947" y="39816"/>
            <a:ext cx="3671198" cy="567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85" b="1" dirty="0" err="1">
                <a:solidFill>
                  <a:srgbClr val="DC5F62"/>
                </a:solidFill>
                <a:latin typeface=".VnCooper" panose="020B7200000000000000" pitchFamily="34" charset="0"/>
              </a:rPr>
              <a:t>Môc</a:t>
            </a:r>
            <a:r>
              <a:rPr lang="en-US" sz="3085" b="1" dirty="0">
                <a:solidFill>
                  <a:srgbClr val="DC5F62"/>
                </a:solidFill>
                <a:latin typeface=".VnCooper" panose="020B7200000000000000" pitchFamily="34" charset="0"/>
              </a:rPr>
              <a:t> </a:t>
            </a:r>
            <a:r>
              <a:rPr lang="en-US" sz="3085" b="1" dirty="0" err="1">
                <a:solidFill>
                  <a:srgbClr val="DC5F62"/>
                </a:solidFill>
                <a:latin typeface=".VnCooper" panose="020B7200000000000000" pitchFamily="34" charset="0"/>
              </a:rPr>
              <a:t>tiªu</a:t>
            </a:r>
            <a:r>
              <a:rPr lang="en-US" sz="3085" b="1" dirty="0">
                <a:solidFill>
                  <a:srgbClr val="DC5F62"/>
                </a:solidFill>
                <a:latin typeface=".VnCooper" panose="020B7200000000000000" pitchFamily="34" charset="0"/>
              </a:rPr>
              <a:t> </a:t>
            </a:r>
            <a:r>
              <a:rPr lang="en-US" sz="3085" b="1" dirty="0" err="1">
                <a:solidFill>
                  <a:srgbClr val="DC5F62"/>
                </a:solidFill>
                <a:latin typeface=".VnCooper" panose="020B7200000000000000" pitchFamily="34" charset="0"/>
              </a:rPr>
              <a:t>bµi</a:t>
            </a:r>
            <a:r>
              <a:rPr lang="en-US" sz="3085" b="1" dirty="0">
                <a:solidFill>
                  <a:srgbClr val="DC5F62"/>
                </a:solidFill>
                <a:latin typeface=".VnCooper" panose="020B7200000000000000" pitchFamily="34" charset="0"/>
              </a:rPr>
              <a:t> </a:t>
            </a:r>
            <a:r>
              <a:rPr lang="en-US" sz="3085" b="1" dirty="0" err="1">
                <a:solidFill>
                  <a:srgbClr val="DC5F62"/>
                </a:solidFill>
                <a:latin typeface=".VnCooper" panose="020B7200000000000000" pitchFamily="34" charset="0"/>
              </a:rPr>
              <a:t>häc</a:t>
            </a:r>
            <a:endParaRPr lang="en-US" sz="3085" b="1" dirty="0">
              <a:solidFill>
                <a:srgbClr val="DC5F62"/>
              </a:solidFill>
              <a:latin typeface=".VnCooper" panose="020B7200000000000000" pitchFamily="34" charset="0"/>
            </a:endParaRPr>
          </a:p>
        </p:txBody>
      </p:sp>
      <p:pic>
        <p:nvPicPr>
          <p:cNvPr id="19" name="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99" y="6292851"/>
            <a:ext cx="65405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811"/>
    </mc:Choice>
    <mc:Fallback xmlns="">
      <p:transition spd="slow" advClick="0" advTm="4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80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/>
          <p:nvPr/>
        </p:nvSpPr>
        <p:spPr>
          <a:xfrm>
            <a:off x="464639" y="247914"/>
            <a:ext cx="12916732" cy="6258990"/>
          </a:xfrm>
          <a:custGeom>
            <a:avLst/>
            <a:gdLst/>
            <a:ahLst/>
            <a:cxnLst/>
            <a:rect l="l" t="t" r="r" b="b"/>
            <a:pathLst>
              <a:path w="4021573" h="3999637">
                <a:moveTo>
                  <a:pt x="0" y="0"/>
                </a:moveTo>
                <a:lnTo>
                  <a:pt x="4021573" y="0"/>
                </a:lnTo>
                <a:lnTo>
                  <a:pt x="4021573" y="3999637"/>
                </a:lnTo>
                <a:lnTo>
                  <a:pt x="0" y="3999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7" name="Oval 6">
            <a:hlinkClick r:id="rId8" action="ppaction://hlinksldjump"/>
          </p:cNvPr>
          <p:cNvSpPr/>
          <p:nvPr/>
        </p:nvSpPr>
        <p:spPr>
          <a:xfrm>
            <a:off x="1828043" y="2646466"/>
            <a:ext cx="3101232" cy="2928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3"/>
          </a:p>
        </p:txBody>
      </p:sp>
      <p:sp>
        <p:nvSpPr>
          <p:cNvPr id="14" name="Oval 13"/>
          <p:cNvSpPr/>
          <p:nvPr/>
        </p:nvSpPr>
        <p:spPr>
          <a:xfrm>
            <a:off x="1984060" y="2784871"/>
            <a:ext cx="2766054" cy="265125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83"/>
          </a:p>
        </p:txBody>
      </p:sp>
      <p:sp>
        <p:nvSpPr>
          <p:cNvPr id="13" name="Freeform 12">
            <a:hlinkClick r:id="rId8" action="ppaction://hlinksldjump"/>
          </p:cNvPr>
          <p:cNvSpPr/>
          <p:nvPr/>
        </p:nvSpPr>
        <p:spPr>
          <a:xfrm>
            <a:off x="2281632" y="3233420"/>
            <a:ext cx="2025508" cy="175415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lc="http://schemas.openxmlformats.org/drawingml/2006/lockedCanvas"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983"/>
          </a:p>
        </p:txBody>
      </p:sp>
      <p:grpSp>
        <p:nvGrpSpPr>
          <p:cNvPr id="9" name="Group 8"/>
          <p:cNvGrpSpPr/>
          <p:nvPr/>
        </p:nvGrpSpPr>
        <p:grpSpPr>
          <a:xfrm>
            <a:off x="5313024" y="2670261"/>
            <a:ext cx="3101232" cy="2928067"/>
            <a:chOff x="5277652" y="2583156"/>
            <a:chExt cx="3101232" cy="2928067"/>
          </a:xfrm>
        </p:grpSpPr>
        <p:sp>
          <p:nvSpPr>
            <p:cNvPr id="17" name="Oval 16"/>
            <p:cNvSpPr/>
            <p:nvPr/>
          </p:nvSpPr>
          <p:spPr>
            <a:xfrm>
              <a:off x="5277652" y="2583156"/>
              <a:ext cx="3101232" cy="2928067"/>
            </a:xfrm>
            <a:prstGeom prst="ellipse">
              <a:avLst/>
            </a:prstGeom>
            <a:solidFill>
              <a:srgbClr val="E75E65"/>
            </a:solidFill>
            <a:ln>
              <a:solidFill>
                <a:srgbClr val="E75E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3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445241" y="2740118"/>
              <a:ext cx="2766054" cy="2651259"/>
              <a:chOff x="5514240" y="536026"/>
              <a:chExt cx="2766054" cy="2651259"/>
            </a:xfrm>
          </p:grpSpPr>
          <p:sp>
            <p:nvSpPr>
              <p:cNvPr id="18" name="Oval 17">
                <a:hlinkClick r:id="rId11" action="ppaction://hlinksldjump"/>
              </p:cNvPr>
              <p:cNvSpPr/>
              <p:nvPr/>
            </p:nvSpPr>
            <p:spPr>
              <a:xfrm>
                <a:off x="5514240" y="536026"/>
                <a:ext cx="2766054" cy="2651259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983"/>
              </a:p>
            </p:txBody>
          </p:sp>
          <p:sp>
            <p:nvSpPr>
              <p:cNvPr id="24" name="Freeform 9">
                <a:hlinkClick r:id="rId11" action="ppaction://hlinksldjump"/>
              </p:cNvPr>
              <p:cNvSpPr/>
              <p:nvPr/>
            </p:nvSpPr>
            <p:spPr>
              <a:xfrm>
                <a:off x="5965385" y="931094"/>
                <a:ext cx="1863763" cy="1754158"/>
              </a:xfrm>
              <a:custGeom>
                <a:avLst/>
                <a:gdLst/>
                <a:ahLst/>
                <a:cxnLst/>
                <a:rect l="l" t="t" r="r" b="b"/>
                <a:pathLst>
                  <a:path w="4732160" h="4732160">
                    <a:moveTo>
                      <a:pt x="0" y="0"/>
                    </a:moveTo>
                    <a:lnTo>
                      <a:pt x="4732160" y="0"/>
                    </a:lnTo>
                    <a:lnTo>
                      <a:pt x="4732160" y="4732160"/>
                    </a:lnTo>
                    <a:lnTo>
                      <a:pt x="0" y="47321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</p:grpSp>
      </p:grpSp>
      <p:sp>
        <p:nvSpPr>
          <p:cNvPr id="21" name="Oval 20"/>
          <p:cNvSpPr/>
          <p:nvPr/>
        </p:nvSpPr>
        <p:spPr>
          <a:xfrm>
            <a:off x="8966551" y="2646468"/>
            <a:ext cx="3101232" cy="2928067"/>
          </a:xfrm>
          <a:prstGeom prst="ellipse">
            <a:avLst/>
          </a:prstGeom>
          <a:solidFill>
            <a:srgbClr val="335297"/>
          </a:solidFill>
          <a:ln>
            <a:solidFill>
              <a:srgbClr val="3352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3"/>
          </a:p>
        </p:txBody>
      </p:sp>
      <p:grpSp>
        <p:nvGrpSpPr>
          <p:cNvPr id="12" name="Group 11"/>
          <p:cNvGrpSpPr/>
          <p:nvPr/>
        </p:nvGrpSpPr>
        <p:grpSpPr>
          <a:xfrm>
            <a:off x="9148496" y="2784871"/>
            <a:ext cx="2766054" cy="2651259"/>
            <a:chOff x="9441346" y="1818109"/>
            <a:chExt cx="2766054" cy="2651259"/>
          </a:xfrm>
        </p:grpSpPr>
        <p:sp>
          <p:nvSpPr>
            <p:cNvPr id="22" name="Oval 21">
              <a:hlinkClick r:id="rId13" action="ppaction://hlinksldjump"/>
            </p:cNvPr>
            <p:cNvSpPr/>
            <p:nvPr/>
          </p:nvSpPr>
          <p:spPr>
            <a:xfrm>
              <a:off x="9441346" y="1818109"/>
              <a:ext cx="2766054" cy="265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83"/>
            </a:p>
          </p:txBody>
        </p:sp>
        <p:sp>
          <p:nvSpPr>
            <p:cNvPr id="26" name="Freeform 10">
              <a:hlinkClick r:id="rId14" action="ppaction://hlinksldjump"/>
            </p:cNvPr>
            <p:cNvSpPr/>
            <p:nvPr/>
          </p:nvSpPr>
          <p:spPr>
            <a:xfrm>
              <a:off x="9994836" y="2362601"/>
              <a:ext cx="1659073" cy="1562274"/>
            </a:xfrm>
            <a:custGeom>
              <a:avLst/>
              <a:gdLst/>
              <a:ahLst/>
              <a:cxnLst/>
              <a:rect l="l" t="t" r="r" b="b"/>
              <a:pathLst>
                <a:path w="4320000" h="4114800">
                  <a:moveTo>
                    <a:pt x="0" y="0"/>
                  </a:moveTo>
                  <a:lnTo>
                    <a:pt x="4320000" y="0"/>
                  </a:lnTo>
                  <a:lnTo>
                    <a:pt x="43200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Freeform 13"/>
          <p:cNvSpPr/>
          <p:nvPr/>
        </p:nvSpPr>
        <p:spPr>
          <a:xfrm>
            <a:off x="252841" y="5511225"/>
            <a:ext cx="6610799" cy="2045176"/>
          </a:xfrm>
          <a:custGeom>
            <a:avLst/>
            <a:gdLst/>
            <a:ahLst/>
            <a:cxnLst/>
            <a:rect l="l" t="t" r="r" b="b"/>
            <a:pathLst>
              <a:path w="13225263" h="5025600">
                <a:moveTo>
                  <a:pt x="0" y="0"/>
                </a:moveTo>
                <a:lnTo>
                  <a:pt x="13225263" y="0"/>
                </a:lnTo>
                <a:lnTo>
                  <a:pt x="13225263" y="5025600"/>
                </a:lnTo>
                <a:lnTo>
                  <a:pt x="0" y="5025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0" name="Freeform 13"/>
          <p:cNvSpPr/>
          <p:nvPr/>
        </p:nvSpPr>
        <p:spPr>
          <a:xfrm>
            <a:off x="6711207" y="5511224"/>
            <a:ext cx="6610799" cy="2045176"/>
          </a:xfrm>
          <a:custGeom>
            <a:avLst/>
            <a:gdLst/>
            <a:ahLst/>
            <a:cxnLst/>
            <a:rect l="l" t="t" r="r" b="b"/>
            <a:pathLst>
              <a:path w="13225263" h="5025600">
                <a:moveTo>
                  <a:pt x="0" y="0"/>
                </a:moveTo>
                <a:lnTo>
                  <a:pt x="13225263" y="0"/>
                </a:lnTo>
                <a:lnTo>
                  <a:pt x="13225263" y="5025600"/>
                </a:lnTo>
                <a:lnTo>
                  <a:pt x="0" y="5025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7" name="Rounded Rectangle 26"/>
          <p:cNvSpPr/>
          <p:nvPr/>
        </p:nvSpPr>
        <p:spPr>
          <a:xfrm>
            <a:off x="1150661" y="227593"/>
            <a:ext cx="4437853" cy="6879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3"/>
          </a:p>
        </p:txBody>
      </p:sp>
      <p:sp>
        <p:nvSpPr>
          <p:cNvPr id="31" name="TextBox 30"/>
          <p:cNvSpPr txBox="1"/>
          <p:nvPr/>
        </p:nvSpPr>
        <p:spPr>
          <a:xfrm>
            <a:off x="1361686" y="247914"/>
            <a:ext cx="4023858" cy="567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85" b="1" dirty="0" err="1">
                <a:solidFill>
                  <a:srgbClr val="C00000"/>
                </a:solidFill>
                <a:latin typeface=".VnCooper" panose="020B7200000000000000" pitchFamily="34" charset="0"/>
              </a:rPr>
              <a:t>TiÕn</a:t>
            </a:r>
            <a:r>
              <a:rPr lang="en-US" sz="3085" b="1" dirty="0">
                <a:solidFill>
                  <a:srgbClr val="C00000"/>
                </a:solidFill>
                <a:latin typeface=".VnCooper" panose="020B7200000000000000" pitchFamily="34" charset="0"/>
              </a:rPr>
              <a:t> </a:t>
            </a:r>
            <a:r>
              <a:rPr lang="en-US" sz="3085" b="1" dirty="0" err="1">
                <a:solidFill>
                  <a:srgbClr val="C00000"/>
                </a:solidFill>
                <a:latin typeface=".VnCooper" panose="020B7200000000000000" pitchFamily="34" charset="0"/>
              </a:rPr>
              <a:t>tr×nh</a:t>
            </a:r>
            <a:r>
              <a:rPr lang="en-US" sz="3085" b="1" dirty="0">
                <a:solidFill>
                  <a:srgbClr val="C00000"/>
                </a:solidFill>
                <a:latin typeface=".VnCooper" panose="020B7200000000000000" pitchFamily="34" charset="0"/>
              </a:rPr>
              <a:t> </a:t>
            </a:r>
            <a:r>
              <a:rPr lang="en-US" sz="3085" b="1" dirty="0" err="1">
                <a:solidFill>
                  <a:srgbClr val="C00000"/>
                </a:solidFill>
                <a:latin typeface=".VnCooper" panose="020B7200000000000000" pitchFamily="34" charset="0"/>
              </a:rPr>
              <a:t>bµi</a:t>
            </a:r>
            <a:r>
              <a:rPr lang="en-US" sz="3085" b="1" dirty="0">
                <a:solidFill>
                  <a:srgbClr val="C00000"/>
                </a:solidFill>
                <a:latin typeface=".VnCooper" panose="020B7200000000000000" pitchFamily="34" charset="0"/>
              </a:rPr>
              <a:t> </a:t>
            </a:r>
            <a:r>
              <a:rPr lang="en-US" sz="3085" b="1" dirty="0" err="1">
                <a:solidFill>
                  <a:srgbClr val="C00000"/>
                </a:solidFill>
                <a:latin typeface=".VnCooper" panose="020B7200000000000000" pitchFamily="34" charset="0"/>
              </a:rPr>
              <a:t>häc</a:t>
            </a:r>
            <a:endParaRPr lang="en-US" sz="3085" b="1" dirty="0">
              <a:solidFill>
                <a:srgbClr val="C00000"/>
              </a:solidFill>
              <a:latin typeface=".VnCooper" panose="020B7200000000000000" pitchFamily="34" charset="0"/>
            </a:endParaRP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5751" y="650206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03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10"/>
    </mc:Choice>
    <mc:Fallback xmlns="">
      <p:transition spd="slow" advClick="0" advTm="32001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diễn</a:t>
            </a:r>
            <a:r>
              <a:rPr lang="en-US" dirty="0" smtClean="0"/>
              <a:t> </a:t>
            </a:r>
            <a:r>
              <a:rPr lang="en-US" dirty="0" err="1" smtClean="0"/>
              <a:t>rối</a:t>
            </a:r>
            <a:r>
              <a:rPr lang="en-US" dirty="0" smtClean="0"/>
              <a:t> </a:t>
            </a:r>
            <a:r>
              <a:rPr lang="en-US" dirty="0" err="1" smtClean="0"/>
              <a:t>mn</a:t>
            </a:r>
            <a:r>
              <a:rPr lang="en-US" dirty="0" smtClean="0"/>
              <a:t> </a:t>
            </a:r>
            <a:r>
              <a:rPr lang="en-US" dirty="0" err="1" smtClean="0"/>
              <a:t>tràng</a:t>
            </a:r>
            <a:r>
              <a:rPr lang="en-US" dirty="0" smtClean="0"/>
              <a:t> 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06" y="0"/>
            <a:ext cx="13471031" cy="7556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/>
          <a:stretch/>
        </p:blipFill>
        <p:spPr>
          <a:xfrm>
            <a:off x="0" y="27222"/>
            <a:ext cx="13433425" cy="8551627"/>
          </a:xfrm>
          <a:prstGeom prst="rect">
            <a:avLst/>
          </a:prstGeom>
        </p:spPr>
      </p:pic>
      <p:pic>
        <p:nvPicPr>
          <p:cNvPr id="6" name="517216459126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11" y="120649"/>
            <a:ext cx="13182601" cy="6542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2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3433425" cy="7556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405" y="2040255"/>
            <a:ext cx="8724900" cy="49022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806006" y="453390"/>
            <a:ext cx="11821414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8568" y="52451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806006" y="1209040"/>
            <a:ext cx="11821414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1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diễn</a:t>
            </a:r>
            <a:r>
              <a:rPr lang="en-US" dirty="0" smtClean="0"/>
              <a:t> </a:t>
            </a:r>
            <a:r>
              <a:rPr lang="en-US" dirty="0" err="1" smtClean="0"/>
              <a:t>rối</a:t>
            </a:r>
            <a:r>
              <a:rPr lang="en-US" dirty="0" smtClean="0"/>
              <a:t> </a:t>
            </a:r>
            <a:r>
              <a:rPr lang="en-US" dirty="0" err="1" smtClean="0"/>
              <a:t>mn</a:t>
            </a:r>
            <a:r>
              <a:rPr lang="en-US" dirty="0" smtClean="0"/>
              <a:t> </a:t>
            </a:r>
            <a:r>
              <a:rPr lang="en-US" dirty="0" err="1" smtClean="0"/>
              <a:t>tràng</a:t>
            </a:r>
            <a:r>
              <a:rPr lang="en-US" dirty="0" smtClean="0"/>
              <a:t> 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06" y="0"/>
            <a:ext cx="13471031" cy="7556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/>
          <a:stretch/>
        </p:blipFill>
        <p:spPr>
          <a:xfrm>
            <a:off x="1" y="-31370"/>
            <a:ext cx="13433424" cy="914362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11" y="44450"/>
            <a:ext cx="13258801" cy="708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13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9000"/>
    </mc:Choice>
    <mc:Fallback xmlns="">
      <p:transition spd="slow" advClick="0" advTm="1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̂u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3512" y="6292850"/>
            <a:ext cx="406400" cy="406400"/>
          </a:xfrm>
          <a:prstGeom prst="rect">
            <a:avLst/>
          </a:prstGeom>
        </p:spPr>
      </p:pic>
      <p:sp>
        <p:nvSpPr>
          <p:cNvPr id="8" name="ISPRING_QUIZ_SHAPE0"/>
          <p:cNvSpPr/>
          <p:nvPr/>
        </p:nvSpPr>
        <p:spPr>
          <a:xfrm>
            <a:off x="0" y="0"/>
            <a:ext cx="13433425" cy="7556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405" y="2040255"/>
            <a:ext cx="8724900" cy="49022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0" name="ISPRING_QUIZ_SHAPE2"/>
          <p:cNvSpPr txBox="1"/>
          <p:nvPr/>
        </p:nvSpPr>
        <p:spPr>
          <a:xfrm>
            <a:off x="806006" y="453390"/>
            <a:ext cx="11821414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1" name="ISPRING_QUIZ_SHAPE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8568" y="52451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/>
          <p:cNvSpPr txBox="1"/>
          <p:nvPr/>
        </p:nvSpPr>
        <p:spPr>
          <a:xfrm>
            <a:off x="806006" y="1209040"/>
            <a:ext cx="11821414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23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6"/>
            <a:ext cx="13433425" cy="75421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11512" y="2711450"/>
            <a:ext cx="6513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Luyện tập củng cố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712" y="629285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2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24"/>
    </mc:Choice>
    <mc:Fallback xmlns="">
      <p:transition spd="slow" advClick="0" advTm="192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OJECT_VERSION" val="9.3"/>
  <p:tag name="ISPRING_PROJECT_FOLDER_UPDATED" val="1"/>
  <p:tag name="ISPRING_PRESENTATION_COURSE_TITLE" val="bài dự thi e"/>
  <p:tag name="ISPRING_CURRENT_PLAYER_ID" val="universal"/>
  <p:tag name="ISPRING_WEBLINKS_TARGET" val="_blank"/>
  <p:tag name="ISPRING_WEBLINKS_TARGETMJT" val="_self"/>
  <p:tag name="ISPRING_LMS_API_VERSION" val="SCORM 2004 (2nd edition)"/>
  <p:tag name="ISPRING_ULTRA_SCORM_COURSE_ID" val="B5693FA2-7326-4328-B0EF-38C1CC677F8A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UUID" val="{AA82FCD0-8DDE-47F8-9053-F12E66BD741F}"/>
  <p:tag name="ISPRING_SCREEN_RECS_UPDATED" val="D:\CNTT huyen\kham pha nghe thuat mua roi nuoc\"/>
  <p:tag name="ISPRING_RESOURCE_FOLDER" val="D:\CNTT huyen\kham pha nghe thuat mua roi nuoc\"/>
  <p:tag name="ISPRING_PRESENTATION_PATH" val="D:\CNTT huyen\kham pha nghe thuat mua roi nuoc.pptx"/>
  <p:tag name="ISPRING_DEFAULT_PRESENTE_ID" val="{CA7DF93B-2EC1-4915-BDDF-C85B2D850E57}"/>
  <p:tag name="ISPRING_PRESENTERDATA_0" val="QsO5aSBUaGFuaCBIw6AgLSAgxJDhu5cgVGhhbmggVGh1w70=|VHLGsOG7nW5nIG3huqdtIG5vbiDDgW5oIETGsMahbmc=|||e0NBN0RGOTNCLTJFQzEtNDkxNS1CRERGLUM4NUIyRDg1MEU1N30=|||MA==|||"/>
  <p:tag name="ISPRING_PRESENTER_PHOTO_1" val="png|iVBORw0KGgoAAAANSUhEUgAAAtAAAALQCAYAAAHOUHcKAAAAAXNSR0IArs4c6QAAAARnQU1BAACx&#10;jwv8YQUAAAAJcEhZcwAADsMAAA7DAcdvqGQAAP+lSURBVHhe7F0HYFTF1o5dn733AiIoSE9IIaTQ&#10;RewdbM9en93ns2NFpPfQRVTsooIiIJ0ku+n0XtJ7tvf9/u+cuxuSEBQb6E+ODru5e+/cmTPfnDYt&#10;oomaqIn+bCos3Ywarx8OBGF3eNDswhYI/fSHKNW0FDb44PB5cPvAW/6UPP+x5IALcFtRYb4Flow+&#10;KMj5H5zuSsTHJ/whxli8IFlg3fwKHAVTEPRWsRlx8DLbR4bYM5MRzGwNZDBlNYN7wzMIBJQphxh3&#10;/TYqKNgFBNYD5vZMzDOzBVyr+8AbsOOUk088OJmNgIXMuNRgMlMgqyV8OZ2JvcDvZkiA0C3PvIP5&#10;7c43aD4HcC2HwDp028FFoGT2Zbcgs9saTBEEZjcno72/G9E+Pu0zxyKY0aaW0choySxT5ZeDk9FO&#10;vxc1WdeSwSGmCLrTLiSga9CmTZvfxRS3z0omhxoulLwZHeAP1uC11147NHTbwUUePzFWNZ/MIKqF&#10;KZnNmIjoYCFefPGF38zou+8dQOlOGR1mskkasCV2rn4SfkI9dNvBRy1bXBIM+ivhz2gXYg4ZnklE&#10;k1nff//tb2aMzVrFZ9OZT0g+m5vDn9YCfn8B5n4//+BltJCPqK5Kvd6Qz8Jok8HoFSuW/WbGgJrQ&#10;VzaJ+YREUVosKlZeS8l8EKM5TCUlZWTDOgQyLyFzKDpEOaIA330353cw2ovqzW/UMtqZdRrFUBk2&#10;b974z2T0SacejdtuuAEfz/roT6mAxwOUmq8gc9jlzaIMy/DUU0/9dkZ7XajZ+irzuRjIa43Sje/D&#10;RVs99PM/j+jPkYqIlo2A3wlxPEI//S6y2ChbgyWUzzTDMs6Fx1kpL/jN5h1dQAQqpiFAMVSVEwen&#10;rQKXXfb7rJcwxcbG+pxuMQzFug9i6tTpf33DnX7ySSD4UG26lbK0A9HXEtXpXViKDfDD/YcK4PQy&#10;56rP4cvqjGAw+LvyWr5iMbmxgWiOYylFJP1+x0doY3YO8wCspgFwZSSjIutuWi9OWG2Vfy2zL2/W&#10;iq8tVcSoHKSjEcxqgeqMBDI7gLvvvvMPFUC6OVACi93zu/PxCfRQzTz+mHNy/Q1X+/3EcWXmzQoo&#10;o76tUJ2VDJfzL3Z8Hnn4foqKIgSzm1F5tQ919TbqOldl3UKl//sZFCa///ehOUyVFWV47733/nA5&#10;rGwwW8ZVhl0fUq6e7PYImi5gQzqQmJh4eOjWv4b8fjucmdEUHS12e2CZtFVX0lrwrZB43B+u5Nln&#10;nx2Uz6zM1fCxp7g9PnhZcQ/dEXeQryHy6VTC63UjEPChutqCSy655E9B2RlnnOGX/Cs3v8u67Y6X&#10;aDLTMsqNZQ3/mEjaJ5KgjZhfyOiqYiOQ0Uk/kXkZHBmR8AVtOO20035XQXZs2apahyKajBSFmAtY&#10;ZqAy41aKp/5wmHvAbUrme5LgMPWBJXUgfDve4310Uui2i/cngSO/z/W7GSGNSY7uFhfKZAkNUCel&#10;s56BRSgpLf/rGS0klfHQSrCls3XpfdWGOfnduXMwrM59FyHt2rULCoIQJJf8uSjIeAgec0yoguy2&#10;7C1BiiZJRsWZVGRdagSO9DvvybwUbuqOmszbAOfPcLmqtcEyMrJ+E1Pgd8Cd3ov5NqdIDCE6qy1s&#10;uZ1YyE2aZ+jW/UPihbFGKDf926g0mS0V95vasEtbcUmLi36xQNdde2XQFqBb6HHDtf5ZiqNuyqxa&#10;BOlnGFENvzf8W+6X1CbU6C3hN3dATe4dlC8bId5nZVWJlOcXg0oyEFGxliIjqxmtHwlGtUMg/Vzk&#10;Z9wHZ8UueHx/zLL63fTNNz+yaHb4dr5OEdJRKxjMvhC2wmlEvIY6GyWLCHJ/CcrTn4Q322ggg8lh&#10;Bv9JyXQplXZblEuEMFDKjujFY489stdy+d0eeHJa6zNYTS81l6ar9Vv2tgAWL/rtIYE/nQgYInM7&#10;arL6IpB6IaxZPYnqPbtYlbrbpPyhcGV1McSBxqINNAZozRhxZDKeyccuiyxaNxJPTqe3l8WUQa1v&#10;usgQWalsWHPHUG9qz+dFhDTGcKMhq7PuVVnuYdlOPeEUf6hYSj4f7XjLUiDnEvhzWsG68W06mjUo&#10;KCw98AyuS1TEdFpIdBgspeP5Zbetecqpx8PpFFFTRKP/eqL+/L0whAynUhUX2p3ZGcXpt9CJmcnn&#10;1jDtIrKqmb+FctLKv+lJinPimoOanH/DmRGHgIkNxR61p5gJ59+GIKCs9WSxPMBNN910WKiIVPIe&#10;WMt+5m8LWA+n1qVr19i/F5Pr0py581R8u91uHHf8yVpQl5Tam27Y3iH0KpIpCyWY5DdFKROQHQ/v&#10;phG8eScTK8suiwD9X+bnl68UVF56oCIC5G/Rnx55F+82/mVD1MyjhULPME16AS0FKtMwo8XeNwYZ&#10;WsCa96i61SMnjNQySnldLqKab6nbAP8Yksr4t42DN5cyTz3KOkn+zr4EVnMi71oGLxlLd4wPUIiT&#10;i4GAA+VeF7bwUhrToKwSPLFkG15NL8F3NRLzMxxtfYiGtSDdywZwSefxZ6IqjQ4HdUBD2S/iRuLe&#10;hebrtRG3bt3890XuvpCT/PLmv2JUVGWxUVFvtvwtlY3kDT+QKWwOMghOCdy7xUpH82HzcdbE9Thk&#10;yjYcOTYP53+2Cye+NR9HjMlFxLhCHJ5C5ky3ImL0dhw6aTNOG74U39nFZxOSGR0G4gPBPDZkEt9L&#10;S4I9ynCywuWhR5veE0E25vwF8/6ZzKYnTZv6LTJTuutuNGkyXYj8VT3JCbsGqRCww8b7J2zx4PDh&#10;mYgYn48Tp25FxJgtoHrCh1Rex73yCaZTLMeNnYcOz72F40ZmoePwr3Hk4BU4afIaREzdgYjJBTh6&#10;wkZcNvJriAvtdBLvIdHi3fE+/Hx3QIbLQjI8QBMOGeejPPMG+JwB3PXvPxar2e/kcBFa9jm70aMM&#10;vhQ+eo5IPQuWrWNVxgrqEHRiAT+OGJmLq74hk2dYsJZ/z8ynd/dpGb4lo8au2Y5ZBPtzP2Timk+z&#10;MGurFaePNeOrMif6jvkYnd/+DOeNSMPpo1bgtDe+x/FEecSkTUiYamZHYStJo8u7AqsRyGUZWBbx&#10;aNXRUX3REuUUI1Z7NeVzhMjnv7+MlmgnpR5cuWHFI0yWypDpmedQe30Pr8ph2g0eG5oPmYOIidtw&#10;9KhU9PlgFcZvc+LOj3/GqPX5OHRkDo4basbRKTn41/jVOHViLk6emINTxmTiiPHrcTRFyvEp63Dm&#10;sAXaWBHDd6h9cuGIHzAhbx2OFfEyLEdFkch9m3x6CuDPpn1cJ1YjpqEMDNvyx0qz/P1RfdrJR8Pl&#10;tMKV2VXFRdiE85m68W+aXa4stRKCPicKWSFBccTkbRhWDny/dSdOHfQ9Ln/jIxw6YTPOTFmN5Hc+&#10;xDbhjTBISLqBJO0LAf1XpPqbmUU4eeRKHDliLQ6fshWbee1Dpl4vf4TDUrJw5LjNeCZNBhfctGQk&#10;tzLa/LS7xbWvYwr6TK2Yvzz9F4ZBZRqWmmWeAEpLf5+RbiVKizKeYKHraHnzZXQsTqMz8Kl236Cj&#10;RhlxOFF8+Og8vGguwXlDFuOiQTNx+NgcnDFzq1oZOorjE8vDSCwa3FSa8hmQwtYlv8FAabzmQxdi&#10;Hj8TJyzHFcPHYDlvjRi9HhEpO9Fz5Dc6QOGVJgrkw2UOOU1hZpvawrY2mq+14LPPPvvzxYdLDdEN&#10;qEy7ATV59/D7GvXsgpSfoVt+lSwW2rDYuJvBTGq30rwqzn4uJI8Ncyxi0jpETNuFc4b/gL6vD8NK&#10;uTZqPZZV+Mkwn1oOykuCT54T9wQrl2BO35uBtVvZYMLuPUltbZ8f7CA4b2waLh69BMeNWIkzhn+D&#10;58ybcNi4Heg1awVNQKfRkK6FLN+5huhgebUHmlvBkT+CjaGBsd8UcxaJGLbrpRw+n03yOFJ/FI8I&#10;rg3w5jSngU+ZJeHBtDZw5LK7O7P5gPLnFxl+0inHs5bUfyaZNsDuGAoOBbM6MItOOiDg8/hR6LDj&#10;yPHb8a/Jm/C15ElmHzt8IS6YslFcjd1EhpW42dXXbcPiHlcj5+pbgcoKQ8YWFbNcyqa9kl/uJFBa&#10;Ts3AER8WYDm/xw6bi+PGLGEjF2DSTjalzw4361a++imWdbdTI8ktlhJB9sgjD/1ivc8++2zv2rVr&#10;4RDmeti8lZ+hOvM6BDLboCbzJpZkI2rcoZiPcLEi87aQES/dSFpWGMXuRK/KlteLFV+ngfeHHrq7&#10;0Rd73MKCLYoIDRAJkk1ESdrJvL4JtEG04KcM/ok2bz6eS9uAEYtX45Z0H84cmU7shFozRIIMupYs&#10;WLUizy9RfhmjEk0loTj57VdInB9psCFp+bRQUtF32lKJMuNfYzbiUOqFfH4Xae0WdKfKQEYdCym9&#10;NWrW3aHlYPUaRXVR0TajnME1qE7vT+aKQmW9aQCoks28DN6saC27PiAVdK37H2+o36qa9OW8Ti+q&#10;Ku8pnfraWDxWHLOSLLZg7XN0DHIuRmHqTYbysVtw33e5OGRyvnp4d6woRreZGThvYgYLK9xrSOSQ&#10;MNYYRKwldclrWAbpZvtAwkivtwb3Ld1B6yQLT89dhQxeO2ZsNs6g+SdKSTxJeL5RUNWNv3glmOUv&#10;R7NmF+5RX5rc/K2U6L2GDA7xKFz3usl0Hm+sMp5/5pln4PGW6QBr0HyRxnENr4kPi6Oh89fkwRZq&#10;FvmwgzzYPZQTG5PEttpVT6nIDNGgBIg0ZhGAjJVEjN1OO3cjThmyAW2HzsYJ03cZcrIxYkW8Hhdm&#10;3XE/TUEP7GSwKESjAaSWjZN2CvlH2kj+Cd0qrnnLod/h+MlmvLh8J83JTUwb8V5WNRvaAieR4jQn&#10;15Zfe7TwoGLWHsCSMvu2DFIv0zBfmeReJrVi+KyEG9ROX9NJLazQoxER7oALLod0zx9QkHEnXeTO&#10;RjfIErl9EZkts4hawpfHhljZlt3BilNPPVUz8LAXV+18u7aQRuqE/KWxkLg+PA61a8/7ogR9XxmB&#10;xaz/YZO3QAfyxUdujFg5iZ/pioDVGzHm7oepRSnFeX+QDFSGNqCwJSK/OcS+EQHMe13ktkt/srGh&#10;xevMxk1T5+Gs8atwxJRcfUBFgPPbOuWX1Aau9O76mzKJ5PQFUbL2RTL5dAJLBm1DokY+Jeoos2Gz&#10;ySsJ6a5rx0KZUVrhqNdQSvI+IRlaCmrUjAaTn5aEawkTXQL5rvgEFi9ejLPOOgcyI9SVGRt6YSiZ&#10;6JgEN6gGLvBYcQTt2KPGbsE1H8zHh8z29GfHMoc6toN8Cf1R75oAmB9qOus3YNWin8lEChz+HgxD&#10;lrpNkKbWCa8XvPouMHcu1sZ152O8yvpIQ+SyrBeOWo6TR5txyLjVODylFO/k7VJlrVFBc2RIP4UY&#10;mE2GoQRXXnmlMkuyR5BmYeFUVGY/jrL0m1GSfpOOMlk3vQFf9Xe8gX6tr4SfAZSUFu/J5Mboiiuu&#10;xPZt+QhKsyoHAkju3q3ew/DV1DP6NYnFQhXodjvxnx9X06zKQZcPM+icVNCMW4sayYriIMxUYZi8&#10;QnsAk5tcc4nSk2tkUJBMkNiJPCAMRpUD1pxc/S6/+/l86r2PIr9LHCo6dYa1fRTKOkehumNH5He/&#10;jj3QyAuuSrrnq/HupjIM3mDDv79eiGNYNp/0EraZLeshonK31eQnSoMVEg/fjep33hnMRmGJPHSY&#10;mK2UoabSTUdN3mE0/NVXX7tvDN5Xgig6z3JDzCiTKZsppwoyHjGYSFPllHFmnP3aJ8jjnxNYlhPe&#10;Enci1P21XGwQ/pGcNBSJiROQkJjCNAXx3R7nPUZjiFKL7/Y8dlB/SeP5x4/Ght59KEOL+A43c/Ni&#10;/StvoLpDNCo6xpDJMajqEIfyTnGwtKO7vWO70ZCU87nsURFjisTixwkztyFi3DZU8SWqFN2rWIfd&#10;gxIyUagyrTeZ+sfmmvxhEjSVZjxUWzCddpAtbuwyZVCBuxInTCjBGxXAWW9+iaM/KDBkc6jlXS4X&#10;Kqq8BoOTJI3TFJ88Bj17vqgWi4teX58rXkZS3Cy0aXMXOQKs6H8rvG0jMb9jNyMgKsbJsiXK5IpO&#10;ZHYoVXU00vx7HpK7ND8p1/EUGyOop5ex5xw1bi0en5/HRuAPtFDURA0zOqs1PFmR/GE/zOP4JRIl&#10;Y8+4oh6jA6uasUaiuNgLWcQjqXDOHr0YXd7+EBHD83TQViorhWfvoyh6m4xOQWLSGGW4kcYhNuYt&#10;OARmNClnfboa114zyvD8iEoPnzV1TcSW/71Mi4lYtZTUorlusrWNQ2mXTvgkub8iWu11ZnLWO1/h&#10;J/69xWmjHb8IJ79PuU/rQO+hvqknClVO21mmv3hm0i+RoMSbwYKFGK0m4Zr2lLWifXxoM3E+PbFC&#10;nEDUSDplQk4dGziA2LgXKSYm1yI5nJITxyC522TEx9Ha4H3xPd/E64PmGI8J0frwf/wpijpHw+q3&#10;YUF8MuVyZ4qK3WiWVN0hBvb2XVD6ySfauDKXTr58VQocNyoPR9O2jpi8A0dMyGO5KKD4W5X5ljr1&#10;EQfkXD5Z+qte4l9KAbFONNRoIEC+B9eKIhSoV+OEsenU7FtxxETKwglbcfFbn0htjd9JY1IWIDl+&#10;hiJ4N5p3ozo56WV8OWc95XMKKirlGeM5nQ9mq1YUF738Dmrmfg1rx9YqmwXJIp/le2EUlSJFB7wa&#10;ja6lMjJUBgkOmbxZg1uHTNluuPfUiKXrng8xmUnCEWZBdC527Nh64Bgd9FLmaevvZrQzM5GMIDqo&#10;tI6bkKXDTEdM3IxDJu3AUws3KxrDDBNr4qpr3kBU9NA9UJ2YPB4ZdOOSk0YiOma0oaxCJMiU4FMJ&#10;mVkSGYXAts3ISuxhiA8iuSyyA6raR2JnOzoNm7aofK5LdjZ2BMtzyKStWr6IybsMo5XuOCqn7Wa0&#10;OF05dNTcy9QEDFV7/xMCstTMmIMRZrQtnR4WFRjoBB07YS0rQiQQORJ3nrldoh50IuxidfAe2qgv&#10;v/g5+vcbo1ZFQvwIRMW8R0aHEJ0wDj2TpiMh7rnQ/SEiIqVjVEyeAFuHdiEGR8EemYylSdfj26hu&#10;WPbosxp8EotF7g+TOjbUE4emhBnN8qXkg/qazCSja77YzWgRHTmXwOsQ+3i3ibffCX5axKbL6zHa&#10;ndWbJabx77WEGE0mT92IiClbMW2zBN/pqdkr0aP7fejXdxTatntQbVGZSyFhWT5MNA8nsymnhdHJ&#10;E3WQW6kOw4RqfC5siUk0lB8Zbbk0RhWej3norQ3uFxJGBwgEZTQBoOWbVqKIVkZXzN7NaDFbZW2N&#10;W0zSA8lo2lUSEgwXTOarWdIjDU8uaMMJYyg6JrAiKVtUVj/5s4wGCqK03LuZEfpbxvfEEklMmKKM&#10;FkukW7cxtc6KPksSUSABJolbl1Ehui+PRnEkFd/lVMQ/zjV+lxv3QrYA7eKpu0KMJggmFxlhWnlH&#10;ccpuRguiJQThl1DUAWS0jMgYc+4MT0qY7pX4s3ZPO04ZsVIZLPJZ5PTlY+YR0BQBIcY2pCDNqN69&#10;3kPvvm/T8hhNRo9GQsI0vaYeYYjRtW319bewtYtWx6SydQesjaKlQdtaY7qkvbxGxxAjxmzTcOkh&#10;k6iox2/RgECQzxXn/Wc3ozWgJsvxNqIgXydJHhiS6Ri+zI67RYc4LOnNtAuKsur7gdnQ6qyMyMLT&#10;Rq8gEyjXtbp1STwOwwO8InkWquhIdO+22/roTlNP5z4rVkm8XWIbW2PiVWyUdUqAvQMdi8oqWNp2&#10;RdaV12oM3Ev2adRPXhj6EHfdSXkvccW5bPO+nyxCpwlzNfgk9xSnD2RdQjFliV6aJdRZhoEDBx5A&#10;0cGCWWX5QRgB0tUypauJagHSWJFDU4TRhnY/bPxmMqDx6JvFWonOnZ/BJZfcAgf7fXICnRgyWi0Q&#10;Mrtnj7dDwSUCWuSCw6Nen9rL7eNgpc2MrbRqSnZSQVJWf/wRLD4KI76shu8csusnzLFtoKFmozz2&#10;sRwBbQzDiWGz+fzGDKdACSs1B1WmAXS+JBJ3Dpy2MpbhL3BYzjz1FGr7brj1xutwRa/uaH5+s0Zb&#10;U4JN1WteIoND0S5BtoQLa5Zq97aw3BGTinE45aAg+rAxW5Ct3T7EsTDxz2uuewE9ek3RAdgEMjU+&#10;SRhtMFmUYkLsOIPBAmfyRnpG2BsUx0Q+F8V001Fxyb+4SwKWd72C6PXStrEi4vPbcOjs23HIJ0Tm&#10;Z7fikNm34tBPBuCYDwfijIm34xHzVGxlk9g8lPxOJmW6KOdd+jVU5d9Pp5xyioZupdu6+Z9f2lnW&#10;/AVlHSGTzNpEuS6ZcJMhTpcfZ511lr444KCZ71+52wXPvJR643JUZ/7bKCctDwlJCprD9uoZ7/1o&#10;eGH1yIvJM5age7/RYpTQIpmBpKTxauZdceU0DTT17DkL7S+/Te9WcUCnxbA2DFRLqryQjexw6eAM&#10;NqxGaY8+cO7cgVJPNSI+vRURs8nkj/n50W3K8ENmD8Chnw7E4R8P0O8RX9yKw2bfhhNnDMT1X75B&#10;f9AI5Urwf9rMD/4Ys43ht8WwZXdVuWTIW0FonZR5IS2KNnBldoNj2/OwWY01IuecfSYrRX1di2gD&#10;1cHUdhqLlijvQ3PTKT52KaJFy0eMX204B1KDELKFcZWVHnTv9RCf8KnlIaNYIjqSe0xS5u8m/sFn&#10;3XSW0u59EI52nSlCYqgQY7Cq75VkTaghKDZWff+9Kua1rlK8m/MtZpVm4kvrOnxVsRqzC8wYkv0d&#10;7p4zCgkfPINzxtyBE6bdjUM/vMtA/edGOvXju9Hv80Gw+tyQmcdSbGXcb6F/HX4KC0RG6dCVuJvy&#10;GWZYw3QuHHkdWIuiei+T3uxKi+fvu808ZPK+4CotVYHI6fFrQoiWVICW733D9+62PtS2Jf9swRok&#10;xY+EVew28kqUoKA5fN8e5KlR+1lESDnNu9VRXVSp7XG7XKibpOEkCfLZIAEfL4o+lo6m1ySMFEQh&#10;m+3Lmly0GXEHDvvwNpyacieypcfLs7w/xIJfJ8gsd4nM1saTjSQiQBDsldme5hbw0d+vWPsCu5C8&#10;vv4LXB4KnB1DaArJ5MHw861RY+qhGl7WZzcf9gNt6UJ1Wg6dvBYRE3bpDCQprEP6OW+TjnXrrRPx&#10;7AtTkdDzWXSNH4/45HGIiRul72yMbHT1i2OuUDe8qkt37Jj6sTbaHvfLhbqpITW4Hv5TB4ND5LFT&#10;rNJzKmUrPP3NZCx1FrDn+eH17n0JSS3dfsctzGJXyIyRMa9Qymqus+eRFwn39jd4TwVlNBkx4LY9&#10;Mr322mtZquI9GsqTcRm7/HZVYNuZw2ET86gY1+jA6BmDvlTx4XRZUBqgHJ98FxnuUg9QZhKJGpVK&#10;iYfYPflNVnp3hesRL4vyE6elLCqez8i0F16sw7Q/Qj4V9vWB9dIrL+t7dUk1yWbTSTK/Tk6XB/Zd&#10;w4HUy8lcytzsGOSbH+RbTMzGh7Lyajzy0MO/mJmIj9Jc2Z2gjvig3K7KuE5lJjw+3PLhcvUSU2lJ&#10;iclVVl2Ksyf9m/LwDtX+x40fwAZxwa4hQXZdfvTt/anotr2SsoGVrn5vCBxto7Gi19Xa+/8sRsua&#10;9D/VrDPqYmXOZYoeEZ9S2NDPv0o1buLTTxeggQgSuY7gOmblhNMvNg2JJs5c/xYc+vFdymDV9tOv&#10;oiVwK05883o6Em542DA9k19AnyvH0tzbC5qF+JMy1lYJa+eusEycoeX+k/iMgoKCfebBfiMfZURZ&#10;6nWU1fQOZd2Iqb2u03Pm0JIRFrP2Oxy7cH7KHTjio4E46iOaVtOvVnPrlqmDKCyEoQZTxQu86bpX&#10;iKbpmDdPpPlemM0bvaXV2NU2HvOS2aOE/iRGO51OtG/f/u/HaLtNlNpGDSzp7J3c9nCnNue1OQi4&#10;/Sim5jt6Fk2mT4ngj67FoROvxTOmTxAkYpUx8k+YQ/opg67hS3tjNBkiUpmyWVz+P4s8Hg9KSg5g&#10;bOPXSByq8o3PwZ99ORXq5WTUFvoVAbxdsJBOwR04etqNiPjkViSNfZKOMJlHLoZ5W5/CjN0Lg0NU&#10;2wi1mfzy/ftKskLrL5m2+2dRx46XGCZbagKLK54l0GbUv+ny3ohDv7sHR71+FTUBkUfbVZDcGBk2&#10;9e9lWEAtGXVYfieJuSYUqtLfl8S2lGq66WY3n3gnEXwjzv30CaxjJ3e7q2hxCBOdRrCf3V2meKkV&#10;rbzlP4EgLLTZZIcCaYta1MrvYt7oBeMH+ap/ynf+FghS4dLMqaoQFWkEr/R3If1DMhGVTGaG8tbf&#10;w1+YZPQnVJW/N8lWEG7W4vzRdyDi+7vR4t2BZGuIUaz8lMkLkJD0PlKmLVDzSX6QuLbNUx6yowOw&#10;UAT17DUAHpc/NOwl1ymH+WlTe1GIDRRijkw5kOfM2ZtQbTFYLHauXVxMuYekoye8R6awiZtvxHT8&#10;+g5pbMnb7vbwc98n3x8w+mH5fHjcAVxEm/iwz+5BgSCnAUmFE7q9xm9edO78P2zbbifjn9HpVTLq&#10;ff11/yPSJc7xGu5/eCwKi9xISnoWjz02RQdoE7q9yWdpbZDPHdvdj9jYp3TxUVL3p9Gz3z2oYW+4&#10;94G30S3mBVSRt23b34qYmOeNnsR8Y2KexZIVpbDrb3cjI7sKNrZH167/xfpNAcji2VB1/p509dVX&#10;K2pbTH0Ip4+/U62BMJp2k8Daifiur/DTiy7R/yWq/ega9zJ/saNH8uuIjXqaTKnBDTcNJ6PHw+2x&#10;o3vicCT1fEizS0x6XfOVuXmjRyzB9de8RRRakdTjefTpw3zZADffOgjJ3V5EuaMCMz9cRg/zVRVV&#10;8uOVVw9S4eGi8zDo9fmotDqxOm8HOnd5XG1yu1NmJf2NlyjDEcCxk27F1TNeDFVqbxTAa68OVwan&#10;TJ6tiksqPX3y93hz0ARF6uOPvKK29Lp126ic3Hj8iZeUCT8uXolePV+pbT+Z3rFoUTq/+bByRR42&#10;rKtA+qr1GDfuA7z80nt0SNncngA++4JiSp8IYPXq7Ww8n4YG1q8tx6SJ36iVMW/uco0Iyn1/y7Xg&#10;Mk9aJko8+tNkLJd1USGr4bdZD+Sqipnw/Q3/pk3Nr08+MSI0pVr/aYQaPvdrtOf9DofOZ/77Mdrv&#10;dCOHnXcHLWPdE0kgIWVX3cMvYjrIhBq5VssfXhPo8jedmS/3UABrSEhMM34XKyJM+lUgLV/kOaK0&#10;3sz/sLnIZDwfypNl0QicvF/+pv4QOS/3yNQ0BYKUl7/rkjiJRTBvnQwpv/N9Wg7eM2PmfthYcG9U&#10;VVVFrMnYNa2B6hotSLXbAYs9gG+7JmucNzzoCco+F++2CDMpXyVJW0jdxH2Xv11khFwTE1EapjZM&#10;yYoKP9Q8Ea2pw+/8X/Ihs3T+M+93kEESypb4iI8Why3AsvhscIt1I2WQxqaVEbD4ILv+u4WLvCax&#10;HRF3Ov3SFVQGS0jAw4vyOmtQIMB8KXK04vubJB4g8k3KJ38/+/wzqLKUISchGVuje2BRQh9lpLB7&#10;Z2QfbIqOp5ih/TXtI52HURCZwArYkB+VgPUdopE26D0suftRbItOQH6n3uS0cIfPs7JOuwPmrr2w&#10;JSYZ+XGJ2NqtG0x33GPcw0bOj0rGlnjmn78L2Qm9sCG6G7DqJ3LHgR/69UBJZDeUdojCjiRZBVCD&#10;NR268v3J2BndU1oaa59/C1tjErExge9la/u+/Arbu8aj8PJI3peIxVf214ZgNQ/crNIw+aXLWm2w&#10;to5Upha360yYyKA/PfLEHiiL7IhF/A2uKlRFRiPntrvEf0R2bFeUt23LRmCzFBfpqEnmlVdqIwnZ&#10;HTVEKltz2WLUdOwCLJwPLPgRtg6XY27fK3WC4pZYvk+mHNDRweq1qO7cETOuuZLlKYft8o7Iu/Mu&#10;NsJ2XQ1Q1Zp5WKqxLrYn/K2j8E3vfryvCjWdIuF9dwgsQQcc7aJQFJXI6xXYEp2I4ladKLkU0Qee&#10;0WI9LLptIFzxPVA5ejIL2xGoLFZRvaRXP9S0awdfDCvpsKAyKgorH36E1geBFx+H4s5kUt5GIDcL&#10;JZ3jseS222tFh6zMUnmak4OKyE7ATloOhHlhVDTyuibRuAtgXddEVLWP1nE9eWdVFO+jxYLiMr6X&#10;79ywQRtOBgnyI3uomF8bG4dyGUlvzXttFpRGdUH51KnqAMkSjYyOUTqSL88FaGD/LRD9wAMPqK5a&#10;Hd8LuW0vBzZvgq1dDDIeuE8V0JKe/bGLjMm65x6s75KAanZj04OPqKxNjesHH7voIqJ4Bbt9SVQs&#10;lg28a7eMJqkcJqNLotl4Rdspj33KtOy4BJ23saZrAsqYp4zUo7wY1kg2nIi14mJY2kYDa1azZwV0&#10;BqqIDLlvbdduKKIuWZF0BbI7dmKP64zqqdNVb1Z37IwFFB0oKKTYicZ2ijcxeVjVA8toY0GOG6WX&#10;dUHpm6/C+u132ErErE+MlAEWRfS29pGqxyrYANIIwmgXIWhK7ImSTu2BmmrWsFLHAE13DCCKlcei&#10;PnWJM3JMZBQbsWgTAtUV2BwdhUXtOqgCXBGbgPLO3YhG/rVtO92+ODYi8bhzJxxtmXe6WcWP6IWt&#10;8d1RyLzzEohoQT79dpkbsrNLPKqnTYbsGOa+PApLifBCvj07sR/KRWSxHKzqgWW0dO2sR/8D/6Vd&#10;kBFDBeO0obJDF7i6EE2WEp2qFWhPmb2DTPj0E8rNzlj77/t4n4uViIe1XScsp5Ox+M4HtVIV7aVi&#10;hjKUCsrSttz4JLjad9R77VR2ns5JwK5d2LqrBPjiCwQ7dEJpp3YIdIzEht5XwFlO6e2zojKuG6rb&#10;tKdoSYC7dWusuP9xtUbK23cAomMoh72wDR0DV9tYWMaMVc9xbXfKbeazi73LfmlnWLok8+rfANES&#10;LJcRb3XzyDxZXQuP8beMVhO6vE77lPe4xNaVv/mb38Xvsjca5alMMtS1bw7eT8fBS4tCBkglaY+R&#10;/DS54SmrJD4VYbo742NPPx0I0DJRheq06/1yXcgvo/1SvioLXBVleOm1143yyYCkLOB3e0Jl4neW&#10;T8R8VVUFv/OaBEWqZa7pAV4w1ERN1ERN1ERN1ERN1ERN1ERN1ERN1ERN1ERNtN9JDviVoS7ZdlLC&#10;ZqHLf5jkHACZsXpAt3/4u5CPvEXZHFgy+sJivpZ/5MDrCeL000/Xs7J+D1177bUBp452z0XVupcB&#10;b47RgAfrCcrCYzjm6+ovXYZhbgtfRgwvVuKhh37/tjoyPaDENAC6oa0s6WPe7h2DdZgtdMvBRTJN&#10;oTTjgdAOAuE1Ly3gLvtU2yB022+iZs3PD8j+R8ZhDe1r8/Wny7DWAd5S7UCRMNO2bYQydzej26By&#10;zQu6tCF022+i/J27KCoWa17hHRck+XK76Uh66LaDixYuXEiUbYQvVY5lMhgiG6dWZNxRbxjqt5DI&#10;4sqNL9bmF06WjYNgcdgPTkYLWd1V8GR0q2WIL7MTrOZ+v9tSkHnVxat61eYnDadH5WErXh/09sHL&#10;6CpZH7j2f7sZnREJR2YfMvr3HWcnk3EcGbIuPcTorJbGeVuk0C0HJw0dNpos2AZkttEd2X0ZXeDJ&#10;/v2MFnPRkXp5LaNlP2xZXr1m3eqDm9FCgrayrOvImEsQMEfClt6DV/ZhIXsjJIwOZrWrZXRxhuzv&#10;8Q+fJvDhhx/ijlvvwiknnPiHKqIL24Nyhu2lKqPLV1wJ2VE39PNvIo+csyKnvqVF6XFNsqHLjBkz&#10;/5mMFsbowhvfGoIlXwCDqKioP1QZu9sHS+Zduuq2MueR8Kz730weQTQby5tzHlDz7b7vPPALJCvH&#10;RMmKw7PfeseaTRv4sgJ4TFQ4Jumel6Iqk04HmR265XfRs88+TdvZguo0WgzOBTpzNPTTbyJhRs3K&#10;rijPflRnG/HSH3K7ZeIVsBouc0+4MroDnk90Ynro57+OZP5thfkeMlicAcMh0BPUiibrDMzQbb+L&#10;pEoim2WjFP55iHH1t5EwF4EKPYS3S1TnP1Qen9/JXmtmHcWhCte3GV8gYPuLmV1hKUfZsiuM+ET4&#10;5EtzG+gie1oPbssfO2W4Y8eO2Lp5yx9usNDX300a7MI6o14hxWrUtTWK1j33uz3XfSZBTMDyKZDe&#10;yjggJ1yA9LaoSu8Fu/fPO875xhtvNE60l50L2FtkibZsDK4n3VMYy4oKn9+lU3unT//zFvJ8+eWX&#10;zJz2vSmyPpO1npfAVSLHne0H8eF02uHcPATIupAtLoEb40xwKYi/bPzvEiGnnnxG8Pwzzw7KdhMy&#10;U1fkIII7+GUB3DsHoSbjOlRn9tVT7vWkezNTen84cp+iUJaKb9bJoj5PUBtn5rTJv5sRsiCo0nxN&#10;/WCXnJKUeSnKU/vD6a7EGWec8dczWkgC9SifAL/pMmV0uECezBgqoRr06dNnnwuiuwkQpUHZudf6&#10;JSqy+iNgkt4ioqm5cQS1HCRTe6DObrFlNLB8b6EWi90Uh+o19DQpxmTZssS2+Yp9Voh22QdDdtvN&#10;bM78douNQNZFKE17kPm6sWXLtv3D5DDJzH14MxBMMyqsJ+mYW8C2brB289BteyWZ2yxLLhDYghrT&#10;NfBqxervn6efsrFWrTIK/7b797r79Om+faGjPTzmaKA0hfKG/3tteO1XAv+JiYl+mbvtNbdi4wqj&#10;5R10onI7MIMl2lPvuuv2/cvkMFXY2F+xFWUrk8mQ5kxt4ZJTHojO0C170Jo1awybNJADW4ZseGU0&#10;lG4gW8vEPynRBPVkdYR71wQ9xEEsiVAx9iDpWTXbhhuNJbukpV2EyvSr+UwVghRpodsOHMk2O7Je&#10;21P8EfxZnclsdnF/FlakLtmjcLJQEt6timCfBOdr0SiMkZPuDTEhDaa9hFo/KOJJDkyjIkK27K13&#10;AdPFZCK/p/F3KmVtKLrvgsTGN0kMnXfr/JkqwIMXnnt5z7IFPbBn9oQ383JYTAmsgxxvyUczMg48&#10;k+uSz+GCxVFMo34x/M512LR9Y20B33rrHd0/w1vxJXw5Fyp6DfnaIEkj0XSU7i+VtWykvHUtYnWl&#10;0mVi8mgK6rbaOynYs+AqHIGqNLrt5kvpfp/DxmkoYuqkzJYozrydedh0j5RQ8ZQkkGUtGUMGF2iP&#10;Cy3b+PuSFFCU22233aIFddsoJOnoVJnlGD5DjtbK29BJ90jriMDKlrCsoLb3pbKaFXyGdZYV9n7j&#10;aD/xFuWIMVksLDsjiMzUFbW8W0VR0Ma0E4WZDxP5tBJM7dhwwuDdcl/lN6/p5uJsKBF8WmiS5Ckm&#10;T+rKlX9vBjdGwnBhWlV6H6Jp95aatYkI86RfhrKcf5NJFaochYFy2IE/IDv/usE+gmymj/jlmRXb&#10;8cTiHRi/0Y408kXOphVmqT0Y8OiAgWw+K6vMfRUplGBxbMzdIzi7k2wJyk/vUl3YGSruP5N0vwd/&#10;CRwiG7Vyu7u0io20DihJI4K9BcZ6QnHHfFWo8fsxtgA4ffQyHDNGttjcgYhJpXibII+YWoCIoatx&#10;3JjViJiyC/8anYGjxuTglHHpiJ+erltzwmll85D94uzwm6NkKFuqHXtOW6bwgC3LIrJcnC7X97pw&#10;NFTsfxaVlMgOYdV0NHqyC+9pTfjE9nXOU8DrSRVEoxzIe8n7C3SP6YgplTh+2nY0G7sci3jTYaPX&#10;6KFmJ0xdjzVslNkE8JHjt+KZrHLImPkJ4004dDqfG7cDJ43LwnxZV8yW83mNY5mC2AEvbWy3xCrq&#10;NDjEXpfdJx2LZV+Xfxaz77jzNqIpCGsmNbfKR6mYfDLRw7Kbu5IHW4wF9RQRsgXF2UMX4Mzx6Thh&#10;5FK0GJ2J6Akf4Yw3vsHpI5aR+d+h/bhZeGfxVry7xYdekxZjOlvl/Mnr0Pyt6Xhq5RY8kV2CLObz&#10;v/VuHDp+Cw6ZkI/jJ+WoCpUzYUS8yJsKZM/VdNrIIY9WrZtw+aQ/sFFD1fj7k8zXKFrzAAtfB8na&#10;TduiYqmsPqX3RTEhU7aWWnx6WueRk9bh8PG5+HLjLpw2xoTrZ8/HMt553PhtOHZkuh6xdMLYXJw2&#10;IRMnTcxjWodDx+QhYkY+EZyj59gmpHyPfqNno/l732Mp/x5Mo0SO/Wj//jeo8RiHKog8tm/+L8si&#10;B6+HxYgkepY6eceJeT9+9/dntmxhH6z6QLtj3XkVounLV/ZWmak7xFDRiUyNSNmGM0csx+Vk4C2f&#10;LsXPrGrrKVmUyztx+mtz8FWxV3cXUJ0qraOmhiHQRaQLUuXQ9dZvzMbxH2zFyWMycfr7X+PmiV/h&#10;nHdWYYx4qKM34+RRWSgJWRVePl+59R2W8SJjhLyW2W1QYZbDev5CVMfFxek2ah4WTIIqrVq1+s0v&#10;+/RTkZbFhmNQW3hh8mWwpUeTWTZi2QOb3YlLh3+PwylTRTzcv7JaI7znTduEiBHpiJz4kx7SLsfr&#10;CWONxjFO8JQkpFtK1CU2nJw+8X2pDyeNSUXflDRM2xTAnPUFOGnEN4rs40atoQ8rxPyYUWX2v+E2&#10;yUBuHUDQ3IT9G97z+8Ysf5EyzDmqkKzr3kAFPbbAjpHwBR2w++x44tHH9vmFwoqdppsph+sUPC0W&#10;TvHq/BvIaEGyF+cNnkdlt5mKaz0Ws0pf0Pc4feRqnPXeHFj8tMKFh4Sw7jTm5v8KXR/SbrsHaXc+&#10;BJ/TtiejheR+P827QBDPzVuDoyfvxKe8dti0HXh+wRacNnoBjhqfp2diCWo9FBNlaf3oaofKKoni&#10;zZ9B+ztoxZ133/GbmL1g3k+qUKW4AghZRn7BWefszsNHh6A84xbD9dXhKXnhpahe9zRvt+lO6L+G&#10;cKuLHTxIvGQ0EBm55xE6s2udixumL0XEhG2Inp2DM9//GceNzkbEyAy8sDLfsD7CxHvtjmrM6XEt&#10;Fva9Et9GJhmM9/uQcsNNjTO6LrE3iKl32oebcc6YZThvwo+GzP8gH6fSHLSx5xrbCLHv5NWV1UaS&#10;ukvQ7LTTTvOFqrhXkrI4RJwFd6Es70m4smK0Vxetf0tt+ptuuulIvdEXKIQrpIEN6yBk51KuilHv&#10;2PgcC0Vl4t97d5KtNES+iedV61rTwihe3lc9OXF5ZXe6iAmrcdT7ZszZvAmf0ew4YdxGLBUJQUcj&#10;JIiVBBFfPfgojRLZeYZ/UKaJlyj7cqz58JNfZbRkJbuG2XmbKNB7lloQM2oOWo5cgqMmFeOUIQsR&#10;pIJ0CP7KP6Yl0qyBTqE1ghI89uiTe62zDnVJuWtmwWnqQpkvx1cbz6o4op7yFU5UX0ofCPqryZzO&#10;ypjaF4VTCOFucyf2Cdl0bU9FMXfuXF4t0kPXdz97KbxZcvbsakWzmHAnTN+AM8YsxhyKg8tfHofD&#10;xm/ED6LNZB+gBiRYG9P3KmPriDokO45V5a79dUSHSDYIl3efPi0P7Yd9rdbINDZwRMpOzC8VCSIj&#10;ND6UmmNDDAqVnyCr2vgq794TXDKyLhvb+Ks/0ONSkHlunXrXT+UZdzOH0M5isqWas2waH2gFvyRT&#10;NF9EZItiMIVRbhzhXLP1+T2YLTvD1GTvPuBXExutKP1GZZicdNFh8BeIGLZBrQyxbQ8dlYnHvstV&#10;htUBci0pe8vIIotFrQ67nLApe3boGNavMFl+5ovDvUTyr+E/R0/biKeX5+HY0Xk4KmWtNrSTPr/u&#10;d+dZiaBEB8Pll3iIqRvc/qp6e/xLfQRUVhOtk3DDyGcohQcnPDns2SL788fx/XW8TpHDEmRxFI1B&#10;ucx9kwiY6SI+JKHIi5mJFIKZ5JwFyw6ZxrWb2UGfFT4qvXoDmXmiAHcSkcapEhGs2FSKQzmeIXbK&#10;Apw6bAm/7YnkMElxdE86pwM/DnoHm76YR2bIpn/GaYWNURjl0kgl9hI4a2rg9jqMdglYkbLViYjx&#10;a3HGsFTM56VDJm/Ewws38gE2CLN0ZNKODpdfGcge7lsGt9MYiH3tNdm4toz1vBjebPImPDitiWCU&#10;o6toLgak7lnnodx0C3W4F23btKsHzIj33xvKjFh9GQMiBeQgnMA2FmQdK/wT++0CXi2krFafTh8u&#10;rKzh7zIfWaJyu2WcLa2vMkUOJ2szkQpw5FacPWYVcvncGbR110sG2rghku9MoY86XwzGSSxC89Pg&#10;kY/2glgndRguoPS5VYbLnshL7xiIbV16YPNjT6ut7eXzksfxry2CHBF8BNF8BPXFYR+U6V7+8ry3&#10;cgSZVd9Fl4N+ZdsfVvVw7X20xBBYA8v611GRNgCltLIkVeU8CXf+WAScVLlB4RlNWZcTk1Om1Gfy&#10;3mhSyjQ47CxqqOIm86p6D9q9dChyH6stWG2qSuEDgNVjxfFTNiBpfgH+Re9PzjU8682va5kYJjn7&#10;W/aFljiUJDHpnLJ/HUkqKLHsymofbC4vHBUUJlVl8FTKzueyRSYh67AjLSZZd/OydOioO5CVd46C&#10;rV0UmbemFu2ZTKel5GLsdjumVwTR4au1WCmcVNhXIpAjemo3owO0/2XDcVa1VnyI3pDG8/A5Dx8T&#10;8WO3GCP1EmpdtHApOnfufETo9j+HdNA6izI9zGDKKZ+JShD5TAFs5ssPHb9DD12XKPMhlM3UQbv5&#10;TK6KDJMtifWENz3lPgX9+03Fznwqaf62cwdFAB/o3uNl9LjqASx5603Mb8NuuiYHOdNnUgCxxl43&#10;KuO7o6JjnHFQmX7G6Rla62PjeI+8UfYi9eHE4UvR8+3JOGsMTcsJm9B62A983qOMqkrvyXoYlpem&#10;dCYaiv/73//2DZl/FfnkbFlVALsZbZNgksCSFWs7bDFOTzGh25QfccKUTTh+tGBqt70sSLv26lf2&#10;OBs8MWmkskZMQ4pIJHQdzYaYgMnMB1t2oiSmByzt44hkagC+SpZNbIqKrz0FLpzkDC3ZhFA3xGKG&#10;4hEOzqvAuRNXaBDqpbVeHDF5A6r4uzDasfWV3XXR+jA5v4GcyB+q8v6nkSNHsqibdLJ3uGAyclFh&#10;ul0jc2LHnjo2E63HzMFx78zHh6zkHV+Z9bqQzL94/OkpesKbcW5h+ETOCXr4+o+LxGEmXp0uNsRo&#10;LFu+QREp8hbFFSjr1IkMqIbXWo3U7n10Q0ADzbtTcZSIEJqubr5MWo5JPMOI8Sv1hE45SfbolE1y&#10;iJXhEEl4qk4wTPRO1Zpn4HRZDxyj7XYqBueCeoiW8KNn5/vszH5YyY8jJ67BMePlkPMdOGRiscY0&#10;QnxWkMWLuKiD5HAS9IooEVNtewH0bEOd3hAiacjS6Gisf+0VBCw21LSLRkGX+miWJHK6gEiXBlNG&#10;M0Px1k6fuhlnj1ikloecHjp1U4UqSzHdxMwN10cGCqpSr/3F0fO/nKTYfpqD2r1CBdMgunuBKgsJ&#10;DMnZWHq8XkqhntIpQ6piRQiJfrrqWmHobiTXT+N0Ekxyr+Ho2XO4PGE8SBJGr2rbSXfB9dutKE3s&#10;jh2xHWqRLIf9ynaatvYd8fO9htMQJhFXR74+B0dMNI5nlTNxY0bT6aJClgMb6lpPMonGa6a5y54U&#10;qvb+JymwY9vrNEV2F0zdUOQpI9QxCZ3MKWdwH0kbVry0OsAkimQjxSHo0WvSHqju2m00P5/SU5R7&#10;9H6J5t1uZklDWiZOUUYuiaGs3rZJt7wMI7mqUwc93zBNtlGu00BCUu5mo36oZbSk5m/R6PNTLMkN&#10;OR1q6yOTejwZXdWaCFV7/5PMqKxa/5QqwHqMDm5WdSc2s5zKKUkqJd6YsEoY7SeH/cS3nDqUmDAE&#10;q1cDvbqPQEK3SUjsOV7RrGfNJr+PhLgUdXxU64WJmcisInuPKxS5spephSZd9dMvYHlkb/zY/Woy&#10;bJ3GZ+q1LEkYHTdjlR6fHS7fWe8R0VTgYq7JRPba+rBunswubIMDqAxlZk/1+meI6N1rRgxEb1VG&#10;y8h1GDFHTTAYLcEnMdmk8v16D0L37kOwcEk+mS7HWxvbzdPrJpLHaEpOGo6u8S8rcxoyTCkzA9Xt&#10;xdqI0lT43jA1bsU0bgDkWpK8YiYvwxEpcuCwUb6T3xFEu5XRyKHtHa6PqT1RTauFWA9Ve/+TFNi2&#10;Y1A9Ga2K0ZepCm8TiyfxhIgJW3Qc76iJ63VL+DC/avlW+4WGP2t6Rb9hhj2dPFplda8rX4HXJ3M2&#10;QreRBNvSMNUzPqSY6KyoFkbLOeE+W43qAW3QRkjKfeGon1iezXoG7uGT1uOsQV8ZooOPeFLr1Cej&#10;LdzpUb97ldifQlJoXyktA5ldFCqYxkNs85TRYj4dPm6dngsu6aiJVIZklsjvvZGDUOyZPAn33vcR&#10;khMF1RPUxpZYjIC6lvi3zIwSN7uMlkUxPcJtHeLgbtsZm4eO4s0imhonYfTxQ5fikHHbccj4DTrq&#10;3nMaXWcZNJDFRnXMO4n5WEzJB57RcM0jo0NxWE2XwrrlPUWbxB0Om7JdzTuRg4enbNUJL3WV2m7i&#10;NTIvvusgxEY/jwcfnoLuNO/C1kf3pDfqIZQsoQIsMg5gp5UhLvcPPXrix95Xo1J2THfa1V4XBjn4&#10;nL5RX2GckiHeqZySOGxLOZoN/xIfbZO4jgicIjK3mTGfj9aHfFalXQU7LZtQtfc/vfDCCywYBUQ9&#10;BNDuzByg3VB6+pnT1imSw7LwxtniIjTOaNmwOyFuou5Unpw0NITosF09Dk7yQWU1STzGlX1uqrUy&#10;RHRsik2giHHoLubbu3SDzW3XOIQ0+uD1P2Bm0VKsQCUb240qsluAYOdvsmpAooRSKg1UBdbAuekd&#10;WFNlBW47ONc9jn06wPf3UPs2l6J/3164/uorERPZca8v0QM+amf/GJ6UTFRRp4T/tHrzM3UIwtr9&#10;5HErFbkN6dZbHkS3+MHoSQUpYkJOT46n2Ki1Pugp9u3zHu80Gkl2SF/QNRzXMM4EF3RDDoSXd5tM&#10;KO8YSb28VRXsiaNuwjEfGyfd6yHsn92sJ93LSaEnfHAHLhp9Jz53ZqNE2C9LB5jUQQqK5S/7VO8O&#10;C/9uio+PV/uR2fNT7AUrmUR3LFDIF8mZEsV8aRVlnnFymoAq9Kiu6/NlJe5GdFZrY3BTgko0lwS/&#10;qgxDiJbonXTbMDLDJPI0Puk9dIl9En17P0dPcBIRPUMtj+49J9DymMhrM42zcOV+Pr6w15W1iA6n&#10;lbfcrCJD5iet6doNP93/b/WtT3jvWmWqnm+7l5PuI+S3z27VBjl/4l1YScfcEiTa2bYu3x9EdPOL&#10;z9f4cvXqhwyZpDM9DVlbL9FskwndNelyIGSJMkqer65yojrnvtB9BrPlu7eIZhZbTxh4wswdtYg+&#10;avwujX3IaIk0UphcLg86deqnR+S56O5K3CEm8U1aHiPRocOTdXpBnQZyOuGJkzPBDTld1jmG7miV&#10;6gCdhep2Y5NMeqd4eHHhBxizdj4+KsvSk+6/qViNaZuW4r/LZqHv9Fdw6YT7cNL4gTjxo/sR8ek9&#10;iPjkNkR8PgBHsDFOmXgbAVOGgMsYchg5afRvZ7rV5tK9LHSid50dW/ZIYh+bL0bN+qeVeaHHI3bJ&#10;oQWUfJBlFXWYbcvuhYDHqU5FG3phMhtJEH30+B3U8tuMeRuGFFCShpPI2kuvzUSvXoPILCCp2xuK&#10;6C5dHgndtSfNoRIUq0PQXNy5C1BhaVzZqhiok6S9JEllpHuEuzSTiBrpcCIw1lGaP7nqA5w49iYc&#10;9+Ht6DjlSVTI6LndjQ1r1+87w318W7U5WdFcl1EyPih+viI8uyWcZkGy+HrAeeecW+8FcvSoR5ZT&#10;yDhj6HnNS6arsFI1/CYhUvEOxW49ZMpanDh0IX9jgVkpYYvU1c57u3d/Az8v34EeFBfduk+lOEnB&#10;0/+dKq9tlJyDR2GTHGDTkU7GnPn4KWWGEd1rSHWZLKkuNbzG78J/ISmXQ84B4DW5RQaHs73FiHr+&#10;bopA49yBEBt+mQrLKlFjGkgmyfKF3SlouoB8vQxVq5LIiSXU+DZlSOixelReXo6yvIfqM9rcBkWm&#10;u1SviAXS5u1PEEFER0zZgqMnrsWofPmB+oDMfiPrM9zy5Tv8k7YvK6aDqqyQuN1i3slfeyeW6pv5&#10;qO7UAVvfHMYcyQ7xOv4kkmGuUDVrSUZ7XA59kx7ysE+jKYuXLOMD1Shb1pvMvRABJpus5yuZzGxK&#10;IKfgC4Vub5S++eYbMmwbArl1HRfpIUzYTkXq0T3tTpi6HWe99Z0GlkSlr6GGP3qWnHI/UNOTaTNQ&#10;7LeF0OSkyHgZycnv6l97JUEvRYU1oQ8KulBG1+io4Z9KoWr+cZLMHIqCChbcCofUlOm6a2/a55dI&#10;c1Sm9q3DaCPVpPVnVmLJOHX+M9W3/nXOmDuo9Zmo6dUS+IQykGbWtMpMNoTBaolBz/4qz+izeyH5&#10;SUaaV0R3w66uvSh/2Iy/cP9vpZYtW/55jP4zyCNHB2EjRYYsXQ4pRpkbkUURZJ2lrPO7AlhOhAtj&#10;j/lQGEw79quBOHniHTSkZOaeNHYoFsKv/bunILnHSHbTkE3XCIl1smP4FCpDmphVtj+Tx6ip2fsS&#10;vgNKYqIVZ9yiS9iMZQxtKOOvItPK6HhZ0CnlMbVVD/1kAI6ecydOpdm0TSIf0kZCe4hWY7b+7hv2&#10;JGGsuNmyXrxucP+PkuzR0b59+78no2fOnMEi0nBbQzMr4wIU5TxOBtipnQM4bdJdKocPm30bjp96&#10;K1bTFhEzqi4C66MxxPV9gajcU3sfn9uXZ/aBQtX6e5LMRYHjK2M2JhkpJtAR4nV9cTOOnTkQk/JX&#10;qgMhBzU29A7DpDb1Xn77NRLF6w/IfLrf93yYQtX5e5PNQReeDsA6WHDMR7fjyK/uRvP371Ulp90c&#10;xqx/r0+C/RJ8ogwOodIjx9SzgewyssuWEnNPASr/CO+UfyEm8lroMeM7b5b4RHTkDWp+1ftdSL/I&#10;DI/d76v9Xf6RbPn5wvMv/TMYLVaA2VeIiC/vwHGz70KWzL4Tjkk9+DF10mq89PpPWJUuQwO0QuwS&#10;OZNhUTcefvQFuNhI1XLUGyst0+LEr5E4scPDO9gIhtwm8Xc501Y+LWSsKNMZH87Dw48zD79xv80i&#10;4VI+77WzcflJpW3M3iPyJQ9ek3nZ8k75W+Z5r96Q9/dntJyonEX5e9RHA3HO0NuozqQmBpMVNcIc&#10;/jlnzlrQQ0dUlycw94csPP/8FBSUUP2xwldd+QrmfLtN2+aSS+5HVnaVOi2dOz+I5auKkZ0jMzPs&#10;SIh5FjU24LLW9+CmG4eTeVQP68tw003vafDrv89+juguL6r/8tz/prEYHjz1xAeoYSNe0ecdvPP+&#10;bNgI7n79XsWEiWnYut2Jq/sPZyP9vo2z9htZrVbkk7ERH9yKGcWp4jax6g1IGE0mfPPNGp1AM2Nm&#10;mppoTz8xDevWOzVE+tWX6/Uk6l07gBuuH6pTDsTAe/rZWXo9L1eceje6Rj/NXuDBbQOH4713FlAM&#10;AQt/ysdD903XeXxZWVZER/2Xz3jx4GOjNQby7NMf6nDaVVcOQ1LPR2Bx2dAj4XWMH7tS392n11tw&#10;+w5gkP/XSEbEi2iqnTPrATJbZLDB1MZI1nVXVjr0s6SkRuX16JGzIeJZRkDWryvBJx8J4wJYuEDW&#10;CUi39qGEEkiQmrO2klcC+PLL+WrWmUzrsH59vvaARx56RbcBkldbCdepU7/QezZslnAvn83Zwobz&#10;4YX/vqv5v/LSKIkQoLjYwgbx49VXhlC8HMAR71+iXbt2oZra/syhd8EmWpAVDlsO+679+ZymMMn3&#10;uj3Ch5WrdmHMcFlt20hPqaWG+fwaNX5/qGp/H7roggthC3oR97/7YLFUwysna5LUl3PY9ORhZbaX&#10;14lYaQS9Q+DnNWaSalhTNBGFqY4Fisjh76LEakkgKs9IkgxkXoB8D5Peb1xzyQ3iqco1/qTDU7JE&#10;SuQOP0R0ibyWsUN9hv+H/9bxLZlZSuDIc2rrM9XU1J/5v99Joldjv/5Y+TRw4ECtmJt9sWjqbKCg&#10;FLJrmFZG6smK2lkduUdNMZ+ffxl1C59876DA1liHCG65HuoRwjIZ5VD7TSej82IIiHoP8xdRVBUw&#10;vEndhpP3OpTtPok7QebSaCPxBrlHVay8h48L86khjB+cRnRGLCFZdymvlFzlpz9jZ8jfRXw3a7i7&#10;q4n5lPX0c8ap89G99KxtQcSud0diW3QiUq+5VW3nLdEJ2BKTiMrZH2Lnq4P4dx+s7xLP2rmRH5es&#10;9zqmz65ltPAAlU4URvfQg9a3d+kKU3JXGus7lQE/RvXCpthE7OpKl99mRWmXOCxK7IfMXgPpNRVh&#10;Y1wCSiNjURUVh1W33Qzv2kxsuqY/1ndNhOmee+FmKxXFdMcOlguZeVqOdV17oCYqAYWdopCRlIhN&#10;c79T1zxU1QNLwo+MuK6Qyd82FtD07DPG7B9LhY5UWzp0JjycWH/fg6iUectyaG6VFcWdE7AiMUnP&#10;+s7idR1otRsz+pXITZ/XgSIyYldCN2DjWixt3R5WOZVZ7MSiAljaR8P21ru80Y/yqO5Y3ykWSM1C&#10;UWQSbHJifclOpF1/gx6TnT/qHb67RstkbUvm+mzI6NGbv/G9rhpkP/csbJL33G+AxYtR3ika5jde&#10;/nsw+uWXXyYTXSjpGAX/kmWwRMcjJ7mHdFwyw6aVKO/aDRkxMch68j9EV2dlnhwnvTWmCzb0Jxo3&#10;bsbqrn118qLHZSxNFvLpOsMASjoloqhrT8j+eFtfeslgBnsNPQ19pnjyRMOK6JKEpYlX6Dksu2KT&#10;UMr3ygn4ge9+0KUXsJSzrBZUdo5BGRs1tWs8Ft9wO6zt4qlf3Fj7yJPaCDJyYXXIevQgxYj/78Fo&#10;MfFAhWhpHwPsKMDGyzuhSmYPyax8MtRKxLmnfoya9pGo7HOlzvb00DmQ/e4E0asv74wF/a7GBlbQ&#10;1r6DMjfMaJGNMmxU3jERpbE9yQA/Nr38koFovhPVZEiHDihPIaNpUBeR0cspOmRcaFNcPMqYpLf5&#10;v5+L6o5ktJ2MphdY0ykS+Gk+PK07YWcvNjDRLbZ5zoP/0bFI2Vduc0w3nUSZ9/ogLUuougeORMGt&#10;/c/TKO2cCNsX38DzzmtEVgegYicLTEXXNho102Yg/53h8LbqoveJF2b3VqGY6J5z4zXY5XNgaXQ0&#10;nO1kZ5g6wSFyyUWkbUvqhi0JiVROTux89FHUyOnzbrqH5ZUoaR+FkiHvq+IU0TE3uSeZxme6JiC/&#10;QyQVYxAVH87W6b0oZ+Oz8bShlixCxv336bijopiacePz7C2y0MjNRnTb9bect97W8oSqe+BIZGNF&#10;226oacfKlxciLyaJBW9PRdID2157Ey4ivKx7onqE5XHdUdM2CnZ/JXLeeANlkZ31RHkR6NIL/Jd1&#10;QMmH0wwmkwSNKKVM7dQJFZFdYOE77Je3R2YnynX67RKgKkzsAXfHdrwnEvbL2tKFNKPY4cTKm25S&#10;xFZ3jkSgbRwK4uJUxKUPuBNVl0dhXTxltMsJb1wfPUVfTaGiMn6P1WesbbvA0boDst95S0rxNxEd&#10;enq9Ey5BopwgT/NOR2jlu/zmtKv5p9foCoo7HHDL7CD+7qF0lLWEMuosJ+C7aZjRTJPkpx2sc53l&#10;PtnUWdbHUUHKeGXo9RGEG0UC85JxTirViy++RH/74qsveT/LIXPKQouGxFKRd8ApXcWlStj4W8oX&#10;wCmnnUqBzGviy1vtfMCNV19+7cAzuYmaqImaqImaqImaqImaqImaqImaqImaqIma6GCjM844Q897&#10;v//++5Gamop169ZhwoQJEqw7RK43URP9Y0inR/oA2alOzrxAYB2/r+XnTgR9skzPC483iP888dQB&#10;j0ZfdVPfgKwZlslvxg4mMlXDoVM3ZYJjVZVbgu0s5y+fodRE/w9pwIABsvqYVAHfrtFwpCbALyfm&#10;ZDQ3kukyBMytUWK+meBeDbdLwKPjWAdEauvLBa3YjOLs++EwR8Od1lqPZ/Ku7gB7Vh9Yd01gWbco&#10;2ouLKpqGgw4mEmjImKRj8zu6ikwPImtwpFT43K3q1B6Qg4wFT6tX7//zxY1xUw9Q/REsGd2MhbON&#10;bEHtNrdC+YqrWMoineK2YsniJlAfLKTTRQI2lMn+tbolVN1l7EbSk17lFJHsVnDtGsP7dYrsfgXJ&#10;W2+/axxxEFgDl7kvZFtB2SwzfDBq3fLKqYDI7Aq450CWCUkPDGXTRP/fSYAZlEm7NXPhyiZwZbMi&#10;SuO6ABEwK3DMF6I8m8CHk/YqnwH2m9khoJS5xoHKmTSBGhy60jClXYKydIIe+TpL8dvvvmoC9MFC&#10;7dq1C9nQNSjJfpSS7fKQpK6bLiWIuhAozVEtR9ShCnI21ZVXXrlfgHL6uefKtloEZykqV8uJ93tq&#10;kbrJmkPp7FqlE+1l+m4omyY6WKiosIwNL/JvJyzpBKzsElwPJM3gkz1KM5vz994U6fm66nf06JH7&#10;BSzfz/3SmNiJDahO796gbEymlrpDEHJbwpndBV77jxTlVSFToynScVCSSDI5Vgs1c+hUNVDpNDl8&#10;GZTQmRfCkUXHkMAXQC9Z8vN+AXRAFoYR0QHH93Bmyp60DTocnUNxZIOmGKDkI1rNspzN96tHnzfR&#10;/3PyemSdowXe7YPhSJd9c+RINbGnmxt2q+lCuLPENt21XwEtoQrRH57CEfCmy6bRdbZC19QMTvl0&#10;fIogHVY3O0ATmJtIRwplvzVPALDtfB8+cQ7TxV4NATrrYjjMvQitfHUkp0yZtH8ATStfNEj1ltcR&#10;zJKTLeuCuTUs5jhqlmV6eKKs124C836mjQVl6rDIkUcy0CXyR1bPykrj/Pyd+wUke6PLLrss6AlS&#10;Hvo9sG0bAY+5g9rOvixKRfPZqEi7mSWugRx4k5SUtH8A7RMDwg9HwWB4V11C04Kaw3SpHoRWltoH&#10;QU8uPF5rODx3wMF8QbNzfC+/9jy+mvMxJkwahU6dOoX5dODWzv8VJKEuAQJQoIdgVqbfgppVSbCn&#10;9UKV6VZ4i2WzSP5GaSR02mmnHTBwi6RzyriyZxm8GbGGUyhx6G3Da8vH2/ZL2C7gdcAmXqF7rp6o&#10;Krva2TJawb5Zts+26y5G69f/hv1n/wL6/PPPde9yWUgsh7fKlAE5FQaBjfysgC9QDbfHAtkrJ/TI&#10;P5sEID4JkFV+AbcpFsH0trXJGO2ixKFj4zAlwrptMOCrVImzeeuGA8YA2bfR4ZChbhv8ZTORb7qf&#10;33dKscKTlvYLxcdHBhyy+jFoR3neq6jIfZ4lWM1yGB3rQJoYg997C345GNxbRiD/jMqMK+l3SMx+&#10;d/Ks7IziVV0B6xzWwYOqqgp07dr1nwvsxx97BO4Aey2KNY4blB3AG9iB6uiYJfF72mWoSCcDfCbd&#10;/Eg6QyirA0Jy0prLKdsYyCpdL9599939Xp7/Pv+s7jAgZplMQBJq3uzCA8aX5hdf4LfZq1gKaddc&#10;Pble4+NyIHHDgamsS3hdYvmXw1k4DnIkkxCz+WeaIBed2wxe2bvIX4Gq7HtZwQvVLhUAG7uu16k8&#10;k3Hoe1u4UqPhLk6Bw12oS7Lve+Def1SvjurSEVdc0QePPnA3nn70Xgx68Wm89sKTeOChO3DTwGvQ&#10;MfoynNvsVKnTP8qJ8xGQRly8Epb1LyKgRwzUb8O6yfA/5FyeZqjYLNtuyAa9/gO7H9UfodNOPBWf&#10;zJ5pbB5AKV218WXYUntqr5Ve3RDUgWw5YF5MkebwmlpTzf6HzxUoE7OyMg4oqIcMGYLKStlizyC1&#10;GZVEbMoWldX0J0uoXYr5t/gDcmySnC0oSb4zBdbwQdqWMk3VL9sOl5I3Zfy0aDgwbKNLo4dJbOSr&#10;r776gIK/VatWRoHkbHzXPFRnxOv8lrpt11gSjewzdUBZRj/WeQNt6aDONQ9l+88mZYhEEbADNRte&#10;JbA7U1rLqdsyhyIkncNDu3LcOz/lODA5H1/AIAaIQCiU3V9GX339mb7H4XTT7aLrRT0vpx4oIH3z&#10;4S0Zi4o1T6Iw4yaaUX3gSO/OxqWZRJtRtiPXw1+peiX5qW3q+gxBkxxLwaR/t9fO68/qAP+aaDhz&#10;4+AgUGrSetLsugneTf9FoOYL8kwOHS4g8I0t+GVfuWpLFctkx4ABt/7l/Jjz7ZehDQUrYV3zMlzq&#10;9xiCp+HsRJ0FKG2a2QLetI6oXHkzO8BcBPwlEPNt3rx5/z/AXJcELLKdI5sF7qqPUZp+LRlBqZzZ&#10;cg8GqbSmiVKe2o1ia51wVaVXKKs/TPfcc4/mGZpwxMwtLByBa/0S1rVPKFi95miCjx3MdBGQzs4n&#10;8Wk565VgVQBnGZ+SDI1TN9WvjzG0Lp2Wv0md6zhQRodorx0inB9MF/N9YodeBmR3gs0UiUpTf3i2&#10;DaNSkNOw5PQrllmHX2SD10qcc845fxp/7NU2uLyS/05Umq/XjihgNWxl1qHBVAE9g9DcHc6dEhHa&#10;BX/Qxk8f5s794f8fkBtScbEcbEb8BIRhqajIfhDejBgyRnq52Nmhxqd5EjRfhNI0kdTbdZuk/IJt&#10;v4tBp556ftDY2smn8W/4KXl9GbBueh5l5ni4zJFwUwIJSGXivJymVLfB/i5JYtGS/PzuMMei1DwQ&#10;3sKxrI+YMh7VMNaACz8vWSR8+l2mSkVFRaib7EJ5xjXwyzRanTduaBajU16kWrQ6rRsq1z1PbZLL&#10;VA1njV3L8I+1lf8I9erd17CxxT4L0nu2L0FJxl0EFiUjASWOR/g8912mB3hjARzUu716Ju4TqPv3&#10;7y+5K3ndItHWwrH1bVSbeqvTogfcyTExJnFwwlJVPsPf/8ZJpbwBLu18ee0oFDqiOvtWBMs+Ij8L&#10;2XEtsFgrNVKzr2G+GTNmhIz4IlRk3cT8jehUMKuF+jmu7PaoTO0P77Yx7EASb/bpXr0C4oSkfWuX&#10;g4K++uZzZaPu7OwvJMjz4NuRQjV7IyrZUOV5dCi9qbrGr7SqeK+MO/nkE5W5Io3l1Be2Nqo3/AcO&#10;UzfarJ0IZPHA2UANbcCGScAiQE/vwk+aBeLMagr9lilRG6bsy3Xgw25ORI25D52mq1GVdQuqMu9h&#10;egCWnIc1lWfeRWl3Cyoyr2Wd+sKV2QPerDj4JG8xuaTjqhqXyMD5fK+8WyZMEbBZcu03aozctjQV&#10;esBVPIncKIPDYYPH50ZJWaHw7jCDW3uSAFSd1PzRcGR2gM98GWpMveDc+ibV21Lys1I3DayxGMvS&#10;2FEOPkn8W6lNW4LE74SNKlQONTQ2Mrfq0iL565MvPtoD0KnpK+g0CYqNGKl13aOwrJLTeAW8VNMq&#10;6UVVEkDa6L8GEAEZHZycDrCak1BMQFZufJ0eowwU5PAdclSGDb6AWx0nsWLUkuF3D3+RTylvOMk1&#10;Ovp6ZIb8rYtdec3HL3Iqj8srGqSAF9LgKZmBsoxH1GaWqaE6p0SlcWPlbDzp1FL5LrZ/ditUL09A&#10;sCCFLy0nN1kIpptvvnkPPkpZBNCUGyyzRcsse5pW2aq1vP++677wM01A/itIsO6UjaC9NFks82kP&#10;3wJ3uqxC2bOR66bakS1x+tIvo0N2ETx0emymOFTm3YWgdTabbwOzd/A/44hjCa7peToCSk1ij4cO&#10;iBBt4Je5FXJmJ5teRkhpyyrK+Xsw6GdeYlrJdavOkJNzBLQD+vhcCOGaN79qEgTJWShyqLJ/Nbxb&#10;J1BaXgNbBh3FNJY9VToo66PRh182kwzbtyUcqZ1RnP04X5QFt79KTnDF1199v1eN10T7iUTI2O0E&#10;SaAE/pLRcKXHwG8y7Mmw3f2LSRxPqnh7VleaAfdSAawkeioMgAqwFFyyRYCAjlLLbdVTo2ScTGYs&#10;LOPvL6/KR5exP+Kc93/A6RPMOHViDk4cn4WTJubh8PG5OHR8Hg4ZtxaHjF2PIydswJHj1+Jf41fj&#10;WP524jgTThu1FGe9/Q36fGTG6G1OuscAoUu5L/gWSUknj2XQzsN3y9CGTbUQOwm2wFM+A5bVt9CJ&#10;FR/g102S2kiMdAJ2Yl2J417EzmZFVVUVFixY0ATs/U2yYbTGRv0lcBdNgVVWQsvk9z2WUDVIJlHb&#10;BuCtpih4ZZKPN5dAoYQkOAVAsle6nPsS4LcK2vJy8tAcIviK6cvQbPBcnJKyFUcRoIdNWIuI0btw&#10;/NQCnDw+G2eOTGdaiYjplTh51DL8Z95KtHx/PiI+LMalU8x4LK0Spw3j9e3AcQT1ISm7cOjIHJwx&#10;9CdETKvG2WNW6YHdR6Ws4ecOHJmyBRdOzsWZb87Bkwu3IJ19yiJllGPDfHrovXY4OeBEfAoN4Xnm&#10;oiovFC0yN0eAnXp3tGZP6S3H4otkl+0bilOvZuZpzMeGgiIbJkwY1wTsv5p+mjsfVTUyWkcdWT0L&#10;9pwEdXwk0K/zQX5F5UqMtzqXkthrTPCRA4xkCZaskBYgi8yTk4bHbXbgjDe+wXEjlqt0jRi3HcdM&#10;3IRjhizFGWNT8XY1cPLIVBw6KR8XDP4WPxBYHUZ/jQV89sLRi9Hjk3QM+moO1hN7p771Da74KAOP&#10;TfoM87aV4EcW/YRx6xExcSOeWmjGlA27cPsnCzGHIvnsd3/EfOZx6eQ03LWG7xizAkeOy8ZRvPfw&#10;idsQMWo9/jUhEy1GfIdFtG7kDDaXIJrqREYuxUQR7SKjssHqL2BNu5ag7aL7jBg8aMCfzOZGhEdD&#10;pbSzcy5HRRqBHTDD4bXptIVLLjG2j2+iP5nYSnpkCIKbUJJzPU0KmfD+ywCW1dpiH1csjYSnYBxz&#10;oBPnFTuX9qyaETbIafwihW/8ZCXOGZ+OIyg9I1K2UxLn4KGF6/Dw0o04dqQZp43Mwjbe90mxBYM/&#10;/RGvLiXAJm3GWZTK9PuxiGk6heRJw5eg+8JKHEWJe8qkDJw6ajmOGrIERw5Pw8mDvsMF0zewg2xG&#10;xNhNSCEiTx62FI8tL0P/KcvwP3MVrpz8CZq//jE+LQvikCkVuOdrM7o/Pwgfs9MkzCvFKUMW4ryh&#10;c3DB2GU4K2UTThw0F++tLlf3VE/TFHtczCMC3SW2OjbDmvMEPBKtkYhMaHW7YU/X51d4IMtPJ7Rq&#10;7UuU/kV65IJM/Q01QxP9Ufpw5mfSVKQiWDe/Am+2MF+GXtuHVGmdRpEoQJ2Rt/JVPSnJf6KGNgL9&#10;opn1QDmSyPl//7QJJw9fQdNhA46YRIAOX4vzxy/HJErRU4YvRash32Hk/MXIpdBLoVRuMfgzvEDf&#10;7ZQJK3DM0GU4ftxqHDdxHY4flY1z3/sJ8VO+xzMLduKLUh/MlM60LtTWls8dTDKjI495pRJzk7fU&#10;YMBn2Wg//gec9NZ3OGlCFg6Zug6XDl+MiHd+wrkTV1Ayr8cnfKbZO19TQ2zBNR/8iNk7KtH1tfGQ&#10;GeRnT1mD4ydvZOdYh+NStuGkd+bhkzIZVBEd5qLmcRqRFjHAkQ/LhldhWUmtJrMeJUy4h0AIxbMl&#10;dEiNZzVF0wKZC7vTphGai5o3+2cDu1WrVoiM6nDAKiHQo2AiCjejKnNAo1KlXlIbugVqUmPhLf2Q&#10;D8vRfWJwszl8hn0s04YuGTQbJ01ehyMoUkUi903z4Mz3f8ZXxTX4nmAb8JkZ4h5ePGgq3iRAjk3Z&#10;iEOnF+CMEStoF/+AGbwm4BTnUNS+RGNlZYlGMaj6Vf2rUWOk8LW9JSHZHclBG14CdxuY3kjfinNG&#10;fEsHczlNm61oNjwVS1iNu77Pwenjv0PEkI9h4n3zeO2M1ynVP6bTOY7gHr8LZ6asx79ZB+m0Xr9E&#10;VOzqH8hZpiKxK9dQYrPDi339i/H49HZwZNFx3PQKeWihYHDh2+++/OeAOjd3NStMFeOuYeWrKM1E&#10;vhQi6KFSFseJzSOTTIRuu+22v7Ri8g4959E1F84smfwjTG7cxAgPBdszI404scSrBUyUxnKKmN8b&#10;0DlvIn0FnBET6HSN34KJROIqXh+6wIwfyxxoQzPhJkrYS6ebcDRt1mNoekSNmYtU4kBVOkEhE6zE&#10;XJEk+Yv00wgEUzh8F7ATRA4+5GD57eLEyQaLod+YGgO1JJGmokUMqSrvY3J7FeQflHlw2vvTcdyM&#10;NEpkE/pnOnDZeylYzTrcvSALR32wmvb1NoI6F0dOyMFhlOjHUut0m76KFrWUjeXxyfRNvkPyRhYs&#10;6dfSr5CRWBkJFN7W5686jdR6XvO5KMm4js9I/EVWp/x582l+jc4//3zvp59+GlrxZNDWrVsRFxe3&#10;9zJc0vIi406xK71zaKPeCEeGRARkiuDFVPOXwmaOQYn5Cti3vUDuSHDJBqujCnJyvfD93nv//adU&#10;8sLmZ2oQX5RmoHiysRBUwmsyIagOsyWJdFFnMPMCVJh6scFyWYcadY70H4JPpGjUu1/i9Bk7CYTN&#10;OOp9iUak49ixW3DEtJ244M0v8S3vOX/UEhw2OgNnTF+NyFE/YRevyaR6mbgUBqLM+JMgtESZZcJo&#10;MW16r8hnB13JGr7JaUHVB5/gpxtuATZuBCy0T5aswJgElo2NIBX7JUA3TOH3hpOsMCxlEX7mK88b&#10;PA8nTlqLkyfl0sHcjJPHZ+ErAvWGb3PQa/QXmES5IyHCiJQdOGvqBjzx4xrIXqoqpOV8MQI86K1C&#10;oGwyPFkEtUns6/r8DaewwChIl5HaDNWawuJQk/1hOvPMM73y+fLbb6lpIzEch8sOt0t2hBUdSKPN&#10;uRKB8k8JuzksQyavVfI+J/nE9o2OrF8WY3VIDexbR+hkF2NCUEdDxeuQryT5LjYqe25GK3XKqlbE&#10;wbH2SUrRFXyBTLFkQzudusdyKOvfRKeceqzyO+j16dJ9T2YMAtktYMw+E+DWjy370tpraKomS7bp&#10;qtQRLbGRZbjbwe/vb7Dj9Ik5bNR8HD5sBV7cYMXddOiufHcUsvnEmaN+JCi2U2JvpfSbi4UVXtRI&#10;S9Gx0hgwuVIPYJI/P0Xqo7AI0665nqbpTnjcRI+PKFu2CmOv5DWPjQAUiUjWMDu31Y7Fb7zLRjGO&#10;YKyb529NRiGYr9+tEZnnF1Eyp+QS0Ln4grZ//+GzsYzXm7/7Hc5/cwruWePBMeM341CxsccsxUqW&#10;SaI6Uj4Bj+hdBNegYtUV9XjbaFp5CapWRrFeqXxeHvxjuzMVForEZy7SWXXGIw1Cx8+wbXwVVWlX&#10;wJXRCYHcDny3+EqiReRT5vdcBltGZ5TkPcpn8hUzubns2GESBgX8xXQCbkMgnVJZpJ6OPDVwuhom&#10;ATjvkUk+7szuqEijnVsyXV8i58FX2Vx6Vn3oNb9KfBByjqelcDJcObKxyt7eb1TMn3kJAvnDWfzq&#10;0LnS/IdglD7dYugcHEaz4thZO3D22EycTsftRNrNt327Bh+w7501dBFOGJuLE179CovZOGUuPs13&#10;/xLgZPRPpbTTjbH9r6UEtuv9e0sSJybMiWgPJjz+FIFunJLbWN6/JYXzF0UmklYk78vphTh6RCqO&#10;HJWBqNnr8ROvXTDkG3Uaj3xvEU4fuwhHT8jFETS57vgiDQ6xO1hf47huoe2oTL+OAoK8lXnNYQex&#10;Lt9lDgs1ZaVsbONbqbMWf8sB3c+9+LRKdzkEXg8ppyfiL/4YRal3wGaKh2xfDPNl9d/ZWArNl5ey&#10;Fmcaew7aHXUiMdJGYhvBvQRlWeypIgn3ZShVnQm5J3SfMCK9ue5rUZ5+FYIVs7TQMtol7zjllFP2&#10;WnkpgcxpCFZ9R0eE+chE8YZzF0KdzJ9zmdrVOgGepo/aySJr6PjR6MCp46ghJu3UOLFEI+ZRTCY9&#10;8rBK5fd3BXHMGNqZw5dh6oYSlMlws9jEzEU6RGMACiexQXRLca8L8x6lZqrhu0MrnhtLEuGWeR5L&#10;Z1BVumnPh+zoxu79fUk6sUCEtrHboXW58dOVGru+ZHoerk75CnN21CC32kNndh41UQEOn7AJEZML&#10;cdGQn1TCi8mkNjuzkam8paufMIBMcDWMgmh7i4ZOvwDlqbJt71a+34qt2+iX7IXY5kZ/IfnlgF7P&#10;ChRl3AGnqXOow4Q6jY4j7H7XPiXzhahMu5MFt8DN8odeaZAySECNIrgLP0Bp+q2wpUdBZ4LJ5Ja0&#10;89UE8WV2ZDLmDIsZsDuFzBOZQxFKMofWaU6Ac70ceivRXqrKRmKaDpu2DMmMmlVkFBmp+TWogGEz&#10;yz7IZELJFHLIpZLZMLq9WMRKHT/kR3r6W3Dq2/OxmFfvWJqD9nTsrvkyHdE/V2ko7MJhP6ujZAwp&#10;7zvAKA4V9FY3bTcrO9COfAy5iiaGic50DcvAunmdNjVXRPLJ+bgVVeV8tn4EZF+TmBfh7/JeHTTx&#10;MMmrWH5aGIZJzCSWiFzzORyQpRAnDluEC0aux0e8fs64pezgm3DohI04dNRqHDFBUg7+9dJUdThl&#10;HonujyLfgyWoNN9Fn5EAE4lZrw3C4GP7miJRlfEIHyihogrg4ftrJyzVkqxYd3ok0zK4Nr4Je1qk&#10;rvDfp2kJkjQMG04sTyo1g87RkaVdrVBoppb0r9FVPOXl5Y13qszsLN1h0+sOaIN4dSGSBIDyWXHa&#10;yuUfwb55EKpzHkB1xs2oMV1F0PalXdODQI+DNysWLnMXTVWp8bBkJKEsYwCq8r8kszxqY9fdS6L/&#10;1Vca0xKYf1nuDSywOKJttNPUMjCcMtvBw2uB/BEaZZBG0LkOQTsWknEnj8rCoeN3qAT+kTnO2rgV&#10;d05ZjjfNm9Bm8lIcn7Iejy/awHqx6Znqgmdfk4IsZJrI+42tYAgy8SAlAiQHQZeWYNEHM/DZ+Im8&#10;xnf5eQc7T2P5NZbCJkU4MqKoqGG+5XSSPNUYdc21WNiHjZmRRVRTwrIcqsF5m1O0lceqzvDFY+dQ&#10;Km9B80nZEC/n3fVVuOC973DMhPW0qXfg8NEFOGrw1xoB0jH0IJ1cbYsCgvU6A0h1+V+bQpI1tzWc&#10;ZWP16HZRXHUn9EsuvETaiV2Zz6LK3A3uLLafuUNodDKcT518dfyAgA0lvykKHpoiNelJOt1WFhqU&#10;594LV+kM5ruF+dvknG1MmTy+cTDvjdq1a4dx48bBYpHVJdBNQ0TSyr4MfgEGmah7LetIFRMZbCSj&#10;Ia3WGjaUn/Z0CS6++OJ6L+fdRsULJ6r0r1fBhsnUDBZZPR4sIqCN6Y2y26ZEJE4atlznVxw+MtOY&#10;KzF2PY6fvgGnjfgRJ01YheNSsvF1heG6SsdS4PD5+mCiFGUXNpLUg6KQ18IpXM/ae+o9a0jQuslL&#10;XnioPTTkJGV1hUyWUIeQofe6z4vElQmaNV6W0kvwplNjTZqKvMefQdotd2Btl67YnJyMtT2TURCb&#10;qGfuF3Trhe2jxrBDSQSF7Ah1BkkOnwv9Z6/FcWNW467USpw9ZgWOkmF3iVePXYOzhi/UMN+5b86m&#10;4cBiSZvRttawXmAZvLLjqqweEuApuOsD0JfdEo5V3XnzGt2OTFa5hJpV6asvJX7ELMVhpmCkOKMW&#10;sevmMwiIkBTrv4xtWRL6zs9gKflSwbuqKCYkVTPRV2GbiaCVJCRC8aabbjoy9Kq/B30wZSYrJ2Ap&#10;RqWYGjKfoA7DGqYqM+17/KwNL2AUeSQO4EXvfo9DpuXj+FmluOTdr2i4gJ+f0avfSEdoKx2jrZix&#10;jjJLYsgCzDogqpvExhUBNWPGMiTEPYduCYPQo/f76H3FcHTvNQRdIp/DtVe9gbXrrLAT72GbuxZE&#10;bC6J8w685UXtC+1b99OppmrmFpdhXF9K1fztSOlNEDicBLxxRH/4eYnOzL73AWyP6wt7m46wto9G&#10;VccYpihUdOqsAK7uEANbO7nG1CFOr1vbRmPZ1bdRWtd3Or202yVWkzR1MY4avwEtpyzD5K3l6HP/&#10;Q8qjZiN+QMTg+Ygg7677JF11sXQMmfzFL8TXeLgzoglmMRHESazfHjLxX9ZYWjc8x/dZ6U/4f9FP&#10;qkunnXis9+ILz4OkC845E6effAJOPuk4Dd/9Y0mMQQFQoHByaG5GAxWkawvba+jObboc1u0jyecq&#10;o8H4rNVvw8tpOxCRsg0RU9bjsJQNOHGkCSdP3IKjhqbivKkrceK0TRg4dxPKPNRNCujdAFag8ZrH&#10;KyNpQLfEF9DnivFUnROYxoU+d6ek5MlISByBRbTFHRRJEmeQVF1jxWefLsCTzw/HU89+jsT4Mejd&#10;axwG3DwKBRQ8brsDGydPA159C7s6RqOMKbX/dTA99DBKvvlapY9KR0o5kZSorsaOuJ4K2opfSOWd&#10;YhTgFW2jUJyYiF0zPtB8FI+sV3iSvpgfLYZ+j8NmFCOF37sM/xan0de4cMhnOH20CYeP3YRTRi7D&#10;euGHDL6wHGrCBHei1Hwj20JW58usvTptwySz9GQKqiMjgfeaVQmtWrXqt6n//y/Uvn17ZYAo2epM&#10;2mtZMj+jvqcrKk1VXeZlqMygdA5soASSbsAnCQLx0k99dwmeoZh+dJ0XURN/wP1Ltuuw9f/WWHQC&#10;0Gnv/KTKTGzmPUwMIsjNliPekNRtCBITJiMxaQzTyBCIU+oBOiHJuBYX/TLVpKGidcppQMJGHsyc&#10;tRbdk0ehW9wYRMc+Dxv7kHHkGtWlk2aHw4VvEnvBShCWd4pG5XtjdJs00Qzwu+GQXSyLipDXtTus&#10;neP0nsaAHE4C5jDoBdxz+l5DzS5RHxLBKeJCrCW4vDQKgFNGZOPYYYvR542xOsfk4Q+/xHmvfYxj&#10;Jm3F4ZM24rKhnxq8koEXFkmcLV/ZFDpykQrmhoDWsQEC3c32se0azgf1zQcnoM1ms3rl7OZ0IHuH&#10;5u3WZ5hIaLWr01ugZvUTvFdsMJIwmx+D8qpx4oRcRIzfisum52LWDr+G5kSd9vh4Po5JycKnZX6q&#10;csO+FNwIkOVEKcHOVde8jj79RhGkIo33lMgNU3LiGCQnpDDx3uRXkZa5gxkSMQSj5N+974tITp6A&#10;xx6dpWvuak2RUJKCB1w+bHjwEZR37owFNCFgLTdi1bSzUx9+BBXxvWlqUOJGRSlIG4K4brK0j9P7&#10;qjt3pOkRjXl30L9wh3Y3Yu/1CsCkfOzI1fyn/0crNbpx06JSyMznOXzxdd/k4ITxaThi0hacMXkd&#10;MqUDkM/SyQyBsx7OjJ5sjxZ7CBwJ0xqHF51PgXMvX10Il9uKCy88/+ADtbDKI21c9WnIGRT7uSHD&#10;jCMXgnm038o+0ECCjtLRIRQ1esaoRTq56IiJW3HI5M04euIaHJ6yGaeONTNl4Zy3vhI3g+inYaDS&#10;2QC0AEuC+4lJ/0OPnmJiiCT+dVAnJ0gaF0oT0Df5LZ3eIZK/+xWvoGvyCJXwn34u8633jGqATpo6&#10;pWs3YFunDqhufzlWRsYCNhv8FOeL+l+Bki6RKI/soPbyr5kc1R14D21oW8dYrIrrRum+lf6FmBpS&#10;RdE/dXwG8k7WZ58wYhUOG5+vc1kiptM5nLINh6QU4PCJNN0mrMdzi9byKdE87BbaF6woy3wUMvS9&#10;p0lIkGsI71xYZUes0Ibwn3yy53rP//ck7SqixLtriNHzda5GfUDrmj9KaU8ubTTvcjYS4SyN5XVp&#10;VPv4sRk6j0Fmo0k6Qr6niE29HUdNWIfeUxbpNixsHZVadR1CkZh2dqi4hMdDknffpHTd1LbdA3Az&#10;j+QeryM6ZjS695hBR/I12uR8maCKKfw+Tdod+QA7ZMYV11DCGmZDdlwSBSGNAocVP/e6Wk2N6o6d&#10;Dfu4DoDLO4tzGKVOogC5uqM4jlFYRZscZcUKQqlXvXeGklwX+/z0d+chYvIug1chvoXTIZN3otXg&#10;b9XR1miVQptKZPvblMQNhI0kgtwrAie9GbwZcmRHBt/jg81effABWrx7+B2o2UQPWQLtOozeENBi&#10;PzenypPQ0Hry12eYHESMDB4cOyGvXoOEAX3IJJlNtxZDMkvg1EAZYRSSWnUb2eO06KfJXEYTYihi&#10;Y8egZ88pjYK3burWzQB+crex6BrzNj+n0Vmcgu69xuOjz9YobHXeNbFb9306HMf/tQ7WCqzuloiS&#10;yCjUMJUR3Eu7xKL6jZewMS5BIxyVnWNQ2Sm2FtBlkZ0JZtrVkQnIi0nCnD70K7ZvZf1E1ZEadqA6&#10;SQAtIcT2kxaSP8IrAnjStnr8i5hShPPe+FZ9E7GQJL6vVnHVJ0BOOHZcJ5law5vNNsuVxcVd2AeW&#10;8BlWkN0g1MwHD2k8MWBB1bqnDcfPLDvyNA5oW3oyubuZ97tlgJvfHTrEfeyEtfUbZOpGSmZpmK04&#10;KmUtZm63GmEzAimg+lNaiYCi8JF1pmvX+vDgPTPRM2kcATkK/3t5skokSYXFQQx7/xs88cgM3HPf&#10;+xg5eiXNidEhp9FIKtmT36NDORH9+k7BqGHfwOkQ21Pi3AIISXsHGJw1+CE2Xs2Lsk4SgiNYKYHD&#10;aU0szYj8deyS7AIuyk23jc/Q8HUYw9WS9iaR6ya5R98X9CJ++irt9DKnQ8y0evxLycfpQ+aGpsqK&#10;6WIc04Hqz+nfNALo8BSJ7FYGoO1z4PdpCx2sEroG1euf0b3jdAPDvUposc9k987dgF7Lj18D9Ojs&#10;XfCIwGgAaAFzeSW1NA1aGciTkXOfy6l2ps5pkCRgYYMKEFw03gfcOkQBXA/QYlMnjlZzZejIRfsM&#10;sHCyS8+het4SmwBbO0rpkEkRTpWRHTG3eyJ8bouO1YYHYlTd6ByUPfNsLNUFdPvR8/cO6EkFOOnt&#10;b/Rd6uiGAV0xmxJaJovVAbOkMKAzL6HpQbPHPY83H6SRDmG07OJj3fku7TOR0A0cDiadu0GmObI6&#10;k08r1LET0MjqCQk7nTxa1gCux6ETNusQb4QsJOWnmB6ysLTvhz9DtuuQhhTsCFIbNvYvJjFY+L4b&#10;bn4TPbpLKI+mRh1Ah8N78V0nonvP4fj4Y5MuV5Jnpf9ID2mYp8hviSBoqM7rxtzYZNrS0Wofy4BJ&#10;caRI6Wi1ry28JibG/BhKahkl47PyfDg1zPuXkgBa/InT3/taTQ4RBgLoiMkEcm0qxiXvzNEtFNRk&#10;Yh2E556d78ObLoMr9dvHiHKw7UzN4UqL4/157ARueMi0UDMfPKT4EnBWz9T962o3Z6zHMAG6Eenw&#10;V37GB0LD3QRaPh3E04Yv1b0uDk+hhEmht07bWT7DgD7lzS8NexB2leyNNfQvJYutBs88PQk9Esej&#10;e9JYvDX4c8z5dhd6JIxED9rRux1JI0n8+cVXP1DHVYa+GxuVlBi6zNCTYbnlvfqipnOcglakc1WH&#10;eJXMti5xcLzyKpZdextKohPhvrw9TDFdgSIaA7IrDCWzSOvfAmoBdD4B2vydz3D+8FU4f5xJ1zGe&#10;PDEHR41bjcPGi3Zbh/t/XKt7j8gAi0gPD+FdmHs3AlkX1W8bSdSquqol83yda6Gz7/js7E++OPgA&#10;nZ2dLUgjytLhyowlcJvvYXKIuaHX0i9E5eqn2TBWNowxDVMU25upZThi8iYF8bHjN+/h5Bw3JhNf&#10;S5wstBJapHRjjV2bFG4e+pwOjVUvWrYL/a+YicS44Rg9+ntKSKBrtxcJ5BTD/KjjKEpKiB2Hfr0m&#10;4D+PTYbTJWCuD2gptDiMMtWxcPBoSmPazXWiGCWdBdDRsLbphOXxSYBs2bBpK1Yk90F1bAyKYqKR&#10;/uIztKFZEslLOrdUSgISYkfxuzicAnYxSUL+mZGk8DLzSEw9eVAYKPaY7vNFEcG/pfPr8LffmPSl&#10;Zpp/E7aaHkMVzT573qVw5Rn7fehMvMwW8GR1pA19MUpyZGtiu85bufDCA3dkxgEjWROmDYFS3cSw&#10;MZNDwkK6pxslgOwWCl+h0SBiO7L9ZAroSUMWqGSWkS5Rm3UBHZFSgove/VanSIo8E9OzLsAaJjdB&#10;KIMwbqIic5UVcdFvISrydWza7oDN48EDj4ykAzjWALRK54YjiWM02tEtbhTuuXfEHja1rueTSjtd&#10;WNqtr8aR6wLa0TaaII9BdWRX1HTpCvNzzzIDN4q97JB2K1Y89DA2du6G9HaXo3j4YGDDBlSvWkEU&#10;OxSj26iHTh9/JyI+HoBjZ96AE2fdjeNn3oMzP30EJ39wL06ecCvOGD8QZ4y4DZ1mPo37F4xHyral&#10;WOXcgTIivhg1KGGXkIEe6QNadn6hxWb4F24Bv3SZfAI9DcH8sajMeRoVK+Nh2zqCFp30GrWf/z57&#10;3iV0aQObpZAAcGmnthEFgjsnezfbRM0E+WwsyX0OSjY7zQFhiOw6P/PjcTjplKMa7bF+5klZgGDR&#10;FEriPVeoiHSWSeCykiGQHgX31vHw0SFU+1SAR04/OX+jOjliFwqo6wL6sHHbcMKMjXiVklyXZxFO&#10;dQHcMLmcMqBAYcbCx3QdipiE8Wjf8TE4iac5c9YiIXkk4pNHI572dHz34Q3saYKZvyUk0fRIHIvE&#10;7iPw4v8maufYPbghtjPL7rbiZzqCYifXBXTDtF2iHOmLafu6+J9MfZJnnVjULQHWzjFY34FCYdFC&#10;Aom/sMxVQRvOHDsAh356G478+HZEfEZwf8bPTweG0gD+fWttOuSTgfVSxKybcdind+CojwbixI/u&#10;xBlT7sJZBH+fT1/E1PLldMur6TDKSCRf5jE0guBBOq7Uy8nKZuVkH3jp/Oabbwqr1O4LyB7NvkzA&#10;Spu1cDi8WwfBmvcEqrPup510PSrTr9ZUntofFWlXaSpd2U+vWTMHwJZ1H9wbX6W9Nx6wiNe7mb28&#10;QsHE6uPf/969mPabD6caQpqsslICNxz6lvi0gFqOdpCNtd0mquGgyQjFichwles65GbD6bmP37KH&#10;yXHIZAJ8YiEOm7IOs4qMiEVdiblnooRmfp1jr8Ed94/HpZEP4MbbXhMFjq/nrMLNtw1Fjz7Pok+/&#10;VxAfN8yQzARyXNfh6JYwCjHRr9B5fJl/P4ouXR5CXk6JzvWu7Ugyh5uNL87w+rffRUEUTYxGgBxO&#10;W+gkzr7hVsNuljmddCIdImaqahBYuBj47nv4zKnwVskRFTL50oVTJhKcs2/FCR8MxDEE5b9m3Y7j&#10;Pr5T09Ezb9d0zId3aDp61kAF75GzBmiSvyUdwWuHEuCHfnKrpkM+u01TxFdMnxH0s27FqZ/di38N&#10;uQpXzHkd3/o260CXOK0yg1BteylPSQmSk5P3L8CF0dLLFFRZt8Np6hJaVyb2bAOb9lfS7nPqxJkj&#10;EDMkhhwFywZZsSL7OgTxww/1jydg7Vl5SsaSUcbzjeRbm9IvRwVtNT3zhP2DWJE+Atl84V+jjfhq&#10;XUBH0Is/agKvTaaNPXoZlolwlzgpe4R0ivpgliTzt+kIETPbt5YR3F7IMYHffLdK3yUjcTLYIK2V&#10;0P0NNT1EavfoOY2myeNGVHCPPPdMErLUOHxpETZHJ8HWvrMOsISHussofUuYlsVTQtt9hkNL3yFs&#10;wghJHpKXUG1Hlev8VzqlfLp8NHACrIX4HEwO1Zl+lfSS5H5JIv1tTLI4wMG/LPxWyVTG+u/i5xY+&#10;tbBmI143f4YBc4fi0mH/RrNR/8ZJ0+/CsbMooGbdgYjP+fk5pfvse3DCu9fhjZwvUCE5S7REOrWN&#10;oosv+/Tzz6T9/xqTZPasj4yNSNi3q2rnI/82ENdPfD6rGTyZ7WA3XafzL2T1g8R1pTIXN79oj976&#10;9GNU6WJc0i5zZ/CZNIl4CLAbsakJaKfsLlo8hK1Yo6CUSePSgt/Tf5LJ6ocRvLWAnrINx4w3RsRk&#10;I8TjpuzCyDXl2rhSpoZACwNDGkGSaNX4bq+jd/cP0avHBEQnvIO4hFdpI7+G/v1nITl+hs7Ak9S7&#10;z3/3GdDhJDPtTDcMVEdQwnbhoW4BdEH7SBTzuu27H1lHozy/5gMIpH8pyT2aSSjJNe0ALLgkcQMN&#10;08ZIslVD+Lv8pp2GvSq8Yke1hvR02hvyp8XhJPSDlNY+zK7Oxl2LJqDliAfReswjiBrxMH725NOf&#10;kQdE2Ri6ef78+X+eBC8rKgyBaSNVvsyoaiTWWDfVkb6GlyurGVpQonfR6Z1lOfTAa75nfiXqyVtt&#10;Dt2iNfS6vVJ4FQKCK1BtTqYzKAtk9wR0ePGmm/a2u+xzssZlOCtEtoscnUbvTzZTlN07xaY+eoIx&#10;0CIbHYr0jkgpxqkz1uHqdz6AldpCbVI2hDSI3VaN7ZRI6cVbjQnuzLdzp9vxzZwcbQINxfEzdUU1&#10;brjhbcTEPk07eijik1Ioocdi4dJtvwq4hkmcr8CmdVQxeVh77wM6A8/SsQMKIxOAZRlaNpl2Kh1Q&#10;V0nzBY3lc6BSWADISqaYmJjado6Pj9etLIht3Z5A+GfjvwLhyqBb55Rs3769tmPI5kUPPPDAEaHH&#10;/xhJI6kba/lY1wGGNxVpLMmmM26aBaVpfVCU8whtuW/48GaqwkpKJ7WgJDcMfX/kb+518pxLBEfN&#10;TJ1/25iENgAt0rsZbKvoRFZ/rSuJxQXVleVUwxnk3sljCOqJm42UshWnj07DjR8s0Lm+FTLpRjoQ&#10;QSJH6c8qS8NJI27FiV8/jEO+uh0nT7wZqZQjlbyvdsRQGo75h4e0Za3l9GlpSO42Gd27TUCfPq8o&#10;2H/N6WyYpAPAq1vVkP9WrI7vQdMjGtbWkVghoK7kLx7a9SEJ2lgeBzIJyee33367z+0dn9ANaWlp&#10;gnVdXyr0+uuvy0qXP2+1igT6ja2WaNq7FsK6+gWUZt6D4vQH4VhHh9HyHRmfzdKXUEyxf8l0TMEu&#10;S7Vp0yZcdtllf4rakLEwsegcBUN10vivaQxvFsFdNIuA8xFKBKocPERw5/Pfi1/7GN2nzMNWLSav&#10;+2oUnTRUcMsXb1N63xJyfHanQ2bfTDuQafYtOHbmHThs+t04c9z9SHr9IaRuyFPJ7XBVYNNmr65s&#10;iaFj2C35KY2KaAsR/A0bfV+SqnsZfy/cjswuXUNLr6KxMrEve2ClcuX35v1XJqHCQj2v5e9JcjC7&#10;FNNO+6bGbtNDZiQuKzMhMlfnIi4+9i8t/CUXNkO1vUoXlzq2jYSx8rtxMGuitPbknAfXhsfY0Sh/&#10;NWDK8rLMGhMlCGRfu0KC+OofhuNfs+9ExEe3ELADcPjHkuoD+oTP78Mp4weg14xnsdi+ARbpBBID&#10;Zu8Ve1Ma0UWh2bPbECQlTkGvvimYNC1TzSs1Jn+jSUAkG/nK4zYvCgePRFVMT9Qk9sKKJ57VARSP&#10;1EliiayL9ptG8jlQSSjUdE20N2px8aU6+V42i/TuHAaHSbaCCp9cKmaI2O+042mSBDPPVVPIkpWE&#10;qsJZfIgPiidHXstgyn0/DcPZY27W0FTEbCOcJSniU0rhz27FEZ/TS59wK55InU7Qe2jbBVQaiqOk&#10;9kADgMovHoJcDm93E9jP/PcTJPV8FrGxN8Hv47sJvrr3/1qSkTuN31Jw+FLNWH7/A8h49VVK5RLY&#10;PWJ1Nv7cgU5hCjVZE+0LCXjcFE6wfQp7dqyGEnX7VybZrMRrikGVaQDRkEYoWnSQRU7Mmm/bhOOH&#10;3YijP769nvSVJBL65AkDcNMnb6JYZSOJ/4hzol78rwFI+oqqfkkUy6HlKsa1BvfuS+JzxvPGwtSw&#10;va4O4N/QCaxLoWZqot9CKiWV1ujmfXJ+n9vUDtVrH2Rjr2ejUwkTWOW0ke9eNApnf/EADpURsc9l&#10;RIxptoyY3Y1Ww+7EMusGVBK2OmNNnDwBTiON9vdKfpZW5pdIEoe0/tyQ/Z2EZwsXLmwC8++lU086&#10;FqbstUZ4jQ6rpXAugVyoOLcRzFtgQ+vJ96stLCbFESG7+JSp92DgF0NptLjhDDjYEBLHNaReON6q&#10;f++jBAx3gHBq7J6/JElJpexio0txNeqy/zuikJyx3qyZ7uC/1wM7m+g3EFuXGj4A2ZgmlzL5rDF3&#10;hKQx08zbcOb4u/DexoW6i5KMiElDSHxatuO4fcAgDLxtMO4YOAR33TEc994zBG8OnqZaXSwHAYsk&#10;lYIiDaUh+d1h97AhecXnhMvlQXLStbI4W2OrsuWvjN7JcHbYGa2VpntI0pCk3eOaPLs7Ge8niPld&#10;UnW1B6+/PhE9ut+nymj7VlnyK5a1o/bePZ8PvUfqJF6kWEb8rvY4BYBE32vLUPu8lJ/P1pY7VF59&#10;jwsOpwUtW7Zsksx/Bv3w3fdkNjQYPx87cMaIATjsowGUxjdr/PjJpTPoAMpZInTnZAplyPaUpBtm&#10;U0pLlEZGFXv2HoTZX66WNobf5cMtt7yC5SurEJ94N95+bybu+fd7mDHzB8WBrGS5qv/zeH/Yx/r3&#10;yJHf4qrr/otrr38T11z1mm5h9957n+Ozzzfi8f9MQXL3JzF/wRrY+Jzc/8ILU9C792P4dHYeevZ8&#10;BFt2VGixBCwCzrsHvIriogCuvva/6NvvKdiZ3113DNVnKiqBarsXOwp96Nv/aSQkP4YbbnkZFqcx&#10;6SsmdgDWrPYhMfkh3H7n27Cwmr37PoFbb3hJ1g/zPbKtgo/s8GLc+M8w60MznvvfdJbjeXzxVTrz&#10;MHaIevf9j5GQ9DBuuNGYUSiDRz/+lIunn5qM1177AH16/g+TJv2s90piczRJ599LgwYNoigUuSIW&#10;tB3nT7pbbWKZXHPT94NpTvhUDf6yCqakEXzLgCw/E7q9prPmQOkjs+ASk97E2+8YHUYAnJDwMv77&#10;3FSaJTUoKgZ6JL+uDdkz6SUs/rkE3mClbqVwZf+h2LoliIcfm4wr+72j5ZB+1LvHYJF56Nr1Cbw/&#10;9Cd2Ipt2JNlSLCe7WiWhbjDIPLrFPo9h7/2sm8tcd/W7uPGm93mvA6++9D26JT2D8kqZlw389ONW&#10;PPbAYCTEvIGrrn5RR5v7dH8b2VleWLwOdI15DSkpi2Bjj+jV5y08/J/xGjnRFSf8fOo/HyKx+/9g&#10;obaRCE7PZJaRhYyNfxBvvbUQVo9F94pOjHuZdczBxHEmREU/qQ65ALxX93cpoWmm+XUf6CZA/1Zq&#10;0aKFglSogMA7b9gtOOmL+9FyxH0opGyV9X2CMrGFCeVGQFw3GYCGzEoQEMW/iu++W48gTQgJDcZ2&#10;fRaffCbb0rh1R9J/3zcM3eNfwNKfCtC318sE8lDYvW5MmjxfAZi6YjteevFjdOrygIaG73t4BG64&#10;4T2C2QU5vbhX8jDdtHDx8h2I6fIcpkxchKv7v4TExLeRlysDO4IxD6W4Gwldn8bw939kjdy851VK&#10;2uH8uQrvvDWPEvlZ7SB9er+OVSvKsWOrlfndjx69HjM0DTtY3moLbMEqdOv6MmZ8sJj5+vj7G3jo&#10;8TG7AU3+PfPUDPTu96LGsxXQ3d/Sef4/LjGj3eWPYvnyUrw56BuaU48pP8ePXY6omEdlsyX1Xfr2&#10;eZ3aIwC3z0pA39QE6N9CYqu5nR66fx70+3QQzpxwJ/6bNQtlZK3MOVFr4nc4RWFJ3pDkWt0UJrfG&#10;C43fwyT5hMmYKCSymE6mlItJSO6Q2x7/zxB0p+mwZTswfUou2l72gFpDhslh5COfdd8bzkPt89Bv&#10;QmLDS3nkM3xP3eeEwn+Hr8nzdd9Tl2TeTMPn9cB/krxbKHwwlFDdcrGJmgC9LzR06FAd16+mmPui&#10;Yg2avXEL0r2FsFO8anMQCWJ8qFSu03jhFG7AP57EKaqbGvyuDpdcJ1CIAf2s87seSq+HXRo2qlF4&#10;+RBTo67Tta+pbll+67P7kvYt/zCFmquJfomk0QWUsrXXNW88RbPCmMMrkmH4kPeRm51TG2qrFqUZ&#10;qMYXN9+EYT26o2DLRtp6snMnQU3xLdMcHUziCsoKZ5GIahuInqYeFpCJ2hXISRKJrxeZ2J5q/4Z/&#10;k6Q3hH5jEfWaTKcJ/y7drW7Dq8UvL+VzMkNO7pE8axN/Cic1C+o8K0leJ9flHVIHvUcEZKiM8nfd&#10;PGvLL4Y1JWj4d3leJjzJKQKyIMDGK7JxvbiU4fILI6Qcxn1G3rV5ioLijXJddlGSsghfjQLyj3B5&#10;+ETd/9wyuZ/56K0WPs3vdTdB/39Pov50ojp5IMn4BxA7OnRLhFPnkpC0lQjTrYVy/gAbpJLXyDmX&#10;sQeydArZd1NOjYXTykQnrIb3uaxsONnxjSSLZWUjcQ9/lyShhYCbTc1mtTJvyV83dOGnJAlHiGfm&#10;ZJ7VfJ+d1+x8np8yD9uYp7xbQyie5R+ph5xT6OJz4bwkSblkzNzJd9DJcruZB4EY1jSVgRpeY9eW&#10;98mzssG8RZxJll/KKsc6u3jNJt2f5ZC/JS5JO19sZJ/Az8PfCncBO7YB+VvJqyLm56C97TWALEb+&#10;pnw+znwkLwfzcdnIY9ljSkhAyzytzMdO/tn4ftaXb+B/zF46hfDewevCEznJahvfVcT3VFXwfuZn&#10;sxqLGMRRIbEZDw5QaySDFLbdQpdrqdoiDUciEJf07qW7cUrSXYY6xmFbtx5Ahgx9sxmIepFGmYPe&#10;REGkbLEVjcroSGzuIuvyTLrsqfqrL7A6tqvOOdbd77t2x67PPkUl4W5+6VVdoFrcORFlHTpiU3Qc&#10;fn79bZoWbnwx4G6UxhorsmXfuaKuPbHrk88p1RqYPCLBiGOdY04ApvfoCWtsspaloEsU8mMS+GwP&#10;VEZ1g6VtNCpiu2FJVDx85kz2ARFrXnyV3EfLIStW8iNZjsju9I4JUI8Li5J6wh7dTedNr4/rAf+E&#10;Ycjq1I8vtOHn+N66itx5eQwc3XphXXwCtnTrrgtu3a0jURyTiMwrbkTB668io00cNt90J6raJ7Jc&#10;0XC27oIsma66bSfsrO/PT7+MwkijvrJnyOqYeHizMtUh967JhTkmCQ62QXXbKBTFJGPbFdcgv0s8&#10;bO14P3nnaxOL7cxDZj8KX9iUB4+U/iUSPegUcbckFTvI+IrOXZH32ENY3vtq1HSOBdpFYsFV/Slh&#10;JEqhbU5AWbGsZy/dxLC8Y7xuauiNZQcYSe+f/+U99l9Y2BiVUVFY/OjDBINTzRNR2UuS2BE6x8Pa&#10;oQN+uPpKSlNmLeqBkjUtPrG2gVcMvEWlq6jpuoDWwJjDqYJdp8JmpWM7gWTvEIktScmUjNtUfTup&#10;HdY/9SR2xnSE5/KOSOc7RSKL+pfDO9d3TYCTgLe2i0PhjElw0+7QoEVVKSoJ8OIu7bAyvqfeK+YZ&#10;KmvYaZJ0p6X8OL4nI4Nax4cq6eSffx7aEy+KPExkHoVa3yD5lBvfXaepVnXqqCtlKglO71df0oKx&#10;Y8k116MiqqMuC6ucLms/jf/WPfSobhIpvFjRkW0QsKm5KBL/uytvw4Le/WHucyNMb41QTdUE6BDt&#10;2rVLTUNR8T8SDCJptkaTgWUlBMZ6bIjqQtB2xi5K6eDyBVSnNF8EfG4blvTsr3OKS6Migf++goK4&#10;rqjiswvuuQ87H3wAVVGdCejOMD34CDxy4A3fE/TXIDsqGWVsJNclHfS4hzKCpDQqgVIsRjuGLI2y&#10;te+AJbfdwc7jrnVSw4AWNRv+Wz6Rk8NOxU4S3ZESngAsoAng8rKT+rHp5ZdVS0gdcmUPDgJC5mrL&#10;aVpr2XmkU5V37ILylInaWaWToLwYRV2SYKGEXpYgHU4WzfKHkhJsoUQWqV8Wx86xcYN2RDEh/N/P&#10;VWkvICyIJNitpZqfmBlrYmJR2bkLSslb/Pcl/RQNtP2NQUjvdx3r3gW2tgmonDyVedEip9O+5tGn&#10;dWdU2Rjnp7hoMo76UXrb0qXASkkrgEUr4Fy3nnwwHE0258ENaAGGkOyO71mwECUde8DRNgY74zph&#10;TfdrsJ4qtSaG0iuK6rVdFJbyUyWjNJTXUQtoO6XP9mmzCJIqmNkIlg5RqO7URYFZHhmLzPsfqwdo&#10;U2xvNQ8EMN/3vkIlv12cStrXy7t2ZYPHKqCXDbxL18Q1BmgtN00ODXc1BHTRdmoCPxxBHwH9Ui2g&#10;s+Oo7mkrK6CrPVhDCS2ALmN5GwO0NTISyxOpmcKALi7GJgK5FtBrVqvPIGsCfd99Xx/QtIvDgM7u&#10;lgAbtUdhdBJ8Py8H1m3EzsguugVZUXQCedFZAV09dTrzM1as5zz4n1pAr2RHFzMpQJ+m9K3B2BIj&#10;7US+Xx6Nta+9QqYa/GCTHtyAVi4I9+xl+CmGKq9jJ+R3jQO++p6NSCdRGuTjr1DVrpcC3UtGVr41&#10;mlKE4KspRgYlekXnDrDEdUHls48ZTqXDhRUJlEBsiIrOHdmIMci+/364AlTAwveSIuzq1BuOy+Ph&#10;bxWLrKg+BEqljkhi1w6sj43BDtrVVjbwqiT+ZqND18Dk0J2GWDb1CGTp+IgJ2B5Je/nyKOzq0hO+&#10;oWNQMm4q1j71CrYQXK42XVDdJho/X3ej3q8mB0G6KLE73xOJitadsTypF2A2AdnrkX7r9bohujMq&#10;DosHyiFBsiiV5asqY/niaBN3QUmnRCy/kvmZc4CFy7Csq0h7mgis8xI+h2oryoVPq9diY9d4+gwJ&#10;qKFGqB47yYhQ0KxZG5+sHU22Javq3A7V02j2SNlYve2Dh2unL4nqgG0EfdW7w9gRtsAzfibyuiVS&#10;ULSDq0NnbJJ53aEOzyY9uAGtTiJRO/eJp/BjTC86PH3xU0JvzEvoC18FveqqGnxHFZse0w2rYhOR&#10;0SkB8+LY8PTMs18bjB/peP3IhpwT2wM/JNNuLNihdqhEDz7pdz3m0/78PqkHlj3/IkFEBFKc/fje&#10;m8jp0h2r6CimUQqmUmp9//ybBJoL024egJ+69tZy/Eg7ez6BsP2TjwnihrFbvoP/a+NbaSp1TYap&#10;cxxNmUSY6Mz9nJCIhQnJ+IGA+fGaG5EzgmDYWaB7Wbz+zlvS8BGZuzazg7nh+W4uvu3dG6vi47Ex&#10;IZ7SNAmLqSGW3kIgb95CTe/E9Kkz9RmPbLNrrcGKF5/Bj7zfnJyM1ZTUa2J6U+sk4ev4WKwbPpqd&#10;3cEOQJwRuN8+9LBuWPNDQh/Mo8T/rBvBXuUkP/ij24XZiT0xp1tvLIyLwZaZH2inr6HWCUhHzVvL&#10;TngLO3Yysqm5xHTJSYzH8o5dMb//NbB/+iU7juaE6667TsvYRE2kdNFFF6FNmzZo1aoVTjvttH0C&#10;h4Q9L730UnSg2XLuuef+lYA6XGbhtW7dOjy1tMn5a6ImaqImaqImaqImaqImaqImaqImaqImaqIm&#10;aqImaqImaqImaqImaqImaqImaqImaqImaqImaqImaqJ/Cp1zzjnBUaNGYcuWLXrgza233to0j7eJ&#10;/ll09umnBKNjLw/aPNV6HqGcmutCEHaZ4w5ZKhfEz/MX/62AnZDYNeD01OixHRYEtKyyGWVmRqqU&#10;81DjriY6KOntIW/pci49TgKV/LKRn+uJ5E38XsDvNl2J4vHqQs9DjKcOHGVuMMHqCsgqLehyEFj5&#10;4dXvsuZQLj39zAtNmuVgpB49esims8aB7P6dKF/zDizm/rBk9GHqB4vpBsDxDVGyS0FdXFh2QIEi&#10;8JVdGox99zbBVjwKlvUvomLTOwhWz2Mn3KqbUMquBh9/8UUTqA82UoDI8nt3OoF8O5DRSc8T92dc&#10;BL+5Jfzp7eEwR8NbNpV3UnpTkj/88MMHBCgfffQRKitFg1jhL/8Q1Zl94c+S8raGM/MSOHJi4cq9&#10;kb+nAR6jrM2aN21QftDQNddcQ6FLyey1wrruYXgzO8GbI2ciho+FNk7aCma1gNN8JZH/g7HhDCmU&#10;xX4l2R1BX1/9MQGcCJjaMklZ5VSwFkCmUfaKrJt5Ux59AWDLmrwmQB8stGTJEoEH4NsGm7mPgteX&#10;FQbz7hTMaomAORKOLa8Zh2uS+Ph+taWf++9jATGOZavKkszb9QQwpMuxdnuW15sVDVf+JNhke1yb&#10;Da+99lqTk3gwkO5qJGRfBpcplgCRI5cbB7RIwLLMm3hzJeTE3TvuuGN/Sr5Dy6uraBd7EXSlG8fb&#10;ZTdnWduHzmysX95A6nkoT7+fdn81TSnfn3bCbxP9zclG6aU7G7lMcGTEEyAtGwWIca74hajJ6qvS&#10;XMyU0aNH71eQqGII2OEonqGaRMopWkOBvUd5W6J0OW1pOTqJdkr79u2bAH0w0KJFi4wdTwNbUJba&#10;C8g+C0FTl0YAIlK7BeymGNrbq1VCp6en7zeQnHrK8RK0gD9Qiercp0LloeaoPVW3QXlXXoiS3If5&#10;hBO+YCXOPvvsJkAfDHTLLbcEDUAXojL7LgSzz6fZ0QigxU6lw+XN7IKgc6VK9YqKiv0Gkjvvui1g&#10;bLFciGrzwEbK1zB1hKtknB59F4ClyYY+mEhg4g/a4NoxGp6sjkCqOFoNAEIVr1IxKxL+qi/lETgc&#10;jv0G6J9++jEUd94Aq7n7nuVrkKxmMY1yjK36inc1SeeDiQScap86VsBiklDYZXsAJJhBG9rElMlU&#10;liJ3q5QOZfGXk0vALPvneRbDk9luj/I1TBVrHmIJnaihWL/99jubAH0w0cMPPxza7LUExabHaHKc&#10;uQdAgpkCarFb28BfMIS2rOxv6t1vQBH7WUDtr5wC5HTeo3zS2QKZolmaw50bSRNqEZ/QPViljE3m&#10;xsFGAhg5TNOyaTzNilZ7AEYjCpliR7eCZ8ebBLRMXVJA75dYtABTknX7IENLNCgfzK0RyJLPi1GW&#10;1493FhHUfnw6+6sm6XwwElsfeoyENxPV6bRRzTQ7BMAhwEg0QSRgMP1iVK59CnrkcFDP69svgDbO&#10;D3SgZPUjLFsjUY2MFgR0SwSyExCwTYPdbkVNtZ3la3IGD0p69JEHaHEKlaEil/ZnQ0CbOxLQ7RE0&#10;XYjKdf/Zr4C++OKL9bBDv68YBdkDaF40qwPkcLpUTSLrCok9F7NzBrDCtKJJOh/MJFM6gkErbNaF&#10;8KZFEdCXENgdVTobUQ4mU3NU7WcJfeONNwbkCGOZ7Vdp6kuTqBGTY1U7+MQUqfhad/+XOdJNobqD&#10;nJYuWUUo+CjbymAzXa0qXEJ1gSxR8ZTWAuj0FqhZ88x+BfSTTz4Z0Pkj/u2wpPcAsun0NQR0TnNY&#10;s68jknfouS0bN25sks4HO8nSK4n1VlVVwFU4BjYJ1Zkvoalx8W5Amy6BY+MLIgMV/HzsLwf0sGHD&#10;4BET2r8ZNelJ8Ek5GgC6JoeOrGUerFXlcHnsTdK5iQySE22VgjtRldFbJyv51QnbDWj3lpeg53Xv&#10;pyjHyJEjjTMI/RsJ6G4E9J5x8orsh1lmB6o8DiyYO7dJOh8IanHhuXh70Bv46puvMWzwUJx6/IGf&#10;b0AHjFKaoPb54dwxFu7cdmqfashOwdMGvqIJtLUl0KenOv3lJAf6++RY5sAa1Ji60ra/nB2LKa0j&#10;v18Ar7kbwZ6rE6akVHykSTrvT7rlllt0CVF1tUtO+9JROh+li6zpk1jrPfce2JEtmdshh6/DvwUW&#10;sUtNITs6swUdsrYIVs5mKWl0ePfPwMrrr78eCKpXuBkWUwLL0Q5B06UImpvDmUOtseV18s04Ovql&#10;F1874EJBqE+/ZMz4cCI++3IWXnzlWZx88ql/i3L96bR8+XI9r07P4ZODeQkaYC3TdqK6hJLIDx+F&#10;UWlp6QFjQMuWLVX+igSG5Tu4zNE6sBLMaq4rWuBaqb/ur8lJV199dUAsDl+gEFXpvQjo9vBmNIMz&#10;txmKcu5lScg7ltXhcEl5Dqh0Xr9+vfJG+p/wUJJXmRmAy+VCYmKinI71/+OErPfffx+iznVSvS8D&#10;jg0vozqtD2pWdkVN6pWwrH2a19Mppq10zKqwcOHCAwbq7FVmFFaVsiGqUbORNrPEobNaw2FKYhmL&#10;pIXw5Zdf7pfySRya/ZyarAbWrBs1jBjMuwwVGQS3czXsoQj6+eeff8D4JSRlkBN09RRdfwX/2si2&#10;XM3PnYRztU4Ak1r069f/gJbzTyNxt9weORjyZ7hNPeA3RRu2oIm2qbklvFTnlab+/H0y6+3WJfrv&#10;jXoRp5x85gFhgJwHa6x5qkBlzmPwZndGdcbNbCwrnE4nunXrtt/KJaaYpaYKwR2DgdxLULJUjlCe&#10;i5qqalhdNgwePPiAgeTUU0/2BWxytjkLGShGoORTarW+cGUkG8ncE9Ztr/DHPD1U14+Kv/rMxL+e&#10;Pps1C15VQAUoy34IwXQZRt6dJN4ry5w8WZGUgn2JfFm1HICHwD5Qq5ajo6MFRyHaoAMqqP5IA3ZC&#10;vOUvj3CEKRDwGA6GPRUlabcgWP4xwVMCq8OLbGNjmQNGEu2RuS3ANlRvfhmezC5sTwl57k5ucxzK&#10;1j5EQVWg0aEQ//65BCcbROZKVP8AZyYls5lSWbx1CYeFki5EZZJFqiVmSkLfZgT5iNVlOWCV79ev&#10;n4Jazq0X6SMrRsT+T0tL269levqpxwhePwJ+MiSQzxI45Ox7OF37bwprY+TxygHLbrjcRbBsH0Yw&#10;x7Jtz6nXrprMF1MDt0LF+hdoVAchS9/+0VI6SNspKMuBij4hcFuwgvXnSoRDYgp0piCdL/fOl4ik&#10;Gnhgw9KlSw9Y5W+44QY2GnFElSrBD5GUvLzfpHOYfF43/OxZYqLarC78/PPPBxQQWdnpsDvYwV1l&#10;cBVNhCuzG9uObdvoip9WvH4JKky0+/07lJ9Tpkz55wJanAG/BOhKvwSymsOXTUksk30ExJkX1qm4&#10;AWoJk3kyulKiz2Q3oCjyeNAzofsBZcDy5UZ046ILD4zzFRnZKSChwupqCy688MIDyotZH46Ehc0Z&#10;CFgQLJ0Nb2Yk21FWxrdkm9LMqAdm2VahI32lZqjJZJsGM5SPGRkZ/1xAO+0y/4vApENoM3UgqM9n&#10;jS4leGlDy/4SDRigv6V3RLn5elZ9rU62YVv+oxhw9jmnIz4+DjfeeD2eeOhuPPv4/Xj9f0/hlef/&#10;gzvvuxVX3dAHl7VvhhNPP+ofVa8uXbr4HQ4bnD6qKucS1GRc10j71U/axuZzUW1OZC+QyAfxn5n5&#10;zwX0m6+8ixqLhG3yUbj2AfhSL6EhKvtKtIYvo5HJNjLcnN6GzkQH+DY9wefKaHoA38//2wzrqskh&#10;8z+GDBmCgvxSY5CI9oDf74XXp/ER7YRiIrj4myTZPk+30JPrrJB8ihnj9cnAkoQ02d7s9+vWrQtv&#10;4/u3G/VjteASHzCYifLsG9Xv2aP9GiYT29vUCsXpBD8qNSz71FNP/XMBLSTrj10eJzy+dFSZbmVF&#10;o5haGNMeGzAgkC12Ns2PrIvhTKMTafteHSIZwQtld0AoOTkZJpPJiKVLm8qc0xDJDDy6OxqWgqeU&#10;SJV49U4m2cl0cyjJQBJTUAaT+Bko5H1lfKaUqYocsussvjDJukWJ3UtH+fDDD9GqVasDWv/Nmzer&#10;Qyerzy3rHoeDvlBA7OMG7dcwBU2X8d5YOAvfha71Jf3jt1Z49NFHYbU52OhssIAJNStpTphawp99&#10;nqqkQEYnY+5xZnP+HZoQlEnnkVK8Mkt69iaxwrF925b9xQiVwm++8grcNhcCbopOKYBIV+LZ63Mi&#10;6CcgsY0pFQHbFwiWjYJl43Oqhmsyr0F1Rj/dUNFtSq6XHBlJbOBecJj6wZF+NazmB+Be9zICxWPZ&#10;Gb5ifqKWiwhkD5xuvsstotuQ3iLRd+3ciqiOnfYbIM45+3S8M/hN3QbNF7TBvWMwfRzaxbIxj7RZ&#10;IyCGqROT0Z7IjEHVxpdZp51ieO7XFfN/Kc2dO1elTtBbRb31s9rIQYIaGbIKQ0DM3ixRkDBTJBJC&#10;KSCxTXtBCoFUA4c3iKioqL+UIddedyWsVtlM3CdRJh2LI7QUZCpdbZ/Avv0tlObei52p/WFN7QmP&#10;zrOIVGkkWkeShz6CpIZxd7knSJMqmE7HOK0DZHmXL7sTvKvjYMuOhd2UhIpVV6Am615aaW+yM8ke&#10;fOuYKiVIRi0nGoFF4V+mrMVo3rzFXw4Q0bDy0oA7B1bT1awr24zCxpvNNgq3V22SeS/N4Gc9/elx&#10;cG14lWVfz/KKRAjI9Nb/H8PfQt9//72GpW0ibgLplE73AHldEEyVLa1kbVxD5ki6FJWZlOhBE+zk&#10;q0wgCmX3p9I333yjKl7sYa9bNAmlsHQ+/3ICeChKMm+lxO3FhuqMgFm2E5BOKOU2yi6dUcwlianX&#10;TbXx2HBSqRW2PQlsdYwlL7kmHZqJv0u0x0d+uEwdUZPemwLgAaB4DPmQi6CnEC5qDdEWIrU9RPl9&#10;9933l/ClqrQGfl0bvxMl2Y9QwdKxF83KsrtyG7OhW8GbdwlK0/pQBkwmH8tonrGM1G6XX3pgzaa/&#10;hGZ8PNNQ334JyhWgbM1TdADjyYi9A1obdvvbIpZ06DkxMfFPY4zsQiqao3bzxmAZvbdUBIuGE0S3&#10;00yIVZMIJgLNJLsrsRHTaA7JVrYmSuMs2bXUSMZ2Ag0A3LA+dcDccFRNln2FJbzkpVNX0y9mElu1&#10;HTtIB1Slx6M65wEES2ieBMROr6bckyF5u/Ln3Xff/dN407JlS5E89F8q4Sv7CO4MlkWmLGQZS9Tq&#10;h12NJM687EQFOzVL0Aq7i/4BWfv/SjI3pBeffw4uh1NxHfTnw7p9DJnVi8y6gEwRqSVbBxAkGgUh&#10;AMzNYTFdSaCthpfMyd9V/IcbLW91Fp0Uj55PogJIJtXULIUjZyBstH1dWZFUqdJIIj0Nk8hI4e8N&#10;AEsVrKn2eoPf90j1f9+9/0f4fUbSCUm8rr+rf2Fc85o7k2cxsKx/nhVYQRFYQ5OA1hwFhctrwTtv&#10;v/mHeSTCQ4Ku8G6FLYemhulcBLObaXRDRnVlTMGfIaO+bLe8S+HIioKFbSknCYiqc9ChdXtkBfr/&#10;k1l2v0QSNRDy6BzDnQiUp6B01bVGo4paFtWrk5ckNYc3Nxb+HUPpkNlgt7l/d2OlpHwkgoxqVOaL&#10;0DYOFvDdH6Aq70ZYcqLgTu8Ib0YH1QrSYPVB+PdJOi+aSex0OT6jfPUzBN63BJMNPk8QNppmLtrZ&#10;11xzze/iVatWraRh2D4O2LeNg1OAKzY/HUIZQDE6H8tivogdqz3KZMqC5QPyM58amD2LTB4+Ztgf&#10;7lT/KDrttNNUSsviTkjIi85DTeZNZF4cGUUwmS4KMY5mR05z2DKu4D0SAgN++GkOTjtx3yePx8XF&#10;CY7hZDMFRZQFtsBd/gOdnIGUxl1U6uhgj0pDmQNt2MUNgfS3S6F9rb1Z7eGic1ma9xg1WQbr56Qr&#10;G4A/4EBpWcFvXmtYVlamCxng34XyzD7kRXN2IJpf4htk09TIpFQ2t4I9NQbOLTKjbgvbMghHdbVY&#10;KbjggosOLjDXpfWbt8HudJARLvbubbDtGEUTg06FyVgCpftikKGQ7W5dP8Dnd9H+3vdlUBs2bFDb&#10;21g3WEj77jtUZ98Ju7mbOl8qccxiJzPVgkU6UkgK/Z0TO6HG7fldTRLa8raMJFg3vESJTV8ANarV&#10;hF5/7a195pncLxPzfSWzjD31qA282cyf2tOb0wLV6XE0ze4EKn/knRUakqtxuDF33o/yjv//Jsav&#10;0eOPUrLQDFA9F6SD4zFhe+ZLcGdHs7HYYOmUCubL4Nz6P1VpEp4NPdoonXbSEbgiOVHVrwoabyXz&#10;zINv7UOwZ3aHJ5tOl0YhRMKF4qmy1KoWLAagA2ozEvRiw0qnqpXiBoCks+nOSrRr/Wl03sR5NIsj&#10;x5TG73xek9iZkuQ3eY9sGkN1HUzju9hxZSGBdCrVDpK/fGcH9uUY79fyhMv5S0mcVYmSsExe2tje&#10;naPIr63wBUUIiImlfDvM4FLjdNllrfwyyCPjBjXZTzMvOoGZl8GudnM7VGcNhK9iLplawsbyscNo&#10;trj88tb73GEOCpJphRIiclooqenYIEjnwr4IFeb/oMqURKl6OcrWPEEe0qv3//K6vu/mfh8afiby&#10;UQxv2RSqzuvoTEXBz3x8lDaNnamyR5Log8wiE+ktklCiHJRWChwBWOa5BkCzO8KTQafI3BM15itQ&#10;nXk9qrIHoCrzAU2WnIc1lWUMYDlu4LX+OgPNm5kEf2Y0bdPLdHTUcPyYn0YQJKoSw3exDASpOGSN&#10;lvEXkov+QOnqBxB0phKAdgWe8Piqq6/YK//uvPN2v4BZzJWqtCtowTSDIy0a1TnXAeUfMYNNbB8v&#10;ZLxJaPz48U1A/iV66oln1Q6TeI9PrewyMjFTTQWn7NEsC2uxd0CHF92Kxy97JZeu+S/s2V0QzDs5&#10;ZBsTHCphGwdBvSTglfklMnKp87ibaYhOhnOr05NQkv0QXPlD6RB9xTISNNjAJGv9ZPhbjldjx6yT&#10;ZIcmooJJDvXkfTJhJ7icz3+Ims2vosp8A+36nnCyIwWzW8GXeh47y/labtEGjZbxlxIdazEVyrN6&#10;w71zEN9FqUr+SGf/4btvG+Xhk0/+hxJaNtRxoqZoOvyW6eTjej4rw/R8NsTf7DyzPN9kXuwrzf70&#10;czLOi2qPV1eLBwOGGpRxGZljHbqtllq3JkjZWj7x/Pz5CNjnwJpxDTzmDirhDIksAJWYr0hXSsLG&#10;QFAvtVBp7sqK0QGOopzH4SwcR/NlGUtESQWrNrxETbQjsf9J+WSU0cNfdQypTpJ60ArSe+Vv6a4C&#10;Dl/Aq/kEIOsZ6fg6fkDV1hGoTB8IK6W4LNJt9MiMX0kaG5cOabqEtnBLuHIeZOFy5I26LK6oqEj4&#10;WM8EufvuO2sBLauNnEELHCy4xJNlKnDe6vU4/eRT9ipQmuhXqE/ffigoKWbDix8dQkADp7BPj+6Q&#10;MzRFesBbDOwaAUtGYqhhjfCbhJx226IhcGddGJJ+l1AJXIJAOm32NEriVbSHCXxXaiId1EepJGSe&#10;RTaT2I0ibbV1CdwAG57QVW1Alc6ySfHk5wAL5IODyUNgGEn29dB9NORxJllmLp8CdFkRYwBc/qUf&#10;IVJdpLl/LZw7R2N72s1w5xDY6bRp01mvdHHWZNRSbFyjjg2TEb3hdzWR5FpL2GUjHde3cNNXoaCG&#10;jabFTTfddNgpRx2vPO3fv79f5pIIj40BJ5aHlbrv37c3gXh/0HPP/g8OJ8EuSApuQ9W6V2E1JyEg&#10;DlcjjVwvyYiX2sk0KdIug4cAl7hqpakfXDueD0niMkpVL3WCX4EnIJD5FAJolcwUy/Kpje8XsIut&#10;SokrN9A8gq4LJCj4u3GNfwdsTJTuBL2GEWnfim8gP/Mm8Y/1HZrkhX7+FtgI1PwMS/Z/YE2PhUNO&#10;wVpF7ZMmEpiATa8bpfnlVG2+Fv4KmhLI1wEQWWp23lkHZlFyE9WhN14fBLsrSABR+nk2UyrfB3tm&#10;B+MQILF/G2nMhkkktByF7DN1QMmqvgiWjWFDb9TIgJgOIvVVoiooBZx8l5g/FK8ejwVuorDE71Or&#10;WSaHpjHNIz4nbHXhxYwCPLZoE55Ysg1PLN6BwdnlmLnLhwXEc56+xZhoKoE1eUet6Jb3MMm0UvlT&#10;yiCmiiS1z90/onLTq/BmdIcrnWDOZV11L77G6xhOxqqS5qxzc3iy26Nq82usTxn87EjugEslNdn6&#10;i1GQJvqLSLbKEpWtbYxMlGTcqROHfKZW6vjtTQ3XTy10G4WytH7wb3uLiJGzCA0QCX6D/BIUW8ZP&#10;gDEFvDaV0rJcVbZWmVkQxMCvstB61E848e3vcPrEHJySkovjxmbhpIl5OHRCLg4dvwaHjF3PtBFH&#10;TViHo8atxjHj8nBCyhqcPGYlzh62EK1H/oi75m/D51XGzOlqJhlwCu92KtJf6upl95G5f25FuQwQ&#10;rUL52qfpK3RjfallGq1j/VQ7ykeTy2uKgV1ALdM7ZdUB6aKLDuJBkQNF/3v2BTidxkwuuBegOusK&#10;GPvQiVSWz3Cj1U86OCDqWeaJpHeEIy0W1TLSJY6S15hII8BR1S/t664gaKx6yH0N/1zG36+dsxnn&#10;jViA48el43QCNWL0WkRM2IyIcdtx+OQdiJhajIvHLsQjeR4cMWY1IiZuxdkp6xDxoRv/mrgDxxLQ&#10;EZN3IWLKVhwyeSeOmrIDR6dsQcSkXTiGHeLMMatw5nsL8F9zpVrtu5iCcrabq8aYk8y/tRezZ6kw&#10;FzvbMxc7s+5XLQNzM+3Mst7PiJOLVA7zRvjA72E/gna1zxyL8tWy6eMWDXPKsrcmSb0f6eabb9aN&#10;SyTSAU8uiswD2ChsnLRfV7kwGROefNkdYM3qCVTOZUaFCmTxfcRSFinIZlV7V3aOE9PgdVMxWr7x&#10;Cc4eacIRYzdRwuYQgNtwWEoRjpu4DmeOz8TZIzJw9HgCl4BOTJmD5xbm4JhR2QT7GowsBU56ay56&#10;/1SKC8an4ZCUXThq4kacOXIxIoZSWlOKH59CKT55I47gZ8SUQpw0xsw8l6LTyHmYutmupolMF4XL&#10;MH1kfrR0OjEXRKuIbHcXDEONTOTS+jbTCI0xMMO/QyOKdZNKa3ZwZ2YUHJtl7nKB7Fep/TkE6ib6&#10;K6nZRRcoswXQMvG9POtWYwWFzEveJ5v5AlgyO8K25WWCYo1KOsGI2scSI/ZYIYdWlvDPbXxRzynL&#10;cMaIVTg0ZRsiUnYSxOWIGEuJOjKDknkbTiYAZQvHxUwyFb9lShqOnrgeg3N3YVGVA6cO+pb3rtAZ&#10;KF8WlOPdnJ24ZMQPOHTsVgWxPHPyiHTcQnOj7cz1OHzYchw+JhMR47fj2MkE9sQiHDJxO47jvaeO&#10;NeORhWvUVpf5xT5qDr84i6yDCGyZDqABTr8cU3cT6yrTWymBMy/id5nySendgB+66kTj7OciaI6E&#10;ZRO1VaBSFxJUOFnXJin911K48WRQomr13TQh6NmHZufJ8HHDBmuYqtPi4S+byUarkg2aCGaRxB6C&#10;wc1vHlRR3GXzBb0+WIVzRq/AseOzcdjUfJoSu3DESDNOILijPluHxC9W43CaDydOWI0x+X50em0M&#10;zhs5FzNooZwxehWWs4QD3nwPk7c7cX5Khkr5L4s8mJ6+FhcO+oadIx/Hjk3TSPY98/IwZ+dOnDk6&#10;E/csK0GvTzNx0pAFuG3ZLpwweTWOHL8aR9BsOXziLhw2YS1OGrEQjy7cqAvArEGWX2x8dkJZnqur&#10;WYJiZa9Gxfp34FrVlf6EDAg1DmhJOo9FeEgzxLGqHbw7h/H5MvUVyssV1E30V5Cs5fNI2MFXBOuG&#10;B+HWuQ/SKIZkNta4yffdyZfRhQ0lXn0LVJqup6dFqFESS7RAGkxsUAmz2Z02GdfDTfM24vjRZvyL&#10;JsWJ78zBbSsJohmFlJj5eCW1ArPprXV4bwJ+oIaImEnzYuwa3PztRtz1bR7OH7NUJXWbUbOxir8/&#10;PH8L5vPvy9/7HD/zs/PQ73Uc8ew3vsYJY7Jw2nuL8Z0NOO/NmZChjmNGp9G1BU4ZuQy3zTLj9vnZ&#10;OHvofMxiWU9M2URpzbKNlbJswqFT1+FE3j9srU8j41IHGf0Q7SXKy8WuGpSNEks/QmVaTwTTaVen&#10;tQpJbPJNeKWCgPz7P/auAkCuImnncHc43C1CPNnIbjzB3Z2DAw453F3j7p4ACZDgBAIR4ln3ZOMb&#10;2di6j8/s939fvZnIZiFwcP/dkSmozOybJ/26q7+uqq6upiBbPZpefS58aW0IzxN4L3Z3nwfTpk6J&#10;CvUfTQsXLra0sZqZq9g0HJUZLWjU1Y04u3HyuQgmNUd51l3UNykuUiuUX8C8F14aWxW8Yw2mbanG&#10;xX1m4PjxNNho4O03bDkaTluNx79PxInvfEakXoumY9Mxf3MZNMG9gbc4sf+X2H/cesQOn40kHptN&#10;jh2fitM/zMHFE9NRb1IOjuo3h4i6CKd+sJr3yMIFIxJQrx9VilG5OHFKPh5aXMyRIB7a5eXE3vPM&#10;5Xf+oK8wh6965qBZOGJAhqH71aO/wAx+HjsoGacNmomu363DCVRlThqaiRZDfkAWf6uUM1kTPEEt&#10;JeOoQzWqRpNAJZ/botwaZTdSjIjFmO8S01yb085HYTz1cPdMQ31Nk3fv0SEq1H8UPXD/o5Y7Wjks&#10;QuWfozCjnROTa96KWo0hlNmFtayrKvtZItgyM3Y03SxDShF7igdRVMWtH87CCaNSaMxtwYGTaawN&#10;TyUnY7/ROeZXpqaN8/rOwDE0/tL5vUWfsYaoXaYnYL+RG3HUkBwc3j+eOnEmDhhLPXjcRhw3KgOH&#10;shOcODodx44kj842N95xw9Nx5Li1OGDECvxlGA1GeTcmrMeRfZfY84Zu8eMr3vtrlvHQoStw6uhl&#10;VoZeK724YPgiNBv+HWYRgjv3HIHm4+OJ2pup12/ByUPi0T+72Nx95m/k+/n41fJxK0DLNYfGM4Va&#10;2z8rElDejTryojjIfZYJu097i1P7tyAvfosaiX8QESSINprAyEFpUjdokaaWyZsLrlaDOHEaO7ki&#10;R4FO200/1nisGT25CsrZQivYUBeNXoKjx1LAqCMfNGIljhq/Bn1KqTYMm4mDqE5oo+GnBg8yVaD9&#10;+J/w+Doi6ehUHDFojgnyERTCw0fQYOu/GBf1n43rP16MQRmVmOPyIZfXKJub3G4KV9J3rd9Oo0B+&#10;z2e8n7YZl32YgNP6fY0TBiXiqMlZ5rI7rvdSnDx8JlG8EGePnI0JlNJTJ67DfgNTzY3X+um30Y83&#10;7T6vAIcRoQ8Yu5odZBWOG5OLbh+n2HM8RGm3vDU1PpuUCQX4QG861a6bOGLJjacgq7oR2lncy7ol&#10;IFTlPMiLi6xzrMuLbob/u0nYoPwUcklty3gwPExy6DT03VOgAynt+XkWQpmtUJb5dyjxi0wkueV8&#10;apaQx3TnaYTm4/otwf6jiZBjNuGQ4Vl4jNJ26rtfo+GrE00A6/VPxcRy4LrR3+DcfrPRaDIRdcJ2&#10;Cv5qnDxgEc7v+QOe+WqJZdLYTjadnKwOaJimh0pJN2cxWZ3JsE4Ducrj/CUUlXswp9KP66Yuwek9&#10;Z+KYMXzWyA04elA6DqHhuf/wNPxz6TK89/0SfMZzH6Yecsp7ifiOOviJ4xZjP3bK/UZtx2HDl+FM&#10;lk0jSMhiThT05Kgftj6wJhNbU69GIIsoTXVMsR7O4mTVa+36bAhvWlMEt/S3UU25OV57/SX89eT/&#10;4W0mmjZrhIaN/jPLz++++25Ua6uKQBV8m8fCZcK6a4XXwZYApSGKMu5nk2azCYOOIPsUHORFGQVr&#10;cGaB+XcPHEfjauxmHD40CRdMyMBFYzNteP+O/OScZXh2fhqezKzgcL7AvBIHjVqBk977HnfOWAml&#10;bxQCK3yoitLpsScpnqTG2DwOu7BlWgo5n3WxZgK1+rzQ7zG33A9U9a8c9RWOHfIjjp5MY3B0Lp5b&#10;Wo6F/O3UPlNx3PhZaLdoHdJ520ven4yr46vYKZOw/4iN2H/kOpzb+0csUHgIz1f9yWj0869ADU1f&#10;17coT7mUdXW2GYk7Vttb8FItTmuEwrTO1KdT4PWpQ/r/91SP+PhE6k1B0zdtzwy+h8fL6uCBMWPG&#10;/L8Jt6XDYhUisNDCQG2dYe0Kj7DS9IqzL0Rx6r2o8S2za6l1U9CI0TQEC/j9ufnZOHoI9eURG7D/&#10;mBU4anAyYobMMC/ESW99i6eWbsEL38zCmZNW46q5hUTJZThoaBoO7f0TBq7J1wIuE2KLsFMwEetH&#10;U+OO249DvASTSCwElkmmaDx9j5B+tyCmn6OwQSfhUyeRinLv58k4tO9iXLqkHDeOX4o3V1IlemEy&#10;EviCn20rxH09x6E3If64sYuopjg69YEj1uKYAWmYR/hXeRUkZfe1grHQVTOovskWiQkLtKNi7Fmv&#10;DeDPOgd5GbfzQnU1P1avyfnfQGjN4Yu00tcXKGFDaOEqlTXlagty7OVwXV2tGSn82/M2z549G5WV&#10;lWzWbdSDH4ZNa9dV4WGOrILelnQ5e1+SCVEo5HIs/ZAT//D8omwcSmHejwh20Ng8HDt+A5J5fEZR&#10;EI+M+QTfbK/AMW9+hz6U08OGpuIADvnHDFiMNxfl2CxdjZSKGr8JRoQjAioZFTs6OrmaAu9hKVwU&#10;Hjev4TELNQ2fXxdKiyVwOzSUsAGrpDLSna+ZMAWHDPsaB0zMxHnfbMZZI3/E93wxqTz79Z9GIV6P&#10;Q0auokqUgQOppmhC5qgBSzCD76POHVRIKIVZCdMVkFS5bSJ8ie1pHFKYFfeilTG16tXiqaniVUjo&#10;80dRNqpRVV2GSy655P9NqK+++mpkZ8vX41BFRQWGDx+u5x/knPEzpNk3iyeWZ7OYw1L231GSdC0K&#10;k69H9aoXgcovTcBU2W5fDVw1RagoIYr9wfTXU45ixckHwWGyYgqq0rUMSQiypxFj0WOJLRFKOR0V&#10;SfwsncGRpEzASapGgMKk0M9BGfls6Cz8ZcIqItha1KMwH0C+4qOFGJ6ai1dmx5sacf03W2wC47SP&#10;ctF14hxsN3mMCK4jGARO82ObwEnG+V1/V1O4KikzKC5A6ksvYEnHmzDjhjsRGjEZKCk3eLB0aLrg&#10;1xBP03MVFBXQoiiOkFl83vlvT8ehw7JspnIE4bcFDdt6o3KoEq1B88GfY/SqCjSe8DUNS9oHtBFO&#10;HLoI81nWQLA6fD9n5EJNGdy5b8Nr+vNpNBaV8Kd2/QpIGkKJGX0pMSzQirA+bvk2/m10w9XXw+ey&#10;yX0auNavrU1thNH3QAgeHly6YHbd5SgpKUJlBVsktB4Fa59BaWo3BDM1jF+EYPo58GW1QEVyZxRk&#10;3o6akgmsDJpNij6ThsqnJCXZcpw/hNIyk+AXurFjFafeaaGdlqOjVmWLIwgSyLoE/nWvsFz5bDRF&#10;qfFyqgVKJvPtlgBO6j0X9YatwYFDV+KvQ1NwwpAsHDAsD0cMS8b7q9y4/NsMnDQwDYdNyMKJA3/C&#10;qBUelFB6JYCRzEoRZNXNK/nm+rtY2O+jXlpWwGGcuqrbjW96XIfSD6cA5WXAlm1If/F1zH7pNbaG&#10;e4dA/1qOPDfCFRwV5MW479tVOG7gQhxKY/GwMVQBRqzEhaMWmq/6ovc/AG1XNBgtt9568lqc9s4X&#10;SFVH5O/qfVJpTPXAWtbx9QgqdIBtXVcdiyMjYPmGd3mNkgTV4IH7H/pDhfrYY4/1z09KhJdIofIp&#10;SKomQI0gpGVjHIcq5rCep1PCNX2Va4Dn8rixaVOtrQDPOusMFo8Xs9+6Vg1HtVZFhNfewTb2ke5K&#10;1pCf2ICGxCUoybwBwe2j2eJURwLSHfkc1o9UhfBt/yU64ZTj4CKqwuNCRd4kVmJrDoeaDIis0t69&#10;ooUcgazTnL1Z9JKGapQdmuTKd6J441MHJtCo24qDRubg8MGJGMfbX/5FBo4ZvpxIvR6nDIvHMRPT&#10;ieCbcPzrX5hhKH1YKsUeRLSQmWdrPVjG7e8OwrexV2DhZdfjy04dsfmuR7G95yD+pjQv/NA1bi+W&#10;9OkHzJv32xC6TiIkUxCpRWB6QSnq9SE6U6AVovpEeiHa9J6G27I9eGDsYlz101oKO5F8WC4OGZWL&#10;04ckmBbseF7YEfkKWj0Pz08oTaThl3ziHvVbm6szO/CiBAuSqnaVqa1/95pCbcgq9VJ5QGRgq+4R&#10;IkBUr4BnQx+UZt7PUbqL7QYgAPOkdkFe8kMIub9kc5Ra3u00Z32jQ5MmfWC5GzSJatuXSV+lPqU4&#10;YdOrdrD+1vDE4V9L2jkUFSVcDRRxSMUGqivVO3TsRx555F8S7M3bcuGyWt6A/MyrbMhTEkTL2KPJ&#10;lNqVnNkE1clUSaoXsTsSAXVpyM2G0g4tFOZeX3M4ps48IQ8XTErH8/GrceOwCRiZvQ6vz89AvX6L&#10;sN+IPBw+YQXiRs2yaWSLC2aDa4VfbcSULMoEVCjnnCdewtpxzlZ0yhWCqjKkvPA6ihcsJAiyUdi7&#10;1MGkjkioM9969zcjdF1s3hKWzUXET2OfO6Pf1zh04kY0/yADn3Ow+OcX8ZhKeT13xAo8nLYZx3JE&#10;khq139hcdPloiXUGdUnNv/A03ot68br+TiLG2vVbm1Ma8dynWD+UF9om99zzr+/+++CDD/Lpjk6s&#10;JJzOu2VSZfsIlVn3oWwp9fuMpgRWxaIIUMNT9ZQ/b+olKNMUfcXXUP5wqWM333yzo1O7XY7REqjJ&#10;gCu1NYIKFFeYpc317+6bdJbZO3qVLGChuDL2FKffRMVsImuHNapGp0yUFW75TS+r/UNkVCkfmmfr&#10;IHP8R1ZnOzNYQmjp0pGOxs+siyw3njZ4lNElVIS/xATz0g8W44gRqUSwXBw6MhdHDUmyWIp3p3+D&#10;KVuBH/j9sP7JOIrDdedxC8wXrAkYC/aREIprkQZpO75tO+bezQZxuey5Elz9aLtV+ZyAIQ2b8hRJ&#10;aFBehS9eePn3IzQv5S13GJ/6kMF6ds8vsd+4HJw7cD4GbAHqvzMZAwnHb6QV4rC+STiSRnC9sYUc&#10;pbLxdlYxy0ch0iDD9zV9mopMQepDHJHVvlpPSQBRHpJd2t6YI7Q7vS0r6nNUqjJYnnDz/Vo64Mor&#10;urON+fzwyK6JL4TmozL3PbiT2lk6NpMzpe219uZzTd6c/CdWjnSpRxcQgCl3BD8V5YvPPnfK4vGw&#10;m/PGvlAKgolaWSynuyLX9HK7vExdTMSWUAfSW9k+g9UrlbEniferMLTUg6696sZf9dIJCQlQHLvS&#10;T21TB6kzt5xGCH2qbNTpkjrxWcvZLKwctbRWd1CoJq0rwxEjE3DAhE3Um5Nx2oAkC/U8ttcPmMFy&#10;tRmbgJNHLMUZE9bg2mmpllRAjRPRVXdFxF1ZuqM+yxfHA1On2zCpv3fVc3dlobMEHpvZaOty/xCE&#10;Fkfur/qVJaPw1Iv7f22rYY4fmoSP+PcT3yfgpNGpOHL8Khw76EccPnQhDhy7DscPWGATR2rzIOtL&#10;HS6kbFSl36AqQShNQSJg1KXiabsQLRgoXfeEGYeia6655lcL9daiTezbHNGEPDTW4V6Espy3UZx0&#10;peUC3+F+rf3c2mxer/rOpv7ueKvnqqpwZODMmTMdi52vWbW4K0JJZ5qg/pKbbAfbeXpxsYTtHJQl&#10;XUHjYSzvt5l6NTGP9547l7reXkglUC/wbfsAlZmsWOuFtZ6nXkr93p9xDoI0BFHGpvMX70BDpeBU&#10;4542kLr86NWmN7+8ssKCd/puC6DLpAVo02cKTp+w0sJCWwybFRZmqkqslL2RTtFjyhISgQ+m2VD5&#10;S2Qgxl468lkarF7PDkH8o0jCbN4c1oA8Mof1moEDR6bhrwPm4OoxMzApz4UUnqFw1lP7z8JfRq5i&#10;vWxCq+ELiMwsG1UzBZ6yn5GKsD3rb05IAVHRWQFUq/6tvRugJPVS1rt2tfIidz3vuRe677777L2r&#10;VSEavgPJKMp9De7UbvBLkKUNpJ205/P2wsGM1vAUfmNblqge7GHKouN18Y1qClC48mUOKVoezwsU&#10;D1HHTXZlJ3xzlxdPvgA1SefBk97J4pWV2BzBIvOl/vD9zxuMr7/+um0oo0ngsuy7qTf/lc/XXiw7&#10;n2UcFmgPjYOq1K4s80baSGpOraAOoYr65VWfpdgsYL2ReThy4iY0p/W/sCiAgYtmomfaJly3sASH&#10;jF+Hs0bMsSlrQ9CQh/eoGw13ZemvHol1fgGyH312h3DWda5YQ3qghGrYhnw2/e7ekj+GWSQ+I6hV&#10;4xwtkikrh/b8zkalG+cW4OMtVfh7z8EWO7K/lotR9ZIKdvjYjRi7McAyyR1QZSkgzLfuTURJEuud&#10;IOV4kGrVv6mb4c38N/eBN1Bo6kN4c/o6afr06SgvL7fyKttr9ZZBKEvpGlYfnJHW1Aqzz2o/75fZ&#10;v4T6ddkcAxllkw0/MoyOhidrsCXtTgoNhTrhDATYc4K8UJnrtcWArW4QGqtHpWtoYqHCvXaninI+&#10;f6chl94Arswr+RLzKGg0QvjUn5uQseHPV84Oz8KldTShtRQDuxRebLNaSZegMqkFZV/GKIcvFd2v&#10;jToDFhl30ujl1BeLcMKY9ThGa/xGbMQLS4AfV2fipOHx+MtYHn9nJlbrmRTmiFAaSO2N2Cb2vAo3&#10;5rwxgO+eQUXUZQaoWAu4lDTG3AB+djS/F1WFRbxIz3Ce85uJz7RLVUDeVuVVtg/Tz/SbmKSfNYP5&#10;8Ro3VY+lFGqpWB9Z+Ok5feZSkGkcj19rky5y5SnuQ2ltNIvoJrqxAnmPUlTlvIiQ2lN5P2rVvyN8&#10;bO/k5ggk9eDF63QZvv96Jk446fhAuDl30JKl8+Fi+ap9NEV9GQShm+FNb+cIM3Vl556SH/5dB0d2&#10;RYic58s6hzLZxLb0QHJ9jpTdWA/r2KkCmDX7u52ydcUVVzi7LoXKeEIqKla8Sr3mcnj0UvZyZ9Mg&#10;OIU3U5Z5cnoka710KrG+sxAq5C4cymyC8pTb2NoLWNtuy2jZrFmz3YT6wgvPR8DDtvIVo3zd+7yu&#10;hd1zN+QPs3P8fGdnUv8mQygBLHxVNsXbdvR3OPKDTThqzBo8MD/fouVO6TkB5781FV/ze71BKTh8&#10;WAZGrK+B20tz6DciphBaSG7bVrhDSBk0BN+89CZtKgrtdtUddVG+jIxLQ2cK97b8rbxWuvO/rj+z&#10;hMZmmHhVZk2O8HFkdTAxi6Z/UcbGveHrRBw9eh1ixi7DDd/l4JCJq1Fv0gYcRZtCMSkHjsrGgaPT&#10;8VZini5hJXKEY4/Q26H8G1TLXapQ01r17wg029k2BuI51TNRpc7K/8PNuYPuvvvugM1KiqrnoSTx&#10;FopWYwQMEMnqGHvcvxbvEO6wPCS04XdqBikEzJRGqN48iM8WlAFxbdvsXgZtZ1Dlo2TpBdVja9Ip&#10;iJ/QAHgFBUo+mNbFEWKzgmk4Ste2NLdEaq2IUCLDFC31IZtOfSFqspXM8CxUJN3K+6aa8GiLsPAj&#10;jb7/foZjJNBeL0q5jh3H2XxnJ+Lv5BCtcH8m7100ylpT7eu0phdzCnw4dGSKzQQe9vp0fL2lDA9M&#10;+B6z+UoKyleg/YHUqS+bvMTioBG06OHfRhQaPU5JZxTbYpu3l1Wh5NsfMfiee/H5K+yQ66iVeyn2&#10;1ZXwuzmcEzX1nwT811Kko4kkp2LJhrDUXrxKc3USJLMe7M6y0WymN1RoqtQ5732JgwZn4cAp623h&#10;wqnvLcKH2z3oTbA8ZEw26k1YixOH/+T4pqnXetSxrT63ojjrHhrlcpftXv8OU7BMyJqgcsUzfH4p&#10;BykvLq7fcLd21W3dAXY7/1JUZV3F6w6HN+10oq70ZY7AGsn3uLfanGy5BMOcWR81mechlK3zz6Ga&#10;ewrKaAzW5L4Ff3CLrX9UrHv4sbvTlVdRoFhB7moWhC+nyUft4QEbnDaxRr9DaMtwVK18DoXJd1IX&#10;uh7lNAL92lIiVc7vtsaeFCrr5NLEjqhMuxzbsl9DjU/THE5jhR9npGOKtyhz/WCb5KgjmI5WVzAS&#10;X7Aijc8KcJjhdWZpU52RaLafsAQHD2dnGb0eNy4ph0yWxXyHFs+PNnQ+bNAanNgvbAQGHJ27LjTc&#10;GwsK5ebU9RIn4YMJn1aMeChwZaXIT03BpwMHIGcpjUdDMDO96rxfXaz7iXfEhgiKNa/O+5esTrfZ&#10;yMJ3exJ3CDwcaSTQQlixRF12xTfbCrHf8AQcOGYD3tsAzORtOoyZiaMHLsUBrCMt/D16/Ca8kL3Z&#10;dv0y/zvP0QRiqHii5ezYo/53sCN4pQkdeMl663Ezv5+zo13feOMNlCn5OVupNO9TFKTeQnUjvDuC&#10;MjyZfVaHQFsmq50cTGoDd0oHlCV1oyF6JQpTb0LJqtcR0oiPfPMy6dk7fNA/R61aNkd5qbRC1qHc&#10;eiRF4Akp+MpkNlxImSo2EiQoqMGV5BU8PNthzxyHg0rJUkgB0Lm0csMTLxdccMGOly8zySymQfp0&#10;+MWcHMlOpdV64YwGKM95j7eiQGoxqFw/wQJQRcaRI7JwxMTtOHJSMY4Zno3TB8yyxC2KpLtwyE84&#10;fHAOJm/W2kFVgky0OkgvuAvX+tOhWgd1H9WI/pTsOX5s1hmHHQHDto15KMzbyB+I2tSrienWIepE&#10;bOKI7lVl7xUwNYrfKBdBeDZuw+dt2gOff4zEdh2xpUknLGrbCVi/nue5UVPhRPv52Qmc+4dwy5R4&#10;nD5hA/6xdCPa9htnUXj7j1qJQ8auwAEjidIjC3HKmETzwesFFDnouOGzUJh+OYWKdU5byTHg9gQY&#10;t2yooo9txrGqeudWIdoKwyGWhYYjatZSM0iFd0M/FKc/R+F8AIVLb0RB8i3G+Uk3ozDlVhSnPoKy&#10;nJdQldsXgfzxxB3KkC+F16/hrVSHrBGCn4d2i5QwUYMGDX5ZmOsi9gCLeBJ6iKRvSx9WZh8tjXKm&#10;ztlAwTALOckWV0HWHtH6VLaj8C2N3n2vJ7RdG2rY6IlX71FhtVnrA1H5gyG6LQxlw/trynHTF2k4&#10;ePRKHMaGOpI64kHDV+Av49biqJFs0FEL2JDJOJrfWbUspaSO2KoGrIWMYQ155/vIkt2FI8d3nFfr&#10;eiHqTpbXOmTxJKLIbaSuSDeQ8lD7ekFIOUWxxk90K2Fpv5+FvJ79kHH/PzC7+9VY3bINUtrFILt1&#10;DIpbdsDWZi2xoCMNo1IqUXyfCLJHWOGnB/dOxjG9Z2MSfz9yWCb2U1IcGoUH0zg8nMailoZ9soHq&#10;kVeRiSyrgV4ZKte+7iCljH+pGHVka9UeL55Vr/GNWJ98rV13uzrzzDMD2g/H2t5WolfxndmNLf8f&#10;u1BIip9aRAIvDUB/57PeCngWn89uVkPWaiXLIEX5ESBq807RH7njl5Fm9h5+6DHEL03G9m1Ohdbm&#10;yqpSjBo9DKeedlKdDw9ymBYiwZuMKqootSusNm9ffBlPXhFGV0G7s+r55L604keuxEEDF2E0/9bi&#10;1HrjlEejwLwax41dhcmaxIyUjYLm3GN30tIlH1WKKjeRlG0rh4WdSNZ3GTnhPx39MEwRAdK8m34b&#10;PvIjO1eP0vvZc3Wvag8m93qXSGwRCzuui3BFMRt09jwkXXEjlrfrhu0tY1DYohVKm7dARbOmqGja&#10;CsXNW6GIx/RZ2bQZSpvGYtaVNLxVtlozkXLL3TqnEIeOXoNGH6RhdF4ZRuQFMZqV1jN7Iz7hOfsN&#10;T8PFQ+ah3CehY2n5v1anoCKe/7cniJxtAl1nLA0R3OwjKnJ66ttvv41jjz12N2/HmWecE8jMdMI/&#10;ddtKNy0KL2GBFeAjtoiVPL3K40dlmR9ul2aLCQ7hK5QJdevW7Rg6ZCSaNGnyxwrxH02qhUDQDX/e&#10;h1T+6zISdueKtS/wkm0mDKhRb3fh0zw3jhi1ytxSJ47Kwt1TfsSgFYWWleiIEcpnsR4nv0v93K5x&#10;Glweg12RMcJlFLhigsfjj45BTPNn0LFLL3S7tD96XD4QcZ3eR5uWT6N3r68M3R1Bda6LCKS6ZxUB&#10;6J7b38a0j5eif58pllsZlUSWxfHIeP1dVE4aA//MHwy5peuKI9f789ZjZofLUNYsDtX1G6GsaRuU&#10;NosxgS5u0QxFzdugsrHD+l7cPAaVTVogtwVVj9T0PWYipfZksKBa1KBlZhe8Ox7frt6IPp9/jRHr&#10;y9Di2w047ONNOHBQmtkWegPN41t2fqpyCh+2HX+TtR1FHSogf/MmxfFczQ5L+1n/qwXu9L+egPPO&#10;Ot34NH4PH/7fpTPOOIM9UcN/NSpS/0aBriN2IKxPB1OJEnIFupXpQmm4RRQC1nzX0d9TmDfgiCEr&#10;8Am1EAW8K6WAguLP+3g5Dh2Vg55Zpc5Q5zTZTuLjpQT4/JVwub3oM/A7dOn6Ljp3HIrOHUagQ8cx&#10;u3Fc7Bh07vQOuna7X7Yh76X7hVBVxU8WqqCqGi+9+jFmzKjAbbcPwo03vozFaRz4K0rw4dU3AP16&#10;Ac89j5lXXGHvjdISbF0Uz2GVihCHZdt1YP0GLGjRHqWNLiH6tkNxM7EjwEXN29kxsb6bgDeJIWK3&#10;x/pbbxJEmyqjl9T2ydKlpcZcMfob1Bu/DWcMTER8sQcvJlMVGZ2FQz/YiHoTt+HIIRl4lXq2VSwN&#10;T7sHDefK1W+yXdgOKVp/WLttyNoCObkFtYWhNiKJws2779FTTz0lMGAl5lPduMwSju9RYSbQl8CX&#10;dq6zp3bQSd8l/4IkSi6nY/vNY2NtxkFjk014TxiahsNHb8AxfWZi/0GL+HeqZfSUK3JX9DIEs0Yg&#10;0tPg/XZGItrH9ULHTsPQseOonZ+7cCyF/NIevSU37IzUDVkOKS+6VZvW1yApowqxsT3RMXYY4niv&#10;VbSXv5kVj6+HDAKWpCK9eWtUtGyHFTGx8IwejzFdqf96lNGUMEqD0ZSYoAeJt96DiiaOIO+Nhdbb&#10;idQ5MS15D79zD9aNmYVEfRmHX2yuxEHjcnHy5Ey8krkJFw1aguMGfYHmk5JxxNh1OGbsalw8ZrEj&#10;lNT9LRxdm/TT4FPEmwl0HVPhzt7ll6Bq7dNmN4h+adbwT03r1q2zxQHwplm2Hi3Y3KPCFHWVotXH&#10;9eFKv5mVvTWMPhJoYBF1j6MGrMEhg7JwzrQs3DlnGS7q8zmO7Tvf8mzUG7wM7ScmmrcAZpjsTnL7&#10;CGkrCWOdO71CFB7voHGnUWQi9B48DF0690JCvFYXOgtPNYki9WNtbjG6du2Dy7tNR5e4j9Cp4yBc&#10;e80LKC+llBSXIWf8R0hsGoeKxq3hu6Q1Cpqyg85bCHeQBpkEiDq79a+qYiy97CrkN25rKsUvsdSR&#10;sqbSs2OwOSaGNpWTcsAhxziV60V2xuFvfIZDhybh3oRSzGa9JfNhGsWO77/QVo0fPDbT8UnrnSSb&#10;Mu5DmSjRZAaBpa5V9hFvVL7aBoriC+H222/fN1FaVWcNqJhWVpbFX9eqMKtE6m/+jBbw5j5HJKR6&#10;wMoW7kiKXpq/1hIZ9qZAHvrmN7hqejyG5/lsIuW4/vNx9MQ8DF6h9ZBKbEiZroXQ8kRoPcHNN/dB&#10;t06THCTuNNhB5w7jdkNnsYS9S4dhmDBWC7ao+sibYaYXVQ4KZZs2b6B7l3Ho3m0obr6tnwATIcu7&#10;TAu90oXiz77C2pgOcDdpjY2t28pCohhQumiFVWkyixfkvfU2hb0NCpq3rBORd2Xp2Pp01BEK3spc&#10;lodlYR2pPHLh2e35cfO0xThkSA6aDv8Og76ehfml1Wj9xnCcPCod+4/fiANGpOMHtzqBz5xUEk6t&#10;PZT/V5Mpde2s68TynI/idBnra80eGDFixD4s0Kw5//q+HM7qThzj6G0NiQREn7JprGQCmaGZsyr6&#10;koGzqD/n4MSR83DlJwtwaN+FuLD/d3h58Uac+P4SHDk43pIaWhC+Po14E5LyheduBq6+rhfRmULc&#10;YTyFdkRY1eAnhbe2QOtY5w6jcMutg8ww1UICv6ecYKZtKIDmMa+iY9xgxLS+x5lPCbstJfiGnFS0&#10;C0dPxPYWLbGlXTsKdBkFmSfKEKNAr3nrTeTFdDRDr7RZqz0EuDaXkrfEtEBJy+bY1qK1ssHYs5xR&#10;TOGl/M4X17vP3rwVh45LR6vv11qSyFSvz8JIBxC+lZTyINoh//hpPapclWwYp379wTKUrnySo+T5&#10;Nktcu33MP0110KWAJm8S1bBqbNy4bt8UaIVeyhDyrnyJAt3kZwVaw1oglejjWexMmplAa016CMe+&#10;N8MMQiUWfySlEnPZFgpQ0v6mxw/6Bif1m2mLU0MBwy1DLVNXSEUFHjRu/gxRd1BYWCXEtQV4d5ah&#10;2LnDGHTrNhCXXvG6CTGUosznR+76crTv2Bsd2w9ydGyvAv13uuTENiLll2Fl86YobtMem/v1NZXF&#10;7lNaiIQ2HVB4YVMaeS2Q35JqxS7C+3O8vVUzVDVrjs2tpHKUOAJt/zsKEQ+YQBfwKccOXozjx2dj&#10;ahkHPh4btsGD+pMScPCY5eYlajlivsY+Uzek12slkyuvNwVa+zruKdDmn0690FntUv6DhQIoqWa4&#10;ifcd+utf/2rDk1Yel6ffb7pynTo0hVlCXb6UaBbKtYaxnBjUO9az0Q4fEY96YzdivzF5tkZQa+fE&#10;R4xU0nAfun2gpVkGjDYaOOR8JsYvR1zHoejUeYKjN3ceWofOvDt37jgMnePGmVDr+/RPFyBgi1+B&#10;Lpe9hI5dBqFr5/7W8UyqapE9udqLhU2amC85uW0sJV9pzkhrN2MDDUb3Ja0ozC2wpTUFtg69uTbL&#10;pVdF1SMnVglhZGA6Am2Jb/RE9hbZCaqHU976GvWGrsSpA5bgmGE/4YCxOag3br3xfjQMT+v/owU6&#10;aMbQugNVoJrKzyx3dDBtz/h006EVopB0MbxbR/E5mmjbBwW6Q4cOzjR4TYGzjIbDljO9unuFObrb&#10;xShP7spqVp4OXqJgfH5ZXOrBQaOX4cCRq229XL1xNGxGr8Sho1bawlclSxy5poJty8E3LNC7InTO&#10;sk0U0n7o0mU00ZfqRR1ejdosdcNBafEoPPv4aDZ6EJu2+dG+y2DEdhiCuNi3HCSWQPGBu7JETJGl&#10;qVddicqWrVHSvi2KRmgqiAc3FWJZmxYobtqYqNsCZb/CyyG1RJMtm1u2R/YjD/LlXLYyXAXw87/I&#10;bKbJOB/RY/xP2G/cJhw2XPVF1UBReGPzsN/oLThw9HocPXAOkZznSlWSK1Ev4lnkeJgy9vRCmUBb&#10;iolz4Vn/pgm0nrnPeTqee+45tTgbIN8CT6yX2/C1e4WZ/px+Iban3sk2KTWBlltLrTNsVb5N4xrT&#10;StdUtxaD1hu7lcco5BTuJWoQx2G8Q5BFamQJVuNWj9GQG0rUnejo0XUI8Z4s1cRRT9568xPT6Vu3&#10;eRZxXYfYsSuvfovqhp5ipd2dQn5bpr9+QF+gKdWL5u2wrD0NqqISvl0I37SloVe/AbbHNMBm6sZ7&#10;CrHje5ZXo4joXEgkd1/SAhkdiM6rM0wQzRB0XnkH6X1DgRr0is/DgZM348BRG8OorLpzJp/Ex9Aw&#10;XKOBJRzC4Iw0K1FFgdZmTHu2T9jOSWqAyqyH2I9K+ax90HU3ePBg1RQrLc8i8pxeXpdAk9POR0H2&#10;oybQBjbyGlBdeXGpE5MgVqNYw4wh8hBx9HnI0EzbqUoN46iV/OQNIqxZtZ+WrkPnLu87yEv1Y3fB&#10;3TtnZHnw0usf4fIrxqPHZRMQFzcMzzw3zkE29phdnyeWXqtFAEhOQlnjjqhoQh24RSwW33GPqR6Y&#10;vxgb2nWmGtEMrsZ7GoWRKW+pGWXNWtjUd36Ldljz4it8QSeRjLj2c8V63882+XHwB5tMeP8SrrNd&#10;WdtkLGFntJgOll+rqRXEbzsf1NU2ZJtBZNuVpt1BgS62ut41pmOfIOXvMKpZg/IU6pEm0D+z5Cvt&#10;QlStfRl+26jSaTAtS7vli0Q2goPOEY4ItLKKKruQYv0QVPCUaE/EdPmrMXHSPLRv/zZVj7Ho2Hkk&#10;YtoO3EN3rs0679LLJ+K55z5Fl25voiMRXnr4pZePRObyEkNKzdLVJnkdDLxdVfixSVvzZlRQKNd1&#10;6IiNjzxGPaEaK557FltaxcJ1yZ76clHLphTkZihs2gLbWrdFSZfLkHj7vUBZuZMb+mcoItAprIJD&#10;J60z9WInQu/ko0avxrRNWuhBQebIJhUJNZtRGt817HGqzWF3XspFKE2/cYdAn3/BGfuWHp2cLBub&#10;FMxCmVJMmcrRrI4Kk+fjYlRpk0lDWrnBqNaxYS77JIGNsDvC1BZoxXJpyb6JMhu0NmpJ05R7rSVV&#10;jy5dJ6BHj4mIiYl4PX6eO3QYidjY4egc2x9dpHvHTqVRORgtWr9u7jmLLuND93gehUQC7fe5kN2/&#10;L7a2EupStWhC1G3ZGYtvuAbul593pryJxCXNKbTknQgtd14bbG3fA0vbdEDugIE0kMOBqFQpaj9v&#10;V5ZAa8Q6eIxWq0iHpjFdq/4OG70G41do/xmOJiyuCXSQdk78Fc5Kk9rtQ2R2/NPnoDTzqh0C3bDR&#10;+fuWQK9ZI0+oGiGFBl9bVgx1MVulUqvCTKAbwLeht1Ww+a35We33Im7s0j0axNGjtWPVahxNgS7R&#10;M3zOymaDabIG/iCqKMrF8Li3QBpMty7v2sxe2zavYPSYLHTs8BY6xQ5Bp7jhaNeeqNx5IDp3n0xh&#10;jujPDnfpONh077g2k9Ct6zCMHrHAHqP4kDrJnk+51r/uanzTsAEKz7uYgtqMAusIsdx1MvRk8C1v&#10;2h5Jt/4Nya2vwcy2HfF92274/upbsH70ZOrdxGSfk2RFioH19J+hyMgmv7NShx08inU0Xqi8e/0d&#10;MHoVeiauZ0XLyxF0XKShEpQnXO0kdazdPoqX5vFQ2nmoTruCJ283gW7Tvvm+LNDtqXI4+R72qLCf&#10;E+hANeLGSOXYvUEk0Dacjl2N44ZmUesm+TTBQKnVDUgEK4uWqyZUfvl5LmLbvIceXcdS1ehpx6r9&#10;fl2CBQs34q3Xp+Ohv4/E08+Pw/ARqxxPyC7cuRMFnRzXdjTatH2NBdQTJK5+a9i6kDLCEjDP158j&#10;L7aThYgW00iUQO/K8++6FdWhYurX7CBaMsZOALfH/N56VERQ67r/rlynQE9YuUf9SaDfTaZA00aR&#10;l2RXgfZLLazdPhJosuJwXCbQW8IC3XLfEuhlyxQTR4oINK3kYOrPrDLmZ/Wady2APCLQWqPXYWwS&#10;G2F3HXCHQBN9jh+W7Qg0L5BP1oFOPzIzNiGu/eO4rEdvqhiDicxv47Y7eytEmfcXmlc7nwI8qTl8&#10;ri696dr3qT8P240tKo8I3a3LSAwYOptCIyEzBUdyvXcKeRF/w40OOjftuIdAr2nVlcJc5agUXme1&#10;i323sunLr6OIQCvR47GT1+0i0LvXnwS6/7LtrCYT590Ruq4EMLsItDv9Sp681bxHLWOa7lsCnZKi&#10;9CekiEBrYWydXg5HoKtWv6NgtB0C7anxoNvkDDbC7gjzcwIdQWhN5rhcIcXZY91Gn8U+aymgLU8O&#10;OKmpzB4ywdQlXv4ewtZ8H1o0fmNPhJY/uqMTWSdhiwiOg4x76uy12eNywzt8qBmAW1vJ8NtdoHPb&#10;xiD/q89tW2ZNrpuqopHGhqu93z/CkXJpXDxmklar1I3QylcyfC1Hgt8o0IHU88MCTRWO7dTgkgv3&#10;LYH+7jtt/ECqWY5SOe0t30etyiIrOEmziBWrnzRBsziOoBcuis9dXy6z9XH7j1xtCRmVC1mf5pce&#10;vRKHDM/esaLZUE0zk2HSbcQ7aI8DImeqWpFnnbs+ayGhFo2nSDybVaRQmy49Bp269sWUL1KpDSi9&#10;cGX4XubP2I1UDt1TncQJHPJiYfPWqGrSzFanuCnYmiGM+JgrGrfEoksvB1yOYWvXGqtsvP5XkoRa&#10;RmECL95vopBYBqEzohkya+OhsStx+LhN+DKfHcX82bxOjwhthzvlMkuMWVcbGeikXISqzOt4spba&#10;Aaeffvq+JdCjR2t2jFSzCgUJHcMCvacVbQKdfiGKl927o5ItM2jIhefnr8GBI3cVaKJOWKB1/MAR&#10;yw2RFNdr8Qmaxq2FXHtj5czbXgTExr2Obt3G74HQHTsN3RHU1LrdK4b2NoEjqeMoUvt+QljTsMMC&#10;XfzlV9jWvhuNQCd2Q9FzQmrFOBe2aIOqpi2xvlUsAtO/QIU8POHrI1z7/r/EEujpm104ePIaHDoq&#10;vKf4OHk7drK8HIuprluKMAqmCXTNRlSnsI2y6lIJFT7Kdkuuj6qcO3my20aC448/cd8S6AceeCC8&#10;AnwLSlJ6/KxAW3hi2vkoybyN51aHBdpHkXFjcm4Z9h+eYwKtJfl/sZiO9ea608bw2nN7PmVLK7yV&#10;Gtf8c7+RiiqLcMedvdCmdR9z1TVv9That34rrGo4KO3EUDtx1C+98hGKy51Elc7C0FokIdGn/vEE&#10;MLdtR5Q2bGseDRmG+RRiTZ64WnRATofu2K4IukZtsLAVRzHVl589heqGLt853uydIgL9wtLtqDeC&#10;qDyEAjx+C/Yfo1x3a2lEa+Ywz/acUXCXAq54iVPOmmXwZLRDKLUulcNJzYb0xqhc+xhfz5nc2edm&#10;Cjt37hxOdFiE8rSrWTGqIFbMHhUmBDgXhWnXsmJLd+iCNRTRBZUB28DyoDFE5Z8R6FEbXLzOQxXF&#10;8V/XRq29sYSmfZvX0bXTOFvNIlW7i5ZgxY1A1w6RmcWdbjzFceit1PG0GGrP+5n/g0AWQOmiLGyI&#10;0ZpA6slC52aa6o61iZOMRhze4xchqXUnVDa4BEUtW2PTo085UqzOEr5P7fv/Ekug7xn3NY56bybO&#10;G7gEx0zItg1Cj1AWJY5oGtlOGLjQ1hbCX8Fr+Bw+y+9bCJdWraTXIdDJTVCTcQ5BpxGq897YdwVa&#10;pI3RgRKULL+HgqvdS/fU0ZwVK+ejKjGO525mZTmxxYoEy6t2E1FSiTR5OJwobQIdNm4k1AeMWYvu&#10;Hy5GYaWCmSodtWOv5Oi92sNDDfp2zyno2HYcOrUfgMEDFtmvnTsMQJe4UehClK4t0LGt++PRf4wy&#10;dd3SqtUmQreFWFX6MO/2e01X1kSJ4jO0+iS/RSxcjZtho/JtLMvClo+mYV1Md4vA29K+JTDtK5S7&#10;OVKpc4acnbekHkh9UZSc+oohN3uVnUMRk64tJ5+m3Mv5q9baaDNQpf2ZWlGDJ+NXI2b8jzil16c4&#10;/6WhsHx3vLdNf2tlQOkXzor8tNNso3u1k4KSbPS02V2OrASkmsKhulBXS93Y9wRauT2U/6Fs3fOs&#10;ECUz2VOgnWU/58OnPGqBVEe3Y+Op0YSEx747iwK9CUeNoB5tU7m7W+1n9/vBSftFQ00KQF3ItRvz&#10;rmKnYUK4pMnjaNtCkXXPy6mAeUs3oFvn0Y7K0WH32UNxh3ZD0CH2dTvXFqnWur8KbokWq0OIp268&#10;a5yGWAItA3FLi/Yo6tefL+nDilffwcqWbVFySQMs7RjLQY2mLl9Go4AQlHLqSK/cCzzmrEsMP1O6&#10;fKSytFDQ6WnO37pODncvRw5+18/bdE+y1DpnYVklqvI/xbaUW1CZ2hbuZefAb6vz2S7J2p7EYTcF&#10;21utHV5k5+5MOLNPkb09G92TP4IC/TOBSWZ0XGwuPV/hVDYGMTKsQ6qtGvT8CvWIzgoVrTdeQrzT&#10;pyo+aUiqoZESRar9fh05Z+ZtLKXwjsWl3UYgI3srvETXLj2eR/cuE8xVp5joPWI8KNSaPbz9jt42&#10;SRNRkSIk3dp8LsvyUNKmM2rHaphgN2+FkpaxyLj0UgoohSpUjcLxo7G+fQeUNmqF9Cuvs1gQdVTV&#10;gaaphdA+SuW7P0zGM+mfYFTeHHxcshQ/evKQSelfQTHPo4AqR2sJ/5YLUIKv1TLVSrpD1nS8Zc2k&#10;8awK1mhkawtDxP5QLjkDKJyE4vTHUZZ4ObzJMSbU2pE2oB0VgspfBUtIFG7ifYtMh2YLByq/QSil&#10;DYe0PY1C09E0vKWcC/eGd1jDjkALQGWBPzOLlvqoVTh4FI2cCbujs/iwUeswbZs2cg8Y3tRGzNrs&#10;8zkRcjr5laen47IeYy0dga6tIirGtHkZnePG7xDoPRBaQi2vR4d34OLr7dD5w/eXQNt2ogmZqGq9&#10;Z7xzBfVpxXcUX9ISm1pQxagoRklQGanZDRYuwMJO3VFAAzH91uuBhfOB3Fwsn/ODRSC6Wezbv+qN&#10;gz6+DwdNuRWHf3g9jvroARz9wf046eN/4OiJ9+HEUbfjlJH34JyR96PTl2/i1fhPMLN8JVaFiiHH&#10;YBGFvZAVK2EWaNikkuSbFSAvkyE6bRmFlNa4ZsO75j2UpN2CgqXOLKH8/GPHjv3fEOiTjzwRZ59+&#10;CuLatsalXTvh+quvwC03XItrrrgUXTkUNml4MU498ZQdL3P84Yf84ovNmzfPMZ68KXDFd6NA12UU&#10;0oqmrhZUDuoMNqK2umDVRTwWSVSPjx1NS338dgu6qS3QB49agc4fLjJ1wyX02QstWpiBx5/ohS5d&#10;X8MVV0xGbMeByF6mfQ/9GDdhCWIVxN9pDGI7U1/uJCHeqT+LLQyVAt+F12ndoc/nsXQHTg+UgHNo&#10;5928C+fCHdNhD4HeqU/zbyJ24ciRKK4stfLbpijuKmRcdT3KqVNva9MWFUOU/63EYqylZoxePwv7&#10;T7sbh3x8O/b/9E7s9+ldxvX43Xj6Lag37Rb85dPbsN8nt+GAj+/EIVPuxBEf3omjJ9/NEe02tJz4&#10;BHqt/gYpyOd/XpSyxCGlOVIKYUNvp+5NNRF612hNeZ6NPPmFBezUHf+7BHr08N5wu4tZ/17rqeVe&#10;xTbU2PbIAi/TD/lZF3vYi91ECy0DEqrlbcvBDbdcWucLKmu/pTHAJlQkXEt9uW63nTiUojzV7SjI&#10;a+y+cl8J8VSVJw1YSv15Kw4ZvXwPgZY6ckLfH83Q8flK7JpfZqCsArj5lpHo0v1DXH7VOMyavdr8&#10;yy1bPE9BHuYIdZhr+6WdCRch9TC069DLkWOrG5VXAq2obBpp8+fA25oqxy7CXBcnXa2E8cp9LYwO&#10;Uo0JoPCjD7C1TSwqmzXH0suofvirzIOhnv7p1ngcOP0eCjSFd9p9FGAKs3ia/pZA37Yb/+WTO3fj&#10;ep/cjgM/uQuHTbkLx029F38dfhcajHkIjy0ahflKd0yJKFbCHgk1lW51UBt1yFJ71Jr/NR6OVatW&#10;mc4kw1Y2g4TZSaerfZJkQ0uXoo0c2MwXomES3OJ8ik20lJW4iC9Zwcp3Vlkrd686tY83/eyzabsJ&#10;9gknnMCGUBWwwdL/AV8dfk4ZhVoRHkxt5MR6FH9q+edMUPiEIuqNlwz43vFFh1eu7Mra9/rwUTno&#10;u7wElZXalHN3nbY2ef002VikS5o+iE7dqVJ068nrgMkfzKSxR+TurFQHI9Cp01iqHVNMcE14YwcZ&#10;x8aNQVyHcWjbdgzPmYIS9SS9Ypj0bOvDKSnYFtNjd/25Ds5v2wFYt4YV6Czydavovgok3X47cps2&#10;h+/Z5zDmiX/YiOVhwadtWYpDv7wfB0+9g4h8L5H4DuN6H1OAxVNvN94hxOHf96Owiw/8mN8/0bXk&#10;aeTPec2023AQBf0wXnfihLvRYOTf0Tv7K2xgG5fVeDh6sGxsYzW49tTJLy5Cm9j2/1mULi4utomO&#10;AAsI5YH2zgZKJ/JrH3hWv4yKjMdQmvo3lCZfi+LEq40L46/c7XtZynWoSruP5/4Tvtw+lO3JrPwU&#10;Cv5WomMZ3IFq20cl/EgjCaYh7uYBtJ61A9PuAi23ndYaSuVQOrDqVc9ZBxMa2QoU8vD1HsuqWW/0&#10;ZkPlXdmJj96C00fPNrddRKDrRmcy7xqfvAzZq4K4+6EPkLkKmD03C8tWrsIbb3+Ja298l431CNq1&#10;f81Uiwgyx3UYQjVlJDrGvYG4uCf5+2O4nbq3hFl5lw2h1Qk5gpni46nC3HZd6kTlXTmlyxX4QLvQ&#10;anfJkJKse4mGXoy8+U58dvU1+PC6azmEFrMSa1BGler5+RNMtTj8oztwyEf3GtKKj/j4HuNDPrzL&#10;+NCP7jY+eOqdxgdNucP40I+cv6WK7EeBl1oi9eQv09kRPiN/fisF/3YcNf1vOHzyXThz2F14PUeb&#10;lVYrLMk6nYxTfcobNWECy/P/7cITYKiyQ0GibMEgWrFXwZeuhNMUKPM5Uo81b4OETG60X+C0s2yq&#10;2p/exPYvrEyg4cP7gYafGle0ZMnOHbF0jHLEBlkKn7Y52HEvPSvyzJ3P1tZx2jHWUlYFlLkoiDxe&#10;f/C7RP9BdQv0gaPycOzYeExR1lapS4RcjUBC+Lpoec4aRWhi+fJyfD1jOQqKlVDcnG02gglhe/b7&#10;Bi3bU2/u5MwWdus+GtM+WeG8o1gU+WTz7iAes8Os8OKMLCQ1i0PFOY0tcF+56iTEzppBufBoKG/c&#10;YmWV/12qij7VIYs2bMLy+KXwFBQ4KRoM+UN4cfoovLjoIwzI/h7DV/+EKQVp+LgoA19UrjD+uniZ&#10;8ZSNCRiTMxfvpHyJJ2aPxy2f9UX7Ec9Qf/4nzhx8F04ccReOGnEHjvzwfhw9/R9Edaovn/8df6Fu&#10;Xu9TCbZUGSI9Uf3QqXfh2Il34ZRxd6Nvzg8oYU0p56AqLGJcbi/Ox8EnHP7vR+32HNKk/4B6UVXh&#10;J6hK6GTbQdhGLXLFmCD9BrbM67xOM3zqEBn1UZxwA1C9ZIf4hB9tNGTocGe4wmpnA5i67rkLe9lB&#10;4P3B9Hjtna2G1Ha6sR/8hIOpR/+cQNcblYn6YxKcyQflpNM7y/1XG6Ep8X5FQNnvahCXRebNnB1v&#10;EX6WQiHkxvDhPxKpFT5KnZp6dXeic3aG1jzWdc89WSS9d8XjT6GiUWsUtlRa3J0CLWHe3rIN/B9P&#10;N0SX/92KxYKLI9fL52vpzMLHFeyv2UirHgq4bavHY/ouruYvYt3TRgqSZhylVMrc1obOyuIsM7SY&#10;R7fz13WstQwU4vO8ZDy1dCIum/YGzh/0N5wx5D4c8dF9OOTT+6l730sBvxf7ffN3HDXhXhriz+On&#10;IIFHrS69Uy4fdwBVVVWIad/u3yfYcscYedJRkEokTT6fguNkAVUuhtoCtVeW6017c6dqr8OLUZTR&#10;Caj4EZUlhSillVw74fmJJ51sXThIs82d+zavkdoRUT0iSL2TNVNVvkYrxi19jC6k3utBEv86ekQi&#10;/jJmDQV5pw69Q6An5tlush9tdcHlLXP0HEFfLXIEg5+8r1gI06Xz++jWeTC+/GaNHgc3e1Df974N&#10;u+5Gmcfj8stGokxF+o3k/WkWKrpcDuXh0IJZ6c2aPVQMR2FMOyTeeR9VQbcJdEQAf5HUV36Jwx11&#10;B6se9FJENdtmI1Ivu3JYP1Z9mHzyo4w3KyRvpLCn8duoLYtwxZQ3cPqAm3EUVZ0DqL4c99E9OHP0&#10;g+iVO5vnhXdMUOJp9Uy3D117dP/jBVtvpXBH9/rJVCskiJHhvW6B2iunnWtbcVWnxMGXdT8rIwE1&#10;ATfKynxEsOQ6X0AVLU+xr/RHIFHrC7W2kOWoyy9N1C/L6MHGydpR15p4kA/2ooHfUKDX7UBn4zHr&#10;LfFMvQnrcfCojTi+12ynK4SFtjZyRpDOGdoDuP+hkWjfZojje+7UH+279ERs7Gvo0L43WrelYRg3&#10;ztx3l/YY6qgzte63N8b6tdgc09VUDvmgIwi9tWkrQ+gFbTvyJVmWGprnPL2ue+zK0l1/iR0f/k4W&#10;mhuiE73FcgFEWAFd4sjfUnl2CH64nqwB+KF3V7iAVvsoHUM6FY8+q2eizcQXcVbf+3De+/fgmfgP&#10;aZ3VoFzuUz5b5VGZW7du/ccJthzyZf5CbF9NdEw/23Tl3fXl3QVKRppW/2ofbiVXDKQSxRUpl3ae&#10;43bLaIJi7UVXOI1vqqxy6jA11EdX/GyhP/roI1U1iUZjypWwHbU4UlgcR63nq0xaqhXY1ge2V6hB&#10;hwMyM3NLbT/vA8blUbC3WMIZmw4ftxJ/GZ9jn4ose+C7bOsMCJQb3OjZVUGtVGGjehx3o9CwMlhD&#10;YX4fsR2ewPwlebju5meIxu+ia7fJlla3Y9ePHTdex/GIafe6oflvptJy9t322Nr+MlR17mj5NpRN&#10;NDv2MlTMmotvX3jLhmvFrliZ90Z6mV/iX6K9ncfjquddT5G6KpYwZ9AmsHOU/ZKfUnd0XiXrNZeK&#10;zMzNGbhjYi/cN6kvEVv7xwRNbRJfffXVko8DHYn4HaRCefjIqg29KSzn1RKeOniHfiyWIEs9aQh3&#10;WmcUZ94I/8YRFLDlZLcJnOjxxx//xR7YoEEDeym3243y1c86UV0/K9AqQwMUZCictNjQRRIowdZe&#10;LWf3n2Fx0AqFVLzvwRRgrXC2gPYxG6lL5+K0dz6DgvDkWDSE1z8eL6rdFZhTtNYRTP6TnJyNS7s/&#10;ZwZopceZaeRpGDRgPtrFPm6pc2Pld+44Dq3bPG3X1UbMvbGMw5UfjgdWrEZOTBuUNne2nUjqch2H&#10;ZRZM6Mf7Cj3lmqvrHv9JjiC1ZgjDzWn08ssv2x48KnxldZXVTSUFWBt2lIpp/5Rto0Ebvn7r1q1/&#10;DEqrsgT+qPwKIS2Fimwe/nMs3TiFqkmaI3Cazy9OuQ2hog94p3Tqs2UIENkq2BjZq34elWsTL3bI&#10;N4/qihbNOoH9ewq0M3pUSzffPskE2TZUVWQYJW4e+aTB86G9CrXyu974Vfy+HvWGZFOHTkfs2Lm2&#10;kY4MKSWwlUC5vBVYzs7RauRjOHPCQxxXqinQrBP+bwhk6wy1FEsizd/USFVevPLCp9B0t3Tp++7v&#10;B4/K8FtJnUUFDwSR3Ka7hY4qT0d8S6oa2nDHnsyiaHhXmf4LSWV79tlnf7atL7z4osC8RQsNEIQO&#10;tr8jv6oNIqy0FuHTfx/9OPt7Zw8QDgpbsv6BGgnSL7A23dQawC1Jt6B07WscDuN57TY2vBPYoiCX&#10;gvwS1L/o4t9UwFGjRtnuRjUoQnnWDew0Tgqw2gJt6hARWhMufkuyrWWfAlmv6XbVlKmYEbOw/yiq&#10;GCPXUZhzcfCIHJzx7meYXuCl8EjuWZ2EWgXnbKSAXjr9NRzz4QOo99EdOHj6nbh97gBa9wHbZ8SM&#10;Q8m2kISCLS+IdD81TkzLV51p7k79kLteJaCpVAeK/RKzl9in3IFrer2Nza06WPKZEurVnoHDWL9+&#10;c8sJofV+ta//b2AJ5G+ZHXzplZdRVKKZaKCiosLmP1q0aPH71Y0I6cYSiYB/K0oz70dNSgcaZ+fx&#10;82yi9l9tcaQ2o69IuQr5K6TTfc/KXcGGLbGXcVCewrF+A07568n/ck9TKTR0+QpHoZzCXJO4uzDv&#10;zuxgCjctHMurZLRQkgWQ1W5kU9qOe28m6g3fgONHL8NtnyTaHKam5O1dWWbtVfjUksk46oO7ccDH&#10;d9tkhCYTNGt2yJS70WjiY9Aeq9qeqMwQmgAZpNrhdxSVmbO2oXOXEWjXdiRuuPFtqkw8QYbWbyR1&#10;D/1vXF6EBfUbo6R+C/N25LZth7RnX6PNaxtW2Gjy30Zqr6VLl/4x6PpHkRInyp/pEAfk7eNRkfU4&#10;tiTfhZL0Z+HbQL24ej5/W8WK14pgZ9il7BgNGTLkD3khbVHhVWhXYAUKUrtR7ZDXpS5h3snlyddS&#10;KvIpy45XQusNFQo0MDOf+vRPmFLst+xJCGra3mWzWAuqc3HhuIdwyKf3hWfDdrICd2y6d+rtOH7y&#10;PTh04kNoPvSfeHZUP1TyWoWeSWzbtXsJ7eMGo1uPwUhK22YoLqmvC8F+idUJ9KlhWJzxwN9QFtPZ&#10;9GitL1zyT9oURGbrK/y99vX/aRbJBgo34X8PPfLII1ZAaR9OdJiibeXgqqB6V82Rz0lhZf+w8ebM&#10;+QknnrAzsu6PoAsvvBDVNS7bqLF63XAEzOCsW5AjrASCoY1D2ckKWTSVXr3Mi3LWtSJM/BaYEkLQ&#10;H7AApSs/f9PCKet9KmTeGcsQ4YO/vAv1Pr4Fh316D46YcAdu+m4gUojnMj81AMgr9NOcLHTtNMhm&#10;CC9p/qhzXJ3pXwFQllPoq3v4qAateOM1Cw/d0qQ1Vre5lM1Qaufo3hoE/hsp3Hz/faSl53K9qP5c&#10;Pj+qvR7qN5WWU87l82L8h5Nx3AnH/ltfwGbEVEvBTShMvaJOId6NMy9Glda7Vc3jsB9BUOqd/B4K&#10;BzFVU2S+dq3GUUMoxJ9RvZhyswmvE4izO0L/dfpDOHPQnXiD6sgWdQ6l7qWaIf1V5QpS2X3txcno&#10;EjveIutaxrxBA5iPsRnE346ggl7DfIXDFrmRENMJZRc1x3fNW9LwXoEg28DUEr6aumpd9/hP8mWX&#10;XfbfK9D/DXTWGWfSXqNgEBW3bP0IthVF8plA0iVE7OaOm1CrW2yFCw3DtPoIZpyObWnXsLnXGYqp&#10;Q/o8/Mb/t3GEueHrNyzet95nCr6RjnwH0fkOC588+OObUO/Luy2Q59TBd+GbbdnI54VeCZFuZLAr&#10;dv6UGpu33oOOrV7BFR0mI7bTODbqe456GwrrYL+BHLcVv5R68d1lt6G8QQxy2nQFFiZa+e2ZOpH/&#10;/LchtMrOJtv31g7+Vqqu4vCuME5ipCvDye4vn7c/IzzhYwsz+V0LAlLOgi+lKTan3UP03OwgHVUM&#10;RZ6lh0rQbOz9OHHqfbuESyocknqyAt0p0Md+8RDOGn4fvilZRkF2Uf8OWLC80Cei3+7KUme8fu2x&#10;TJmbuw633zOCuvRDSE2mfcGxoPb5e2PpxzYD5/FjxYDhWPDg34GEpYTjKpal7mv+G1gxGTfdRDCI&#10;0t7p3HOIumbWs6HLP0ZZaktz4QUytfljEzLROUP5IBrBTwR3rXyR56Y4cQhEjQrq4ePyFuDE4XdT&#10;jQjH9YZVjHpf3o5Dpt2JMz97GMcNvRmzfBtQKmTlkE7Zckhyq++Rv3cl/WZar9DYifneiZy/HaH1&#10;DAm0KVpUkaQ22fo+3ln830YSZvOJk8LNFaVfQ8tzMg2lESxC8fI7LBw1lHGus8o442KqH83giW8P&#10;15o+rNpCipLLct8pdPGGGb1xEgX2gHAg+6468kmfP4hzB96NGSU5NBKpYysSTEBJnUFxC7uikPzN&#10;u/5tzLY0tr+lE0h3jhz7V7wQkhJFywXM9SdZkb5uveu/cGZQbjpR27ZtowL9W0mSYkgdmofCpB7U&#10;pU93chSnnGL7svjLP6VIFhFdacBSkDcSK0+hQXfM1AcpyPJi3IGjFL/7+R04bPp9OGnUrRi3egG2&#10;wmOhlBEANJmybzwWpp3HapPOiZzHz7pP+o0Uvk+thzpfd5bpj3nW76e0tLSoMP8r9OqrrxK12IrB&#10;ErjW9TZUBlWP8uTOhOKpPF5sjazEjQtC63HGoLtw0BQK8HSqFjQAnWVEFPDhd+DF+WMp+u7wCmpe&#10;RgS02bc6UOi/i2UgO54byxlS5zn/fyy6+eab9w83UZR+KwlGHd04D0XLHkFFfDcEq7+npkAFgRpJ&#10;qa8KU/MTbK1bvc9o8E2noaKJkQ9uxqlT/45OU1/HGlSEA9x5HxmNFGbHu7AL+u2FIuf/1ut+L0mg&#10;teRKSr42wfz/fn6E9ExNUSsnYbhpovSvkqZLNLkNTyYClUkI+assRtxFhePFtMk4eqKzqlkGoNSM&#10;g6fcizMG3IsfqtagskbBi0Q36ahCZAqzrbo2lePXI3REkCJc1zn/FmZpNUpJXfezCv7fnx9m0ZYt&#10;W6LC/EfQ/X9/gALsZ5XKncfK9YWwGeX456yhOEnC/Bn5S0fdOH7I/Xg14TPkU4gd70M1qt3aT4VI&#10;L7ea9GfHDiS5TcgVRecM6UJC/igANBCk4LAjKH7DLuAxx/si4vm8UcR+08/OPcN/6HqxCmE/RA6E&#10;yTl5x3URjnyxQCQxy+OqBn74Lgt/u/uN8O+qC96L/0eui7DRbgdVYL2X0q7tvM4pigXf7uRd/9hx&#10;Dv8J/82miKoafxStWrHSGlgVq3DLv/0wGEd88DcKs3JN3IUTpjyEhhMexUJqynnBqh36saLlBvb7&#10;FHfe0dPSc91zVz/87d6BuP+Bd+CSYPN3sTWevlPgHVSS7kpIZGMGAj47YUD/obj3b0/A7QnAo71O&#10;1NYh6rUKG5WQhWcpd3o7eMg+ydZhpANHjukcPVDX7mQ7R2MIv4v1yl27/A2TJy1Eqe2ApA6kqESV&#10;82eut3vzT72T5JmnKRZEUYY1rL0dv9d1/S5lc8qsZzn3DDdFlH4vXXDBBSbMapsSIs11H76Gwz+8&#10;F/W+ltF3G04d+zcMWTXb8kRoODY9mQ3G5rKGWLxoOSZOSMILz81A05avY9KUdAweMQ1llTzV74bP&#10;W03kVYMSd8meEDsE0dsd8ODyyx9AlcdB+4oqYHOBB4uXrMbIEVP5LF4SFhgTbn7XV1egwvY/1PI5&#10;/S2udPl5PwWsipzFopXlPIHP0w6vmlLXPSLnK/eIBPDvD79k4b0Dh0zBloIyHlE9UMzCmwbp+ghL&#10;Pj0ePYP1QOFUZ1Zn1M8qZkWgnCKqu7qtjHY97+dh2ayDosry9/F1NQiitKrEztG8abW/PGoM/hF0&#10;9LHHWEOrQTZQ0K747C0cPZnC/MntOGLqzbh4yEPIQDEqtAurWlCQZkguSVFTOqip67+ckYCY2BfY&#10;OGx8tr63Mogrr3oFr70xBdfd9DTK2KZduz5i57opZP98sifuuvNdSzyzcnUpbrz+LXTp/gQGDojH&#10;ksVbed8QGja6A9nLgM5dnsIdd/axa6XfZ2Zvx9VXvobrrnsOueuA2+98zn6LIGNRfgB33fQ+Jk5O&#10;QKcuj6Bn76/w6fQsdOr4GN5+5wM7V/z6Ox+ia4+n0bHLY/jg43g7tmDRarz7znS88fpUdL/0Ccxb&#10;sB3v9fwCnbs+ii+nabmwXl0r4k3OcellD2P1WqBDt7/j5hvfsZjxKp8H+UVB3HL7a+je4zm8/tZH&#10;xGHnmT16PIptW3XdQ7jmqjdQUg5L4fvEc89FUfr3ki184v9aeHn7l71wzLhbqWbci0PH3Y1nkj+0&#10;dWmmCWp8tTF2F1JrGtGQYnN9+fkStG79nP6k0PuwfYvPdn799tsV+O77JJQRgTt0eMZuI3Tt0PFF&#10;jBkz3xq5c9xLSEzaCg9bvW3bl/Hqa5+jqCQfXXr0RK+eX1sixwb1H8Q/nx5oAh3b7jV8/V0a3FRf&#10;W7V+Em1inrasTE4H82LlCheu6DICaWkF2FZIIeo2CB9+usTUis6d3kERhWjOnARcef0jvA4o5jlx&#10;sW9Y55o4cTHatXwNW7cDEz5Ygsu698WShFUcifLQqfMrdo5tIs+Orb7dvVtvPP3cBBthWsU8hRdf&#10;mGLv1KnzO5j+RbqVt2OnJ3D//cPNvuje/X2qVn2s83Xs9DJuur6vnf/JZ9OjAv17iHVoM3nbqRbc&#10;M3OwZQM64PN7cfLoezGjNNtUAq1F3KGn/ixLH/Tgq+mJFOgXTNAVibdlq59/v+bo0XyUm8Kq3M76&#10;wx9yU7jfwNChMzF7bg7iYt5mo4YoXD6MGZuJ2NhnbOtAZVCqKiOCVeXjuqt74p57+2HjVh86xr7r&#10;IF7Ii6++2YQ2rV+0xI2mH1MvXbHShUs7j4JXzhsKbOe4vkRNPpoC2K1rHxSU8gvLtZboPmLwl7iq&#10;+0vo3mm8dbRx4xaifas3bUVWalYpLuvS31QDFwU2tlNkJ1v+y3P1bhLoCvYl1YEyP91/9yisWLOV&#10;o9EEE34tRVuyZBufMWLH85evpMoTCOCpZyfjsm5v8/4hfDPj26hA/6vks+0qgG1lpfjH3NE4aJyy&#10;9NyFZiMfx1YinLkbdroc9kJsJV7zzefJloJAAiu9ef2GasRRaA3c2azF1Gm7d+5npyueon27NzBi&#10;xCykpOaja1wvYqsflVUuDu8/oGPHZ7UxFdpqoyAW1RssxT13DsYjj01Ezvrt/N1ZBV5e4caY8Ulo&#10;1/b58CIKeS7cWLa8nAI62J6tt+jYvpedz/6HDnFvY2tBCIP7f4RWrR5DWRGP8xmX9RhiM/WffpqM&#10;zrFvWtdYtroKV3bvZwLN/rKbQFtH5f2FuFX8TV6dG297Bw/eOw6btlZQ3Zpkez8GUI1Zs3LRuV1f&#10;O79Vyxewco0MUi9eeeMj66gaB2fP+Skq0P8KbdwYXifo96PPsi9x3NS/4fgJf8NridOJbSRWusZS&#10;5YqoG5Frs5rbiy8+jUdMzIsm0DIG1+VW2hCs8AQJmZufcbHPo+fr32LkkFlo1+ZdDOWnkLlV06fw&#10;3nvTkbB4C1q3eQzf/7jWYsXbxb5oAl3t3Y677uiPxx4fbYLWpvXzuOW2tzF62BzExb28Q6BZHP7q&#10;wZp1LnaeAfZsLe4WokcEOrb9m9iSH8LzT/fHlVe8h+J84KXnh1uYau4GN1WOBejQ7kW4QpVIzc7H&#10;ZV0dgaugmhLT/iXL37EDoVlXXbu+aTHbMvpuuv1N/P3eMZYFqm3HJ/H8M58gKamM5f0HBgz8wp7f&#10;tu2LRHAXq9iFV96cgGuufCss0POjAv1bacaSuYQaNnLQjy+3JeGAKXdZwP1813pb4CpDR2zEyv+1&#10;pOCfgvxSjBg+Jfw3B35ah++8N8QmLiIusnVryvDsk72RmboZM75OwaZNRTYrqZXlo0ZOweuvDELu&#10;2nInkIh66gsvvR8uRwDz56cge8VqW/1dRSGds3AlliblYOKkDOqr/5R8hYkaPX/v3WuMPVur5F9+&#10;qS+8hF/lt3j/veHsLEF43EGMGv4V+vYaDRdfXjZAUXEFtm4twScff2ejSLXLb+fruwasV1+n+mH1&#10;E64klu3ttwby3nqOB8lpK5CWusZ873KsTP90AV56YSBylhUoJMZo4IDx9koCgtWrN+H77xfa3/Pm&#10;LYgK9G+hBx98kNXmTFEnoBinDb8XZw25G9oPtqrG8VT8qzNloogao7/NvbcLRe67KzmpfndeZ8RD&#10;0tvNLaZdZsM6vMiO8xbFNOxiO96HD6dmIicngOuv6k+hmWpbVOxaHlHkucsuSpIAAP/0SURBVOJI&#10;uXSfnWs8dY3z6WxkRC2c5RHvem1tjjxH52mk0z13pch5u5JfW8aRpDtHftv1uh9++CEq0L+FVPGS&#10;2pVULBoM/geaff46NkC+Vx5UvbJhIw1Rm/84EkztyrUpclzdS1ybNCMn3Rno228anntqBJKW5ptQ&#10;1nDI/+20a1nEfzT9uvurjkeOHBkV6F9L4Xqzhazthj+Bf/401lINGDZKGCgREpXaghzhCCL9fg7P&#10;ku3gWr+zTPbJPmRc63ftiWgzbiy2Jin0xfJD802cGbfdz98776U8v5t/3f2F2tHApF9JlcWlNjRq&#10;24U7pw7EtDUJxGgKQxiVzRSXrPBryEObXFIu69BdSH2AKCm5ofBouhua8dM0V+Qcfo3cSkakKZhi&#10;OVwtqMMJVrK0r7LQdKLYEkHLfFNeOQqiQv70ezhaj23P7+RapDI61ztl2vG8SJn0qXvbPfhZm6RW&#10;RH4Ls56tMihLtfntVO7Ib7zE6oXnmCGo3+w9+LvKSs1F8016pGYybZpeefz4h2W81j10rm5i7y5V&#10;SutnAjST+bsmEKX92H2dutDvTrBXgNfqPXeyKjtrWSauu8Fy1e179M5778LnctsawOnpizCrYLXF&#10;LFu2IOpvp5x4kiGEouMkeC5J6Yo0fHzZ5Zj87D/hpyUkNpRmw6gjaGAXc9Rn/bKlpAvL4RpOxSCW&#10;F0u8QzDJvMWO4xE2oeBvOk+/y1mw6++1kcxEjM9UeZyMnWE5jjB/FstOENe+Xsf0u/qi3kHP3FlG&#10;rapxnhu5347fJHAEBf2mc3S99Xm+rfI9ayM3BWepTDpu1/FEPUPn67mSa9Wz/aZK4g/l/JAxrvMM&#10;ZKyj8w8rj8pQ6z/VN/+HFim7/ejbt+++JdhetxNwv9VdjlXeElQGwvEYPKjfn3j0MZumVeOZjs3W&#10;mHvFDfBPmsIKc4TAJYvd0JlsEsOTvSEb8rU0S3vImmbLn9VRTOD4Ka7gwUp2iCrCmEVKhI9H2Nqd&#10;l2rxrHaOUdyFbQ+hxgwLrpV3F9JIocybutY6lJj3MtZBna5PCUWYdtxHv2nGRKfzq/Yv0e6vFXo3&#10;HtOmTDYqsZNqkkeLG8SaUbVkO3yUCRxZq+ftu4TLZlB4D9ZNMd9XgioBlYfF6sxNRNa0Jk/xchRR&#10;FVoChcj9lHlTx/m3I9yOiiJvjeNBceRY9aSE6noFyb6M24suumjfEOrevXtbIwphlaFSWY2qKip3&#10;27hx06ZNVrk1mhkoZe2VlwIbtrO2ib9KiFPBY6z1iEBrkwp4eVyzHp4S1jCbrka7eTmVDhevd5fx&#10;WuKOuLKa9/fyN46tJfzbw/PFig0hmwAT+VDGe1XwWk3Hsazg+eUSibAgRhBWZIIp57KLf4fvs4MV&#10;C+on9Pn5rGCVNbjjHXHuo232oSlyneclFxWzjKUI+XhcEm73IPNaKWn23Uvx4ginEUwJd1CaD+Rt&#10;AjbmAlvWsw74LL8HhaobSWTGGtbhVr4H7+0Jv0/Izbs5wUmmtuldtXdLNd+7shxBVxm0vZt+Vn3B&#10;yzoq3MbyFfE5Gx0uUR2xPGKCkCf8TuF9Vv78pJSr0p2VpNEAlBK36/4rIgmIAZm7AikxXbGifUds&#10;adkZq9t2xZYW3bGuV1/4qsutnQyB2BAJrS+1c9a07YAVsd2ARfEUdDaCy4P41h1RFtsFG2PaYV2b&#10;rliiXaZCatRipLWIw0b+vqZNd2xu3x4rOl3FRqUwFBRYZtDVrZshN6az3TupzeW8ZqdA7yAWVjqr&#10;dN30F3thXetO2NKmG1a274DNrdthU5uOWN+mHZbFxWJJ1zhs6zOMAuNDqZfKAO+H72ZjU7srsY7l&#10;UvnWNm2NxVffyRu6kTdyCra1ao/17dpjY/srEfxpNn7o1A1Lnnmbz61C3rCRSOzaAVtbxmJ7y3Yo&#10;IRdrr5ZWbZHUtQvw+RSKbAXmXX0Dau5/CCu798AmvW/bjkhtznrYkGWTS9hegoTGXVjeNixDRzvn&#10;x67aJ6fSyUTFOs65+W4sa9LadumqaNbBnqcN9le364gl3TpjyRNP27ghmjJlyr4h0CKhmvJCi/r1&#10;67fHiyvHsMnqkvkobBVr2e21uU4hWbnfFl13HX/0mkCbcROoxkIKe3Gzdtgc0woFzVpgie3l5+aI&#10;GcS0mNaoaNueDd2M94jFzDaxxDUiEu+xoG2n8L1jbc+TJTGd2Ako7EXbkdCKv7VsZM/Xhj7ft+5M&#10;tHLUI/EOhGYbqhgyrua89CZytUd30xgrS2ELbUDfBfkxHW1jzepGrZEX1xWzb7+P5/sJjH5snfEd&#10;VrLT5Lfk+SxLUev2mHXtnVSJKrFi+GSs1XYVzZqiunkcMONLpLfuguyXeqLw6y+to2kDfNclbbCp&#10;Q2es6tAJW9t1QnXDFii7pDWWt2gLTPoAP7FufI89h1Utr7J30RYYriadEH8PO446JwU3sd0VKGeZ&#10;Vcd658+69FArWDl/uPdeFPP5+U2bo6xZe6ziO63p0AXlbJ/KJq3ga9QMGxprKxJn8/59SqB/iV57&#10;7TVHOGjwpD35FCrat6MwdgYe/yfym7VGdcsWWN6xqwmd1AnptHKrYekSQ4xNbdiQzZohv0U7eMd/&#10;oNB2YNsmrGzeGiXNmqOADYkt+Rq4HYRfkoxtMbEmbPmxbYAFSWbN23D/yTQUt25lArOJ6K4hXc1V&#10;G6FrqNcW5pcQCdlJqkuR3DbW2e6YHWmNrlu3Eliegbynn0UxkdHbuIGhMbKzNIbYSLTtuefsOSpH&#10;ZrNWHCGUAofvVe1FxrW3o7hxU7hbtcMPVxLJ33mPKkYhO8Vd8FzcFOUNWyKTz0NmMlWCLZrew/Km&#10;zeC9pAWKmsUiq3MnVP34rXV8fLGAnSAGVRwFgvXbYGuLznDP/RHlFQVASjpKWHZ3k5bY0Jqdpzif&#10;oxwF2leBVbGdEGxIQGAHXaF9x0uovmzfjowHH7ROKKHO6dCddafciFGB3kFr164161tD+5IOl1KY&#10;myGDiIMF85HbqguKmlyCzUSPYHIS9dAaVriEmv8sT7WKzW/l7CxV1bQx4hs0dtCWOvOaVl1R3qQ5&#10;trVsSf1SO1yzzwhc167DxnbKzxyDDXEU6GWrbTrZw94SmvkdKolWpRSwXKI6KgvNsKqN0G7q9mcc&#10;dzIVBB4LuDG7S1dUNGqB/NatkdqeZedzdB0qS5BBtaaseWNUNmYZJ3/E8ivQP4BNvd9FVWNnA6G0&#10;NlKJtACB5eM7ptzzd5Q0bITNcRSyH+dRtZFRCCRfcxfyYpqgqHFzJFx+NV+oGsUaMWhALm5LoW3S&#10;1Dp52t//RmPR2fje++NsbCNqVzZraXu8lDVp56hgsieoe5e3IepyJMtqT7WNOrtfKl1VGeso1oCi&#10;uGkHeKd8iG3qbASUbWvSsajL9VjQ/QrM7Hw9OxT1cFJUoMOkypCljOICLKcwaCvgOWrgojKkNm3P&#10;ofASbLukOZKee5oneS25pOQfy7KwvQWH9ebNsL1JE2xt0ti+r3v2RRp3RUhtHUPUbILNrSjQREQJ&#10;pO3RtCIHuW3b2PHNbYmm334DrKRRtTpHgccoaNyVDdnC8jaDxquLZauN0BUcZs8762yJs02ozI/r&#10;jlKiXDH1y6Q4DtuB8Mab7iqsps5e3LyFIXHJkKF2XJ6cvPf7WRZ/CXQK9W6wY0h1lY2RfM/fUEyB&#10;zqd6hEVLzBCUPzj+uttNTapmR57fkb9xaDMw8PiwiKOOqzFHKqoxKX97ED6veZiBmXPsWBlBoZS6&#10;eQGRupjn5o+iXr9hI9UydnyOhDltWW7aGbb3IG2KVRwdVJ/5LWJR89l06xyqAomvPCd2d0/ARjBR&#10;VKDDpMqQ8yI0dzZRsYNVbupDf2dj+TD/6qtR2I4qCNF0bg9WOBHEXEm6KHuZDZ+q9JUxMVh72TWo&#10;oJCujWFnyMlBTqtWKG/aBHmtdwq03GNYvgz5zTuikvpmTaO22Mphs6RFJ0cNaReH8sZNKGgSaKJ3&#10;hdtcaBGBjiB0JfXP888/377Le7Eo9lLq0C15n9ZIjO3OF/I6nZQouaplnHUQ6bBluwj05vcG2V4r&#10;EuhUGmaUQGdLZP6WevcDFOjGFLxOCC1eQmwM2GTJgptuNdSUQP/USSgrm0LPcWMBR5SqJhwlqKJJ&#10;oL0+eXZYrz/ONWQuac537dQD8dS53TT0EqjaIWsZqmiUlrOzrYq51OpXOj7Kq1nu9tbhhPhV335u&#10;guulmod48tLFwOKlVN9SdZQcFeh68lsmJiaaByRQWYXkRx+nkSeDkLrhwMHU2cpR9fwLqLqEDdU4&#10;xjwfKNlmKof5TbOydwj0QqkoqdnIaNncdMz13a5CMRGmjHr0ZuqAtQV6XcvuqGjcEj4ZOzfciFns&#10;OPN7XI2VXS5Dfps2Njyva8NyVHoogI4wiyMkQU5PTzdhri3QhtAhj032wUOk20WgK4YNN4HWFPPW&#10;nkOo4zfhNW0cgXa79hDowlYdKNCLdgj0vBtupnolYzEs0Ow1Plsc6KGRHLdDoNMeeNhSrAnZTaA5&#10;ckhfXxjbEYH586iqdYCnZRvk3ngj37W17ci1us1lJtAaIbRSIJejQ0SgXV99xd/8WHDpFdhCo1CI&#10;r01DF7WjmlLtbNHx8ccf79sCPX78eMmGQ6z8Rd2vhq+BXFFtsIFGTXbn60wlkKUvYZAVHvrqCzPs&#10;agv0Yla61jClPflP+OO6GcrbNS3bmmFZW6A3UQ0Qeq+LpVBkZZreKv94zZdfUSffXaBNKMICHUFo&#10;sagugTaE/kMFeidC/3aBdhB6O0cr1yUxmN2ZQuv2Ye5Nt9GAbIoNQl/aDHsT6NBnXxiQrB0zFtvf&#10;eN+8S8EGrZDZijq+pyQq0CI54qU7KO+F9OcVrak/U2de35Io8uWn2PbpF/B8/CEWNLoYm6lSbI1p&#10;jCX33IBiL61qNXy2o0Nr850EIo+tcar2I4kGk6thW6BZB+qH1BmbsNK9ZeZJUaNgTQ42tm6LkpZN&#10;kNOJht/aTDU7h1Se8OMsbKShKMGQf1aTDkpotAdC61wWm8oIvDXVmNelEw3XRlRbWiL7ymtRFSyC&#10;K0gzLn87cijoW2iYFreMRfCzT9mptFob2D5iFDazwxVQf86OYfldFTZ417jcSL78evgvbIntMZ2B&#10;hIXsBG4KrRvzbrwFZfUbwN28JdJ7XGFqihmfXgp7m462S60M5Zy/P2TPkCHpWbiAencLuBs3RUKX&#10;9ryGZd+8CSk0mF2NW2FLa6FtO2R2UB1qwof1WFaONS3ZmRq0sPtVjB5OHdqFSr5rFTvY9hYdTF9P&#10;lo4v7xDpk08+iQq0rH354raMGYZi+VObNcXaOAoZdVc1BgpLsKrTVahq1BHeRq2QTvUDK/NMDQh+&#10;8SnRyBH0Nc0aEXnTUca22jpiuKFrOS3+rW1aYiuRHa5im6q2ZSfjPkB5I+qmDdoSgboCEz+DAuc9&#10;NW643+2JvJaXUMfuYHp2cPbcOr0cmg6WwHjUmFu2Ib19d44KbVF0SVus6XAVyoaPwZYh45B+xa0U&#10;snbw1W9tSI3lWSZPmmb3z/oBG6m7ui9pge1UU9a/9x47aTYKP5iO5HbNUNGgCZa34/uuX2l6fCDo&#10;RupTT8DfkIZa47bIiemO4vGTaOSuQ9mgYdjankYh31kCmvdmT0ez5UgQ6NkHm1rHGqoulYG8voi2&#10;ainSnnjSdrQtbtGUQNIM2R05IvF9ZKNoLVdi246mr29s2xQpfD8sSQQyVyP5ynuR264VvI0bIac1&#10;O0i1HKJRga43ceJESkoNPFXVSKPuHLyoLVyNWtIoi8H8+x4iUhVj+ctvoIwoUUBEKm3muO8yHv6H&#10;Tftmt+5KFYXHOQRXUB+ff9uN5iVApQuJrWNo9HGIp55ceTFVDt7Loi6IQOmtu9NIamWqSnkTImos&#10;Ba2CF27bjmUx3YjOFCZeV3Nxc8yPIdIHnAbbnTT9zv4R8CHthV40PFujksZkVbPm7GBt7D000SL9&#10;NMRjRc27IP2hfxqiCtzNA8JRaVH7zrbfd02jhjy/EQpaNOeIwmdfwmuI3l9fRRSuLmQHCo8uqQnI&#10;oHHnom0AonER7y0jtroJkbIRv7dohhypUWvzLNgIW/MokJ1RzPtVNWiO4qaNsfaeRy3sQ2CR1CgG&#10;pedeggDLm9ue76rcD8QYX5ULSX9/lGVju1zSCn7Wv2wRqW+hxuqEMXBd1Azxmi8IlKG4uBhvvfVW&#10;VKClr7kqKjG9Y3csjr0CP3bsgfmx3fDto9SFQ24kPvsKfmzTBEkcTpNj4rCYakT8/Y9SAMsxI+5y&#10;/EBVQ0PtDx2649Mbr3FQmGhbE5+Eb2mw/NChK76P1aRMmYVqwOPBF127IrN1Fyxp3wUprTphQXsK&#10;gIaD4iJMp0B/364j5hIx53SMw8dxbDB2hp3IHNafQ7Ycgd+DmPnm+0ignpnaPBZpreOIbHG8luWK&#10;64LvOvfAwr89CNdP8ygszp6JJx91JNrGxYZM4AqKsPjJJ/EjhTCLCLuCn6m8ZlabWGwbNZZIWW1x&#10;F8cdcyJm/vg9/y6BLyMTs2++mjpze6R17IDcmPZIj+mB+E6d8d0ttwA561mvzith4yZ81rkr5vA9&#10;ZsV1x7yObTH/74+Y7u2q8WHzR59gfpcerMfO+KwLVQ7WUU2Vz+k8fPaW4aPwfZtOSIlrj+w27bA8&#10;tj3L1wE/teuChCefYMfZBA9RZPPmzRLmfXvbCqkctnSI+p/lCtAWu/rUFLkvgGrKjfyc8LB6hWxi&#10;niuDyq3Ff4oNiZyva4m+XhpOyiKkQKgd9yMLSbW0yZ5VTVHSb5Jw3VN7EmpoVrCO0he5xfyuc/i3&#10;y37bnaUqGdMg1PUyyoyVaVGsJBuyCrUeS4jMobx7jz033lGAloxBEBEtpE2RcPrkvZRrb/jIEbtd&#10;04rGnarFgp5VTi3hcpGVMEQTSrympKQM24uKUa130TuqfvQ+xqoPp+yaEdSMp/M7mfWsetP7PfHU&#10;k5j++Wd8UAgV27c571PJcxSHUsn6q6ywQKlNGzbirDPP27eROUp1k1KhaS9AfYYP/SIde+yxIW2R&#10;17BhQ9SvX1/X7Of88sfTqaeeamWTq1W7qIUPRylKUYpSlKIUpShFKUpRilKUohSlKEUpSlGKUpSi&#10;FKUoRSlKUYpSlKIUpShFKUpRilKUohSlKEUpSlGKUpSiFKUoRSlKUYpSlKIUpShFKUpRilKUohSl&#10;KEUpSlGKUpSiFKUoRSlKUYpSlKIUpSj9SejSSy/Ft99+a7mBlUJVuxiVl5cjLy8PW7dute9KQ6rj&#10;1dXV+Oabb6BreOlfnDtE6ZforLPOCl1zzTV48803ER8fbxvyZGRk2BbK2pjz1ltvhTJthk+PUpSi&#10;tK/S8ccfW6PPx//5MCqriuALVkE78QZAYK4J2Tc/vPBpU/uacnKl/a3j2rLQErzz/4BPfwB+Xw3u&#10;uPPuKFjvQuecd25o7PgxCLFOtTmCWFuPaNsfL797yPr0iVmHSh2uvZmcZN/aiSQb3bt3jwJ2lKK0&#10;r9FzbzxLcAihWuhA0LCtNPxV/GczkSIFKPkENVtHoHptL1Ssfheudb35vR/8G0cCxZ8IPog4axEK&#10;bofPX4kql/Z21vYywBP/fGafBuqHH34Y7pD2WQqgoMrl7NgtNuAt5/eNrKgM1nk6eRl5DY/no8Zb&#10;jIDHDXcVEZznul0BDoQ8laA9ZMRoad7/ttz1UYpSlP5LSCZ1ZYi6cY0XwZB2XMknSKxAzaYJKEt7&#10;HJUpN8GdFgNfWiP40huQ6zusv1ObkVuhPO1qFGbez0sJ2DWJBJhtZOqDhtLAogWLccIJJ+xT2l/T&#10;pk1Dubm5rABWKQcqjw1+BFtsIS7/ANem3ijIvAPbU7qhPLULKlO7ojyjG4rSe2Bz8lXIS7kTFate&#10;BcomsD20S+ZWDprafdNv26iqau/7+wNRjTpKUfqzUmqqdpV3TO1ASPb0RviKpmBb8l3wpHYEUi4i&#10;nwok10copRFCqfwUpzRw/k5uhlBSKyDhBCDtLJQnd8a27GcRqJ7HexU6gE8k8Xg82LhxI4477rh9&#10;AlDuvPPOkHZgraqSFUKqKSWwroCnYDLysx9ACevWk9wESGoILG3AursESD8fyDgdyDoVwZSTEEg5&#10;C8HUxggmx2BDyqMo3UKg9idzwOPgFyRIVxLs2WQjhk5QnUa16ShF6c9Er7/+ugMeJG2diFARMXUS&#10;XFm3wJ/WGqG0JvCnXwJPZkOEqDkj9ec5lHE+z7mYYE7ATo5D8dKrENo+nDfNs91obYN+0pgxY/70&#10;7o6WreuHvF63447QwAcCqT8envXvoDTxcgTSmrOeWG9JBGVxKkG6jjrdlX3pzeFK74KK7IcA9yx4&#10;g0W2A3BAajSfdc8dt0dBOkpR+jNRYWGhRV8YhdxAVSLKlj2DyoRYAgiBI5ngkHwJalIFInuCxq4s&#10;gK6RBph6Mc9vCFdaO5Qse5BgMh+hGk19wZ6lDYEbNWr0p9aiFyyeC4/XDyrQJGrQwQ1wrXsThUnd&#10;4MtuhUCq6ulCq1tQi1Z91VWnu3Io/WyzXCqWdkLFCg6svmwaJj4CPx/hDyHodkd90lGK0p+JIqFz&#10;RjUVgGsxCtMepundlgBNbThZIFI3YNTmnSAj8DkHocxGKE6/Ar7t43jzLeTwbuekp59++s8K0Pv1&#10;uOzSkNxF0pwRlHtnAwIV36Ey9VpqzrQu0i/kQHau1VdNSnN+NrFjGthq1+lunHw6te2z+b0Nipbe&#10;AXh+4APyeX9p5zRPqEn/2Qe+KEVpn6LNmzdbeJx8pbDJwQwULXsWVWkdUJMmYHCAI5BBULG/f55r&#10;UloSRGi6J8vNcZZp05XpPag59uV9VyHgDftiSV999dWf1s0xZ+4CC4Bx24RgJcelDJStHwx/Ug/W&#10;TRPWlWNhhFKbU5Nug0D6JRzMzgLSVNd11604lHQBahJ5LQfPksRbWKffEpMJ/nChJuT4j5o0aRIF&#10;6ChF6c9CI0aMsI7taNEuAspGeLdMQnHytfBnEGgzTyJwnAskSqMWuNQNHsYpBJgUaoVyhwhs0s6B&#10;J6U1irOfJZikcSBw26IWDQgbNmz4UwJ0s2b1Q66KSnNtCDKDNQVE6u9Rkf4Qwbh13fX2azmZlknS&#10;RahI7YiSNa9SY17FuqQFpDhGlKGsvDDq4ohSlP4sdOyxx9acdNJJNaWlpeYX1lIU1BQSWZJRsuwZ&#10;VKV3NM3ZwDZJk1p78UMbQFMbTG3GvwnuSWfRdG+NwvQHgOq5BJFqA2j5oRXRcfLJJ//ptL133n3D&#10;XA2uaj98cj0gF56tw1CWdFW4Xuqot1/LSQ3gS45lfd6HmqoZvHcBfKEg260GLlcRbr7l+qj2HKUo&#10;/dno5ZdfVhwA3Io4sNUT2xEo+AyFqffAldaGoFvfwMGiDuoCjh0s10YThOTqEJgnymxvhtKUW4GS&#10;jwhcZXqMaeterxcxMTF/OkBZviLHADrg81OzLeXbpqB05T/Nkvg1kRq/xO4MDnYpt8C7lXWJbRYZ&#10;4qrROs8Qvvzyc2rP0QiOKEXpT0nKAVFNbFasRU2gGggtQ9WaN1Ce3BU1itNNuYC8l0ks+VYVYpdC&#10;UE+itph4Lo9dgtLEKxEqGMY7l5CpXbpc9nn33bYM/E9DMbEdQ0FpzxUW/EYuhL96Jgozb6clwfrZ&#10;i495b1yS0Z7gTA0dq2zOQG2ltZrL16yIujaiFKU/M3Xs2FEhu/AELLMGdbJiqro52Jb6NlzJlxIg&#10;TiUrOqNu8DBO08TghU6kQhpBXb7rtPqo5PXBzb2I/Jtt0YpC7pTj49133/5T+aHfff9lW+ajuGTl&#10;JgHWIbB9IIoTugIZzeuus11ZVkpyE4uRDtmilfOsDv0ZDVGa0RYFmxRTTg2dFg5qXPC7fCgprkST&#10;pq2iro0oRenPTq+98rqsc8KzB55QBb/lA2XfozDxLnjTWuw1igOp59o5uwPMRShP7AbPhjcJKpt2&#10;A+hJk2z1258GoFevWmahdcoV5WjQmShe9TwqUzrR+pAVUled7cKaBEy9kNr2xU7Y3fKG8CVcbJEw&#10;lZueBIIreM9q+H0u1OgZfFbzZq2j4BylKO0rlBC/iNASsmxqgaCbIJALz8ahKEy6Gb6UpgSZ+g6Y&#10;SEOuDTApF1pMr6IVtALRNOqkc+BK746SFU/xjnkGzg778OOPM/9UAO13Vxlw1hA4g6ES/rMA27Pu&#10;D/vxOVjJR1+7znbllJ0AXZPGc9OawpV4KSpWvcF2SILbX2zZ7ypc1XD5/IiN6xgF5yhFaV+ivx5/&#10;TM2WwnzzRyvdJQQ0/kVw5b4Ob3LrvQC044NWbO8OgE4+y5Ynl6x4nDfbtBtAx8cv+dMAdIsWLUII&#10;sNL8xGUFw4Ty4Smfjs1pN8NN6wMpWmCyFx+0NOxwmKIGumBCeyD7McCzlINlNe0aPypCVRw8vbjh&#10;jmuj4BylKO2L1L3bFTU+LzVoAQ1hoQZFqPavQGnqP+CO74CAzPU0aXtO1IZNDBpga1Kw4c4oDoIz&#10;ks6HN/0ylC9/dg8NevHihX8agL7vvvtCCAUt34iC67S0O5g/FBVJ3eFNYF1ktLK6qROYI5ykhT71&#10;EUw9G1UpreFf9wrgSubN3FosjqKyct0ZDzxg2euik4JRitK+Sg899I8aJdwX+fyKFXARLL5D5bJH&#10;UJbawVKN7gBpsvJwaHn3bwHoefPm/mkA+sUXX3QAOhgG6NB6uPP6EaC7WjY6ZFGL3gtA+9OPhy/7&#10;DKtff+7bvFEaR0mFJmraVn77EG655Zao5hylKEWpXr2hQ4cbQnu9BjkkgkX1PBSvfAKV6bEIphGk&#10;LRXpRdSgLyDI1NKgBdrJF6A6uRvca17m9crHoXuJA/jss2l/GoAeOHAgzQ0ffKEamx5EcDXK1r6D&#10;8qQOqElv5FgdewFod+YFKErvhqr1A1g9uXC7ys3n7Pa6bGKwXbs2UXCOUpSitJP69+9LiAjB7/fC&#10;HRLyVANV0+FadjOCKc2oITciCDciKPPTwvB2AWhFcRCg3ak94F+vtKa7A/SgQQP+NAA9dOhQArTH&#10;VvZpkhWhlShb9wYBOg41GQ0R2NsEIbky9XoENozgtdss95GixctD1ahyl6FL29goOEfpz0/3P3wf&#10;Fi76ifhA3USAQ7bQKAOf8AHqje6qIOIXp+KZp57HcccevU93jlGjRqly4Av4EfSrwqpQUzoHWzPu&#10;R2VGjKXARCIBWREIaQQjTRCaf/pMfjZCUfyN8OdP5h3KLQ+HlnmL7r333j9Nvfbp04fjjhchH+uI&#10;mnQNVqJyw1uoTGqPYLwmBzWAacDiZ2ILDmxKwn8GkK18JS3hSrkB3oofWSvbKIEVlmOjusqHbVtL&#10;UL9+wyg4R+nPSSeddBI1tUG28qqYilsZcdkljDGIIBwHPQgEquDxlfJYmXWOQKiSHUxaHs17Irfs&#10;fPFHH01F48aN98nO8v7777NGfGSa8FouFywHPPFwr3oJ7uSuBB5qgWnnWPxuIL2BpdNEyilARhMU&#10;p94NVHyHUEBLn+Uy8aKkpORPtVv1c889F9I2VKFA2MWBTfBuG4yKlG7wxl9Ea6Ix66O+uYKU19mf&#10;cSbcWRejNKMrKle9yPqZSYAnOFtCKQI8q3jpkqToCkHSDTfcYDvL+9mHVbeyUOSTV7x+wP7Tcaef&#10;btq0CQMGDEKDBtG0q//VdPzxxyOylZNyEAsUfAE3/9JM+Aaqg0uB4k8R3DoCntw+cK19D771Q+Db&#10;NA4o+ZK/J7DDrCGCl6CG9qayOVZW6HogJycHzZs33+cE4P233qtRL5CfVXG4wWA162glAhsHoSTl&#10;OgutUxpNpc+0xP1pZ8Ob2gblOa8QlXNQE3KS9isXR0ZGhurvT+HeEHXq1ClUQ/ny+hT3IiqjqH2K&#10;stRrWCetWBfSmAnQGecjsOx8VC9rjfyM21GVN551s5LVqsnAEAoKiuzqXr36qH72WXCWQmApcElK&#10;DSDLKyjx8ZGlXQX0R9hdpvWb7J+K21c4ovNp2wNh/fqN6BDXJQrW/0105ZVXWnY2NWqE9Dcql8Kz&#10;YQQKUx9HeeI18CZG4nqdJbVIpcmZeg58BJny1E7Iz7oX+et6wlM5m3dYTWChZr2Lif7FF1/scw1/&#10;WZsuqHYXoTxEq4N14NcuLFiHmvKp8KV0sZzQzkIVTRI2RlVid4S2TmJfcepOpMGyV69ef7q6c1WU&#10;amMTVPM1/coDjXlwZd9hW4cFUxuxThoimFkflSlN4V39ILXmWRTMEmEL4dmLCg/r1ONCt277JqCc&#10;csopAfUpUWRjBw3mYgNr9zIOerNQtW0ySvIGo3BjLxRs6I3SzcPgLZ6CqqoMKg55CNQUEMNlrbnh&#10;ckshCyAvbyNiY82Pf4DztCj9R+i6qy6Hm0OtwMPR19hRgmnwbhoCb3InmuI0NX+WCSq2HFdLbS+G&#10;j1qPOzUWZfGXUW3W1k3zCDSFCHmoUVN+CsvyKQgVuPaGS/e5DjVnzhwDWqUPjWg6WnXo3fqBpRet&#10;SOvOQa4bghtf4/E0BKldBoPOxgDKBf1n3Dj2/Z5v0bag+U3Bs6XYNfmo2T4FJYk3E6SbU456oDL7&#10;n7TQPuWPay1FqIasqkpH25s7d+4+69KYNJmWqzbFpCjJTSQXY01wM7F1KQKb+6Es7V4EUsI5yX+G&#10;KxPiUJp2BYpWPIBQxUe8djMCtGj8/iBBW4m6/Pjggw/QsWPHKEj/p6h083a4qp1REyGOot40VK9+&#10;B8VJlztRB5qk+VlWQ2uy62In6U/GhfClN7DO5Utrgy1JN8G9aaDdE175YB2ZUieb+smUfQ6kb775&#10;5pri4mLTjI1ZDwgq9mAdx0UCeMGXrJzlPB7Rth1LJi4u7k9bV8kpS60eZCwo5SiCBdT4ZqF0w3gO&#10;8Ev4Sy6ZdUaw8Ohn/rVmzRq0atpgn5Mf0UsvP2fuCO2tqPzZPluSQ2AOzkPx6tdQlHY5PFKa0k6z&#10;fmn98+c4kUpWUn07vzQ9DkXLH6Ucfu/UNys6bMDhyy+/jIL0f4Ku7H4pWyFkCyFk3gBbgaKvUJZ8&#10;K0G2Pmq0v94vLVW2ONXIcWcBhrMziLZ7okZN07QqtRPcKx5mw39FIdqGGm/QtGk/n1dSVrxPbjmk&#10;xROa9KusJigRhBUgIyAOBjWlSA3RHTDXob63afPnjuU9/7yzQuvXr7d3VT2IZa5H6oIqtq02VEKl&#10;4pJK1ke7fRKY28fGBCsqi1kjqhePMzEfyuffq1G1aQzyE++EJ7Uz+yuVJm2hliRwrt1fa7NS4p7L&#10;88/h59lUrpqhNOsuoPoHNkQV/F7fDvfk9ddHNzf4f6fnX3yGGokfrmA1PwXS+dR4P0RJ/NWoyTgH&#10;NWo8Laww4BVQh0E4zJagxhqaIB0ZlaVV287LPKa8yOkNUZ3aGAVZN8JXMpU9bZMJmF9aoo8IRXrt&#10;tdf2ycY/49Rjaz6ZQlOVIOQnIgfIQSFzMIRZX3+mOvnTTArujRb89CPf28PB2w/tSBWQo5lUXFSA&#10;YYP74YSjD90nZeT4E44OzviOyg17jJyQwRppzNWodhfAW/gB8tPvRWVaByBbk8wnkE+1fhhIjrP8&#10;JLX77K4czCRAp9ESTmwOJEibboiShA6oWv8uZTKHg6TTPzXpmJCQENWi/7/pmisuZ/WHUFZRToxQ&#10;jyjh/9+hOOEGIJMAnHEGQhnnmn9Zk1iRqANHS9YkoRq69qi8k+Xy0LUOcLdExdIOcK99hnK2kE/V&#10;pBAFzuv40WZ8PmO3Dnjggcfucx3ynnvuwZIlS6BJ2/ChfYqmTp2K+Ph4PPbYY3r/fT5c7rmn7g6G&#10;QhWooPkgPdZFK0Jx36j4CqWZT1iSrbr63a9lacxODL4WTJ1Ki/l0lKe1x/ZVWsWaRnaisDRvsmzZ&#10;sihA/ydoedYqMyU9Pi9qgmUEyyx4Nr6L7Sldza+M1LPINIGUe9d2n1b2sCa2X5yBdR0Nv4NtRwxe&#10;k0SAFqc2R2ViBxRlPgiUT6H5uo6mvBte+VrJxRXVqN/wzxPr+/9FJ55was3FFzXC7bffieeeewET&#10;J060CbSNeRuwvTgfniAHQrZxbTZS40dY/gRx+G997Dw/RNZ2UdRwZXUFKuD2VGLLljwbVKZNm4bH&#10;H38CN914G1o0j8FJJ54abcd/kU499dRgYmKiWRGqe21yWxMq4LcUuDb2QVHS1ahOabX3/rcXNgvY&#10;9sV03BzKTV6S0gPluQMpB2v1ZDLVKK8XM2fOjAL0f4LatWqPqqoqdr0a+CxWUuE22SjcMhIlaTeh&#10;Oj4WoaRWQLpcF2pM5TCmCZXa0j7ravgI2+ILgbTcHWIJQ2ZDVCe2QFXKZXDlj+GzVvDJFZaqs8Tl&#10;hZfCeP1110Q7d5i6du2K3r17Y/bs2YhsVruDwkAqn74z8UgYtcRKbsKpzFOOegTcmpA6uCwksTod&#10;ucYHf42TxzrCXt5jV7bIishl+s7bOYhBtmK4+XgtUqoiu8LP9iHEZyn6RJqXs/v5TpK5nJKSgvHj&#10;x5tf86KLLopqy7vQww8/bH5f1Z21r8Unr0FNyQSULLsLFWltLfFWKE2Jtn7Zgt0r27ZsF7FvNkAo&#10;uSnKEmNRmPUoairn8bk+liG0wwd91VVXRfvkf4ouaXI+8ksK4KZMuNnxfMEq9sNN7LHfwLfhDVSl&#10;3gxfUgwbVQIh0D3fWf22lx1D/FlnwZ95PoVJ+XoJ5ukX8PMsat8XWf6J4pQ7ULqyHx+4nAKhTs4O&#10;rLydRIJ3X7ftnf70RICqefTRR/H111+jokK7sjhUWVm5IxxPk2Y7QvNIAmP9rc6jnB/OKk6CIwe6&#10;IIppjWyDJ7CFF64jmHIA9KQhUB0PV/ksVJd/g4rSaSgrnooKDsKuvBE72L155G5cmj8YxUVDUFo8&#10;BuUlk+Gu/Azeyu8QdLED+xbT6loOl38dB9VNxPB8Pr/EyqDBQYOE2jESyy3S7uSmDIQdzJoojSyq&#10;iLyf/p4/fz7eeeedyCrUfQK8jz322ODSpUutDnbEMQdKyDkoW9MPhSnXwJ/dEn71oQwBdNjdWEe/&#10;+7Wsfqh4c19KDCrTOiOw6SE+/GOWYAuqiQORsbV///5qh6j2/J8mmTEiJ6KABq1SN4Y2smfNg3f1&#10;m5b/wJXQgo16PkDwRTpHcUVsUFCU49hYQCytWb/VHuEVCRKJBkmpDx9/r8qIQ/nqp/nQeTTltPMy&#10;v5LVrZWvIVy0/0k67tija8Jf611w3vk1zz79DJYsmO+8HFnxv1JIxTqkOjdNl1qoABc1BOyaIrbB&#10;ZvIqnpDCw3MRKp8OT8FEFK99G0UrX8D2zH9ga9Kd2BZ/LYrjL0V5Yhe4kjvagg9ZOhH2p7TYjaU1&#10;1R3fXpt1Hlkb2yYpLwYtKnIwoS38tLCU87oqoRtK+OyipGtQmHYzijLvRGH2EyhZ9TrcW4YiVMyO&#10;75pLDSCZDbyawEMFwKw1Z9LLtH6+d5BavWRA+xS63H54pDWE62tZRiYG9+2Lti2b/amAO65D6+Cq&#10;3JUWqeKsNxEyst1LPoZn5aOoSm7nuBvNFSG3hOaD2Of2uqWa+p/Ol/XKfhkJj1WER5Lu1xYV8T1Q&#10;lvUkm+Fb1nEu6788vILYoaeffjrq2vhvojPOOAOfffaZNY4C4EVBmywooNxQC9vUDxWpt8KbFOc0&#10;vplamjAUa7LBCbGzycHaAlMLoJF8tmV1q0jpgaJlBGnPLD5nMztowJ4oWZ0xY/fJw/8Fql+/fs3z&#10;zz+PzZs3mdtIizEEPBEwFle43OyGNCPNRSD/4irUBJZQO/0K1QWjULSxJ8qW34vqzJtZ31egLKkL&#10;3Jmd4c1sB18WwTa7OeuyCetRnU7Jl2iuJrMNtFVUGjnj/HA7UFMKs9Kd7sqWUW+3uPZabBE8Sosa&#10;NoXVZgrdCv8eSL6AQH8ewf98BNP5mXauffennmPsbFtFmeCztUoyQJDwpjSHK6klqhNbGpAXLHsI&#10;5etehmf7YATKPiGA/0SgyGR9EMTNTSO4DqkG+R91c1oMBZVlcNXIKacojyqMHTMJcbGdcdJJJ//P&#10;ycoTjzxJRcgZmIyCHJRDOajcPBllCXegeqmSayk3ibNqV31HqQE8mU6b7ta/arPtKq/6P4NVehqC&#10;WefBk8r6T74M/ox74c8ba/lhBMy2BoL1qzBHLVRZkbMMZ5111v+0gvSnphNOOAFz5s6z7lFBZU46&#10;XcByQ+SzBZMRzJ+Gbcl324IWT1o4pEc+ZnOBOFnaft0I75zrTm+P4vS7AHVSbLXYV2d4AD799NP/&#10;akHp1q0bIuapSCa8mfZ6AZN4AY2sEWrCWMNjaVQeZyO04X24lz+CksRbTPt0p3Qm4LUicKpuBLgE&#10;RO1cbawBjZ+mQUn72TkQiuVyEmtHa7GP7IRB/hLrOb/AsoS0yYA+dztfg6wzWSyraefqNGlp/C3M&#10;NpnMQUSRAsYEFrFfzPIhiaCTeBqZMsP38y1tRkBqj8r4rgSRK1C67B8oz32DRoQWrWhV6joyAUxC&#10;Kdeo/OumbTog7jCwYcMmPPvs8zj22OP/q+Vm/KiJJiMKNw3phWQteRNQvepllCR1RFCpFcJJtZCu&#10;LcAuDtdpQwQyteHwL7dhMPEi+BPrU64aoyy1HfLiL0f52jeAcmrLwWUI+hRH7Ue1Swtf+Hj+syJn&#10;Lc4/97woMP8v0aC+7yFUxhFWS7k4urrZkFp7aFvau6ahcvUzqEzuEe6s6szU3iwCpG7BibA6rWkB&#10;GRzhM86CJ70NijMeoTm8gH0tAD9ROuKbVJRAuDj/cbr//vstckEkIHa7HZNQZZWbIpIPAaE8BDzJ&#10;qCr4EsVr+2Bb+v0oTrkMZckt4E1v5Ly7JnyoIfkSpW1GtNXaHNFenb33HHdSc+e7AaUDmDt2wjYg&#10;J0dM259ja4ddAbsu1jniyL0ExGpnceT6BjvKofmGCCALQCQHJgsRsJdGF2bnPVrauxiQ8x2VBzqY&#10;doETo5vhaOA+PteV2gHladeiJONvKFv5Inxb+sHtSoAnuJ6a9XYECG5+aZ8Ea4mMFFKPx2ftkp+f&#10;bz7t88777wGeTz75BCGfF16PLKhquAPb4alOwZbsd2gxdQKyjkMNB+MQwdWAOF31LxeTtvlSvWul&#10;4C/3MV9qfVTw/KrM24BtQwn+1JZZV0EqWspV7rMM2tVUKCrQr+/7UVfG/zppMisyeaXJHEVkOVmw&#10;Cm3kd+UNw/aE2+BKiKMwaUdrCpWBBwXMOqi0PnVmgQw7pmnY/M2iQ9hh+elL74yyjMc5Asyg8G52&#10;niEFiZ+vvf7if6SDtW3ZrGbebLlfNFjw3dmxLOqF3+WmQA0FvaaAEp9NRflLuNe9T/P9YQQyriDo&#10;tLckU0qIFEhz4k4D7Gy/ZpI1yrXYBqmd7E5ubVtkVaTfhsqcF4EiWl/VSRQYWXkCa6XU1ERlEMGa&#10;QNjdRIjKL8Sdd90nWfqP+LGHDx/OUigGJgC37ZhLC6t0PkrTH4ErvRUNVFkUHJTVXzi4OVZSA0dz&#10;puxErKQg68Ryiyt5mdwfmQ1sw92i5I6oWH4LgqVT+RDWBxUF+GXBhVBZ7mKfrTF3UVpaGurXrx/V&#10;lv9spNn1hQsX2iSXlGpPwE9Rk05NQUAGheI7FK8biMq0Ky0nh4DJtABb3EJB0tJSsWlf0gzUAeUr&#10;OwtenldGU786++/UzqlJE/xrQk6+Xy2muf2uf/+S0xNPPLHm1VdfRTFlWuF/9o6yQFkIaRuo4Q8C&#10;ZG1Qum0qO8NLKEi5HhXZsajOaghv5nkcaM52OpCsBGqV9l2dTB0u43zjvZmoUa7FtQB6h4+bv/lS&#10;m6E6tS1KkztZPoryZTfCt3U8QWohwWk9wckNj8trDhGpFAWBMoKUH+UVxZgwYRwaN/7/yYf8xhtv&#10;8OnE49JS2/gCNZXsL/NRkPUwqjLa0nIQMDciQLcxJcZZb7CrtSNlJsLqQxfw3VtQ676Mg9ST8G2f&#10;wPst5X35znKZBNgvfbTwlNiF/6/IWYN77rs3qi3vK/Tc868QNh0ftTzUEnqblfcTwIKLqdVMQsWq&#10;V7F16U2WjF2apGnWiexY1BDMVx0x1TPOIXCd4/gpU+JQtFLCnEpBK+Tgr0USwOb8PBxz7BF/WGc6&#10;+WRnYun000/HRx99ZC4KkSJZpG1J+7IJFIWs1RCQSz9G1dp3sTnpHwSEy+BPdQYgJ5RQg00Tvhvf&#10;MaE9v6tjqVP9HNcCoCj/No4sgBJbZkVZa45losHQm9YU5antUJp6PQH7eY710zioSp5o5nuL2dbl&#10;1KylaSueW7AdwOLFi9GhQ6d/C1h36dIlGHHZWXxxiJqzKwFlK56mMhNDbTns+qEcBdKa22Au118o&#10;8zRjb9rpCGTW5/dW/L0dSuKvRWXm46jZOoKdjwMRNpgCEemPyl0iIa6u9ODJJ56NgvK+TE2bN8Ps&#10;OZqBl/RxxKY5KTesz68DBOtQAsF6KHxrHkQFTTBPUisKoCa3KIwKAzOBZKeTn1IdLakltibfi6ot&#10;k0zwgiHl79AAEMK777z+h3Sg0047DdqeatdYXZHcNw4pFjwJVVunIH/ZKyhKvZWDTCyCmuDKPMuW&#10;wqtT2TJ4aTtifc8412bNza1jfmCxACTMlq+EbO6fWqAT5V/N5uOuxZKpyHfENwaWUtNOOp8WzLlw&#10;UdaKkuNQknG37QLurkyjPCkBURWlShO5flRWOrMrkuMff5wNLRQKi8vvJmXhi5ABdGAVKtb1Q0nq&#10;5TQ8JRMsMwcbDTC+7LMc+dF7Uk586c0t8Vh52q287DX2pQ/YuXLYIQrZt3zW1yp4Szc/pWKUlhXg&#10;n08+ipNO++uu5Y8CdJTq1evcuTOWL18Or99DpibquG7Jglh2iOAqouAiVK99ExWa9Fl6FdwJcTTn&#10;CNKpCgG7AN70c6kdtEf16icoyInkanOpaFn4slVZv6vTvPnqSwh5fJD7zzLrUeWQhl4TLGHHXM2H&#10;zEF57mC4U2+BP7GzLdIJZbRwBpOMSMQENf7f6UM2V4e0JFkP4ck/08D1u4E7PyOJp3YAvUA9zDrH&#10;oiwca2SP7IO0RMxcVjidDQyNLfbZJuU4mNSOi/YlN9+NdUwDZw0Z1Ead0DuVic8Q0/xGqhNLHUok&#10;kOiYPZ9AwzpyJgidCWMDTJUrMlhxgJLpLgvKsaJ2eS+zLhxw+ndyFdu1JOma8BZaX1M2ndSmSkjk&#10;p3arYdulOGySIoluvvnm/cMi9JupQ4fYoOZrnNWWzmpPFH2KitQ7bI/FUMrp8C890coVzGpFjbo1&#10;SpNiCchXozrnMWD7eKJ6EvvOdpbGb3HiKp8W/kRWl2p+SPNEfFwUiKP066hbj66IjyfASqA8/Edo&#10;KOEMUVPRLho1/PSvo6TNg2frGFTkvoaCZQ9ge9atyMu6E+szX6KmILNUyZVCqPJWkyt/M0BfdfX1&#10;2Jpf4mgXlQG4KNPOrmy672bagXNRtv49FGXdgjJ2DnfmRTQlw7t6pPF7OJxt1wmb3z3JJ/BNIiDb&#10;AhCCYDI/d+TYFpCdQ6YmZZ9hwOZvkSgOuVYiuber0zqjJLEbipOvRWnaXSjPfADl615F+Yb3UZ3X&#10;H+6tw1BTQmuk9GOg/DPW91es10UcjJbuZPfi3dk3n8fnkn8kOHwDX9GH8BeOhy9/JDzbh6J89Wso&#10;X/ksSrIfRgmfWZFxE6rSLzdNrzK1vTP/QOtoR94WG0i0wOlU8kl8Vx7Tu6seBMr8XekBxBq8/u1u&#10;oCRpqecjwHYuz4zDtvSbUETt1FfwBd85i3JRBu2/qagH+YslOy5ah6+/9iLBut5vAuvHH3+Ulwvs&#10;/QbQ2mrKtWEktiTdhpKsq1CW0YN8C8qzn4Jv40C2D9spsJzny1UoFxu1E/UhlkMLWuRSlvT+8MMP&#10;kWXYUVCO0u+jiy6qjwnjaZpJssjukBsumpbaWtUFLdxQuFoVkZOarHzYkIBSqwmDswS8Bl4kpSf8&#10;aoAeM26kBd6bcPMj6NNWUtt4r43sbT/AmzcI+WkPEdiusjA/ZeAz90QmASTjDHZgJ67b6dQRDU/f&#10;/wjwCE+aitPPIeifZ3m4tTONN60FXJntzIeqWfnC1CtsYUfp8gfh2fgKta/eBM057K3JfDHV03qy&#10;4lq1E4YTV6vJVeVU0Kf58AUyZHVusb7Lgvg59vF3jan63O18fqouNYHKJ0if4/PURnp2uG4t3nse&#10;65hgVzgO7vU9UbL8SZRm3sd3uYHvRCBPaYVAVhMElzU0iylAUJZ1YpZUShsbjOqutz+ILWSNA6MG&#10;PgK1BgUvn1/GgVKA7V3zHge0mXxxvUu5WVyKKFI6VMlTRnrGr95r89FH/xG0PCW7atCWw2Q7WZr7&#10;Zn4qxYJT117eX3M6pRwQSly0RFXn/Hvt2tV47fXno/7kKP37qV3L1ujXsy/W5ObBRenTol+Jreba&#10;tVOEhFUbYgsMDJ9JNTyjZ/93frFTtGvXzjaq1V2064RfSGI3k7aeA/f2D5G37CVbEh1IlMaqOGOC&#10;pXEDm8hU8nPH5SBzXBouO7N1aLkgpO0JXH8vSMu0l5l/iWnC5Qkx1D4vZxHvY098hiA8hZVCDTaU&#10;wRdXJy7i4OI2wFTqyQDRUp0efEexAbIWE9kxoojtBkAmshpIazk1gVTbjmlHdt3Lzv8Z9vMcH1mf&#10;frvOWY5tyZcM7VWvLIg+Dbn1uZPl1RVsV/FPDb+BUBn/EoBzMAnmABU02fNn8NUGwrf8UXt3X1pb&#10;x62SqnqODIb/HvZkn0M+y9xMps0v5fElctPIlaNj59pciayD8jwl9lrJOlDOmu0ckgpRUqoBke9X&#10;VYVnn332F10gt912yx4ArWpS+F+A7SFmYzmr/FW3riK4q/PxxZef4vbbbtnt3icddkJUY47Sf47O&#10;PvtsM9u0XPqll17CK6+8ghdeeME6gXIDnHnmmXUC9J2330EAptQLH4QbpulQ4v1biBSLULWqD6rT&#10;70VVYpwtfvjdLoodPmBp2ATrHeFfF1ELVCKaxtQElctCYVM8P4FMk95H7bA6JQ5lqTfBlfMUsGU4&#10;e/lsqqMErZAATBNXBFBCnEBRVoP0VP5o//Og+rKjDfNd/VpGTjY/egSkZRLXBk3+zxPCn7qPrBUC&#10;g9i+C7DDoK2dAwJ8pmafxPqua6U+h1kDZ4R1yJazE3CkUWsRuyZ0FYfMX3eyPd9hrQJUPj0Blj0/&#10;SKupZhWfNw+BkimoXP0cytLvROnSS+Fjm9Uosbw2gUi6GKGkC/jZFEhUjhABKgdZ81urHXjOHzIJ&#10;qwFY99Q8QRNbjFWS+Qy8xd/yXTay7MoC6eF/PrKTQ2TCxMm7gulugK1IoWbNmul3k+UJEyZg3Lhx&#10;lq3wkUceQfv27X8R5KMUpf9JevGFV+F2U7cmpgi7hD3KVYzAMqDgY5Qsew75KVfCvYzaWSY7rTqz&#10;TWjV1Sl/A0vDNhM5DAaRybPw8mxlHnNn1EdVegxK0y5D0bIHUbGhD0KVX7OQiSzlVpa1woBKipPc&#10;CQr2irCOqdPrnSLvZf9E2EDYAVSBnIEjgS9yvZf/ufnNxftrvZocEIVkTTNpGNhaizmM7WTeP/Jd&#10;5+s6ZWuQrldt93QTngRRIX4TICtWnWXRLhwB1r0WisgfoBeIvIQwetfy84BlsuNvch/odxtThPYa&#10;kDQCCbyVWKn6J/i2DkLVuseRn3kFtqW2RTA5hgCt5E0aBNWeAmeyLTWn5WMTqrXa7DewafHmZtFA&#10;fK4Nur70lrYMu3zZzfAUjWD5tKKU5aMF42ZRvSo2j3z1zec466wzfrUrLkpR+lPQ8cfvzK/w7ptv&#10;WKf2+rQySiQtT/kuUuEtmGLacnViZ2eWPKsBQplnhf3K8vtKM6q7Y/56djqu+Y8zzoU/owFcqc1R&#10;kdyBfCmK056Be7204x9ZLmnHBcQc7exN8GVRBUa7aqEGSFL7BbwGvgS7IMFOTLDVtmTUNw18y/kp&#10;wIyArry+6bx8LnFxUm4x+iSvw21fpeHST1PQevRPuKDfDNQfPAtn9Z2JM/v+iNP6zMYxg+biyMHi&#10;eThy0AIcNXhRmJcYn9B/AU7uOw+n95+Hs/rNxmk9v8U5vb9B/UE/oOWoeej24Tzc9mUCnl+6HoNW&#10;luCbMmARCyePuMojB4AMdzk2yvjSwmlD6xq9AcG8RqlJnfSkejdngGErhtk5Szqq4N/N3xUCJy17&#10;A6uD9Vkw3KJ88pNvQFlad1SmNLeFTrZEXJORO+YO/jV24vMjfvBwW1teDDK/a2FMedrNcK15k+VZ&#10;xHbajBoOTv6gQkKdt9VWUQrnDItsVDuO0p+f3n77bVrd1FiUtJYdWWHMliIxtAHlm8ajIO1elKd0&#10;QFB+xLQLqKxKs3IiHxRRYKFd6TJf9+yUv4nN3JaPujl8qXGoyrwBvtyXiUZT2VmXEmUInQFqt9QI&#10;1V0dJVEFJvSEqHvWKItZgKxp0ohrgO+i9xFA8TqBlIA4lwCezht8sd2F9xPX4p5p89Cw9wyc9t53&#10;+GvPOTi2/1IcOWIZDhy9Fn+ZuBX1PixEvXG52H/cOhw4YT0OmpiLesOzUG9YJv7C8+oNycD+o3LI&#10;K7H/yNXktdhvBHl4bpg3oN6otag3eg2Zn2PWYb9JW3jPjfx7HeqN5P14fr2R/H3kKt4zBydMzsVx&#10;Y7Jw9OAEHD1gAQ5/82OcPeBzdJj8Ex7+IRNjVhVidr4La/kuAm8fBxTTmCMDlCopUlGqCA5SctkY&#10;WJM5ZNnP8pCoGn1+Zbhju8un7Z2FwJaeqEi/Bb6UzgRpbQf1+zRoZxC/2EDa5IYDvVb3mdWkeYkE&#10;AnaCMvrFoTDlFhSv6cmCKt9FMS0CDkiB0I4QOEVbRLPDRelPTY/+45/stOykUj9pXAuYQ1rGKp2t&#10;cAAqs65BpUzbdJq7Gb8fgP3p4aQ/5r4QGOs4Oyo7p7LOFS/uiqqsB+HfMogAMZ9Ak8tOSX3RfLcs&#10;KpFEoCsQNrOd5SVC2zsYh5TDw9mJpJrnFfJ3uROUaPObDaV49MuliBnyHU58bxaOHJiIo4al4sjh&#10;KThoVCYBczUOHZOHQ0dsJLiuw18IoPWGZBM8HbA9YNhqHD08AwePJ6BOKEO9sdtwYL8FeJsGxnvL&#10;izCKCBn3yUocNJT3EvCOX49jRqTh5N4/EuwTCLqbcPCojThsYLqB/zFDknHI6JUE6Dzj/cYSnCeV&#10;8fnLcMqIRA4M61mmQhxMMD9saCp/38x76jyWc3Q2eTkOGbMGBxPMjxqcbM85971PcPmHLFPGNsyq&#10;srgP07itejxajappYw1R2slabS5ED58QBnOBu0WlsO6caclNPLgE7rJpqFzxCMqTLoM7qR2QSVA1&#10;jVpL7BUm6WTVi2TYcxLgS1uOgPre5WdHbLf83WTtYl+c3A3lqzlIe+ewnAVsdxcCIb+VT8X+8MPJ&#10;OO7Ig6NAHaU/D3XuEoeCwlIoOZlFdVDQtXsHkIjAthEoznwQVWk9LC4YafIv08TVUvLf62M27Vgd&#10;VglrLoSXnbw8oxvKlv+NA0Jv2t/ZBIkiokOlaUqKT1V20ZBpgSylFjvUVLKszmSf9vSTi0KaoGBn&#10;HTmBp41ZH8Dd367EhYPm4ejeP+GQAfE4asxyHDFiNQ4YSaAbtR0HTiw24D2YgLjfqNUEw83Yf3IZ&#10;f9+EwwZn4IwhS9B63FJ0m5yAu75bh6s+SkfjEQtw5KAkas4Ez1G5OG34Qlz/0Y9QhK/0vI6jF+Co&#10;/vHYb/w6A/1mo35COo/Lq3rpiM9Rv+dUPJlaBNoDOHvQXBw9IhsHjN6IAwnch49cidNY3reIh/en&#10;V2P/IdTKqXmfPHQpLhk1H0f3X4IDxq4k5+DgMdnYbxzBfazAfRs/N+FQ/T1kJQ4ZtwlHE+yPH56O&#10;I9+aifP6z0GnD5PwbFol5hGt5Ru3dZ0CZtWrLXZSaGaFadc6xvHP6lwBJZoLdU7WwM2ra5ahpmqG&#10;E7OdegMCKW3ZpgTWZK0CDYf2acEQ2VlqLdBlm5vvOQLWdbOzwEYyIl+17nmWLcrxpsagKvkqlK19&#10;j8WYxTJuNMGQ90oLTATUb7z3QnRCMEr/+5SweJEBcrVSj0qyQ9SqAulwbR+PimW3olxLr7NaAVmN&#10;2GnCMcXWAffewfbOZ1ri+YrUVijIuAX+/KFU3Bey01P99Ds5dFUk4YYigTXVFzQwFihLk1ZZffCw&#10;c8pNIbDJIY9eXo7rh83AGe98jmN7zcIJI6nFUvvdbzw12VGbHCCbvA0HE7zqDV9HUFyP/fqn4PjB&#10;8Th+0GIcNXoF6g3lMWrOJ47OxEUDvsdnxKPvSv24fdgkXDHwAzwzfzWS+az7F+Th6IFLqU2n4fRe&#10;n+FHFnpqzmr0njHLwPiqKYk4vO9POGV0CjqPnWuDxhfZa5BCjLt/5ET0XZCKuTx2fp8ZOHrYMvxl&#10;9CYbKI4koF497ht7n4e+WYy/vvUFzun5NXplrMciHrtk8goc3W8+Yr5Yi57E0TbfbsbBQ1OoYRO0&#10;hyTh8H6znYFmJDV8aeV6xzHrccCYXGrj4rU4alwSDuvzLS4YNBP/mLUS81mdmtws5zsozNBnda0V&#10;f27TVJ2WUGp/uZScgdDcIso2GORIEkykiTIKFRzQyxKupBjFEZhbIpR5iW04EExVzuULyAJoatx7&#10;kR9bIWnnKhyTn+afPpW/SQYbWra90pSr4d/Qk4VVVjlF50QGaSfyJrrXX5T+J8myfsl09QfZAQl+&#10;SmuqBSyl8wjMT6MsOQ7+jOa2CiyUpk4lcHZikzW5oxVsOyd4/jWuTOwC/6p/AjSXEVzL5zs7kLsM&#10;FvRvxPQWO24MC30jy7+6lardmpoafJZXgDun/YSz+k7HkUPn48BJOag3KRcHTFiJgyevISCvNa2y&#10;HgH3qDFrcES/RYiZtha3xJfi4hFzcXrvLxE3eT6+4VP+kVSA4/rOw6FjNqDe+EIcxGuOff9HPJVc&#10;jO/4e7MR3+OYwdTCJ63AyLVbTBuuP+RHnDcqEU9klNtm+gnVPiwtd2NdZTlS+PdlX+fg2D5z0GNq&#10;lv1+84BP8ehXqXIWIJvAP7OSAN17Fg4ZtoqaO8F0zEocPjoeIzcU2/KYb7bkYw5Bc4EniEK21Yfr&#10;8wnAqbig748YRUSdRnxs2WsqGvb/Cg2HzYa2ZHhnZRHOHPwdjhrwI1p9vwVnfLQKR43Mpma+GoeM&#10;XI+DR+bhqPGVOGxsOQcuPnPCcg5YHJz6fYZWo77F26kFSC1xBr4qaaZhDwgbxTGxxCHJDLlGMkSw&#10;5veAshAil4eX0oR5HqHkKwnMsZShJs6chQE021/pcvc2wIcnIi3rXEpru4etNJVmLV+14ur5uyux&#10;reWx9hZ+wGfLkaOpT8qRwj5I2sFboaVh0Y9SlP576YILz0FhYT7cbnllqZNqp3GFbrlSULrmZRRl&#10;dLIsZbaI5HdqyH7FKdteewrTYsekRqR8uiXptyO4eRDgEVwRYYJFpqFFAHgHq5cJFQQCwSpUB6ot&#10;6aq64IAlq3FR329wDLXTg4dkmGtA2qdcA8f1n48uX63C9zxv4GYPrp9PAJLfd8w2aqdbcFLvJQT0&#10;TIuEkD96Bvn2j77EW18swHI+7tIP4gnmCwnQa/CXCWtw2rCluGZKgmnEz32fhKavDsW1U+eCEIQR&#10;eW6c3mcy2n+6FHP491vJZTj5+ck4vM8snP7eNLyZC3zO452npOC6HzZiGJEsZuoKnDFgPm6ZGo/P&#10;CHy9i4C/Dl5qWvMRw7Nx/IhlOGvsCvzIphm+0YuTen2D84bPw23TliCb97r76wwc1ns27v8yU8ln&#10;ccOMRBza50f8tedP6MkBRu6V1uNn4YhRq3BCv8V4Zmmeaemdh3+L497+ynza501MxEnDcrB/z3Qc&#10;NWotQXs5Dh+fgwNHZuDAIamOC+id+Tivz2zcMT3FolcEvRo2QxYFo3axbNAGhsJvKvKmvWpeQBO0&#10;frmnalbDX/QpSjL/gaqU7vBLFizHshO1IdeWTSpr7iE1soBG8hNxh+wpV7uz7nOO+asrUzqibPk/&#10;4S1W3g/ZU4pMoTbtYVlZ7w89cBd+6xLyKEXp/4WOOvI4jB/nLAP3UhMLKqm4nx0Ia1GZPxmbM+4i&#10;cLaCL0sdg2CaQO14r3Gu+v0XOOV4AvOpCCQ2Q1XiZWb6hgonsHMrJI6d3LQw/sP+4/RyftECDv5m&#10;Mb/UowM1VbZabhl/f4ug3HbcApr283DE6GVOtMSI5diPZv1fqBnXGyYf7gocMX4VDhyajGs+WmT+&#10;YBq/eDttC+r3/x7HDliMk8euwhEDUzGBx1KofV4zeDw+2FCI5dQOFUT4FQ2JS4Z8hoPG8p7D1+HU&#10;0Tk4p99PeDkniDdXVOORpesJuHNw9sCFOHJAKo74YCvqDcxGvcGpOGgEwfNT/j2JGju/Hzoyndpq&#10;JvYfxuMsl6IxDpmwwSI/jh/Dsg7NwqFjcx03xHheJ9b3wSsMXI8alIi/jFqBA4dl4dqfKvEGR5Qm&#10;w5bgFN7z4aQye7cX5i5BqwEf4f4Z6TaIPDMnE4f1+on3oYY8KBu3fjDbFjtPy1qG2az26eS7v1qK&#10;80YuxjHvf4Pb567F7Z/Pw4RCPz7ib30oFmcOmINDh67AIWM3sz7zcAzr9fhes3HdtBR8U1iDDbyf&#10;vP7m+tAiGE04KtLHIkOcZe+aB6hWG+ubYq1LfoBv1au0znoQTAnUCquTZWabtVLu5DrTAicqBw5Y&#10;S47qkjuHHTDnOeHwPGnocquUJV2Dmtzn+NzlNkdhYaIsh/zTy1fl4KKLo1tORem/iM4792KsWL7B&#10;fMzOBpqayy+muvOjrSYrSO0E3zIKfIZMyrAb49esAtREj23RVDcHMpqiPLk7yrNeYOeknhpYyY5L&#10;bVmdRT5O4bFMZoGzsab5BMtO/PFa8pCcfHQa9T1O7fUtjh2eSgBeRe12LcFHUQzyKROM+y9Gmxkb&#10;0OyTDJros3DcOIIlgbsJAVkA9uqHn2DwtzOwjN/H8sYNRi4xLfui9yfhQx57ZkMNTnh/Ks7o9QHu&#10;WLAaT6z1o/FUAiq1yv2HrcF+Q9fiwOEbccCwDTiIWrom3hRVceykND4rCccOTcGJAxbhzD7fo9GA&#10;r9Gy/3eI5d9dxyag66R4XPpRMq78JB1XT8vGVbtwtw+S0WFiPFqPXIDGg+aay+JsasKn9P4ex/f8&#10;FscMTOQz06j5Z2G/CTk4jFr1IdSw6xGs643J5iCUgLN7TccNHy3EYylVeCC9HJdNm4tT3p+Gg2kt&#10;7DdmI47rPROPzU6Hlu0IwA9/fQaOY50dPHQZznn/EwxcV251NDghHUvZLt9yfHxgwSacN3gODhu+&#10;DPuba2gD63sL9p+8HcfQqji611yc03cWnpi7wq6R31oeasv1HfRQvrTyz9mYWLyjnbVkXtDumYXS&#10;3PdRkXYDqhPaIagVi5IngbR2/iHoOsvR9wbQ4Rzhih6Rf1psoXtSDpqhJPtvCBRQKQlxeAqwXHx6&#10;ue3WE8LfHvx7FKSj9J+nJ5+gJsEOQrmktiPRLKLiug5bSmZa3l7tAm37r6WfQlWTGoy2j2LncGc7&#10;WwHV1TF2sAGxJnDq5uqcR4CKL9gxN1vntcRA7CQ2tRSUsSwdzG3asiIGNFGpoSO5tAbPfvAjTuo7&#10;BweOUIQCQWK0QtUKCdB5OHRwJk4ano7jJ2/FIf2TcXb/GbiHZr4mz15fWYlT+s/CUQSXU97+FF/z&#10;UZpoW+UP4ssVG/HOnHRzRXzMB13Q+xucPSQJZ45bj/36ZeGgkTk4mNrqQUNzcdDAbabdHjKQWuyQ&#10;pbhgUjq6frEcTy5YiykbSpBU7ccq3mcDe30+X6qIn9v4Ntuo7xegDBXBalg+DRuJWO8KkVGmQTEH&#10;Sfh9cAUqjH3+arILlV4vCqnqaXWhfM8KCdT3JJ7+6XYf3s2uwm3fbUaTiSk4efD3qDdhFQE7Cyf2&#10;S8GBQzZi/w+34Uj+dviIeGr+hTicvzeYGo/xvMedc5bjLPnnByThcIL+hZMz8D2V3hRi5kKi6IQN&#10;Plw+fh5OfGUKLhifgBNHL6G1sRAXTlqOMyfQMuk736yWgxRuqLYYWYAjP9yCw/rMQ8ywuRidvg3b&#10;2b6VbEcl6BKjhqNhSDlJquVMg8fkj/Vh8x2EdN938G96DVUEal9yS8oUATrtDMriOU5Srb0qCZJP&#10;R5lwdtMRaAucncgPRY1oUVP1qnc5gqxgLWjlZ5Blq7EBZfbcOdFIjyj952jRotkUQ+sStkxbsc1K&#10;e+nLfQ0VqVeY369uwf91rJAqm6wxPyA7VnYjlCbFoSiTwKzFJB5CTEALogXD7JyKVfaHzARWLgm5&#10;MnxeLWx2VsZNzi1Hu9HzcDjBQFEGB1NL/svoDQRoanBjqTkPSsbRI5IJSD9RWwxqLxg8MTMdTQfM&#10;wkvJ5cjk3zLlpxZ5UH/0YgLwt3h/DfAJK6B+n6+o5S7EkQTgegMyzGVQb/ByaqK5pikfM2ApTnrn&#10;a7QbOQdP/LQOHxUQ2HmdXB4Cyu0srvzf6tiqSlsQsyvpz12Zr2pc+/jvIA1yWrrtbA0WMJ+wokIW&#10;sEB9swtx1dSlOH/wDzi69w84cXgCjhmajqP5ngod1GIXLX45aOQyNB63BB/xZaQ5X9l3POq/NRzn&#10;D/sSNy6vRsMZa3HCuGRb6TgudZv5+78knzXiBxwxYjEOHZGJ/ThAHjp6HQ4dvhoHD1+Lg0asxRHD&#10;luG4nrPwyKw1yGB5KGnOK6u8CtcjRNewvaVdq+3V5jYxzdqtcf9Ijfp5FKR3hYtWFzIJvGnnWWie&#10;5QcnG/juCti/IsSzJqkhghmNUZ7WAlWrHmAnmMXGK+f4wPpj22oCeuu2jWjWfMd2XFGw/ndS2zZx&#10;eOvN95GetozC4AiIwGknh7B24xqM/2AsLru6B4477pg/pZmjZEcrV660ECixX/kklG6x+EuUZv0T&#10;VUldnSRDdQj1b2OCMlkdx53WGQXJ9yBQOIXAtMoyq6nOnaXTBGSt7pOPUgtfCNrqptt5hjTF95M2&#10;0rz/Dn+V/3bsavO5yq9cj9ryAaNycWj/JWj3xWpM4LnP00I+uecPOHVgAm6Y8J1FSSQRPK8ZOhUX&#10;vP8Ftek56EXkUrqdBqPn4OxxCThp5FIcNCwF+0/YTEDeiENGUescPBdXjZuN1+bmmE9VQCRwFxiX&#10;cCBRve0uO6xHCpUmVhVd4mw9JgR2aFdZY3H2YB3fDZ//BbCOgLNNpgqslZND/l+W1sP6JfTYIGIz&#10;CxwI38nYiJu+TUH9IZ/juF7f0iLIwNEE1mP6JuGsXrPxjwkJGL6kGD+xLKOKgfZjFuC896YibvT3&#10;mM5jkzdtx8e5eVhMZbj98/3w8HfZ+JT3vjapDIcOmUXrZi3qjWKdjt5K3ozDx+XhyAHJOPX9Obj2&#10;81VYQitFZdGg5leNKq1tSOlonax90qedLCl8h5o8Durfo2rZU6hO7gJn04bwDubpWpkqgHY0ZpO9&#10;X5MHxHKBE+DTzkZlRkNsTLoUldp9u2YNArRYVKpAUH3Dj8cefzjq8vh30KBBQ3Ys97TdhZWLgSOz&#10;k7aRx3ekimQ3UacghwIcQbXqYRf69ttvERcX9z/fSN26dUNZWZkt1a7gq3vM1MxCqGAoymRKprWl&#10;8MoMpKD/1oUmO7LJOSwT0nY5Vr6EvBEE32zWfxiYWc/Sj5SFTLkeLD8v20CpSQUiyifx6ILVOKPP&#10;1xZ/rBVy9cayo4+V+bwW+w/PQadZ+fh7ahVu/zIN7d4ehbjXBmJQ5jaLUrh1ejKOG5SF84Ym4BP2&#10;+xls6phxc1Cv9xIcqIm2/jl2v7+MzcURg5bi1L4/ovGQH/FmZolNpMnHXUW58AYJuiFHbmziUvk5&#10;DPiILpqwtNwdymInC8BhZ/m4mEBJFmCadRCWL2NLEcrPXbXoUBhg+Ydx+Lod1/9GskgXsi7V9buW&#10;RexlQ8izosFGlsAH2ziQfbsCpwz8CvU/mIVbMvNxxoTZOHTADBw6cA6O7DsbNy0stoiPp35ag0Zv&#10;9sIXxS7MXFmIr5dth+yx2M/ZVqzHo8bSCiFA7z9qA62cXAL1Gg5+cn84S9oPoGZ93DvfoQMHyWms&#10;bG13rMleDdRBDtTqm2LNi8g/re4Z9BCoAzlsnMnIz7wf5fEdzErzpzZFME3yJktNPmbK4q/JpicQ&#10;NyA/37ZPc2edg4KMWFRtep0FUQxOmQG0yy2JDOC9997ZJ1weJ510kv/iiy9WzmvL8NewYUOceOKJ&#10;fxz2nXPOOUhJoe5EoXcyNlKjUZiWJYYpoqazGdW+1fB6FsLv+gm+qvkIVMcj5KIR7KOuFKS4+rbC&#10;U600Mw55vV4UFWm8dygzMxP/x95XAGhZZe/j2rH2uuG6qxvuGuR0J2kHJip2dyuKpNIwwNAhUgKK&#10;UiIgHdPBkEMzwzDdXc//ec77fTggirm7f39z4cxX7/veOve555x77rm33347mgYP+l9Pjz32mJVd&#10;dREQyBrYSGmhNCMKh2M629ZqZxGQ0ohsz7ab6ziM/W10DEDnU2rO3foEUUDyarZJiuaIYav5uSRn&#10;RV+qrcBOi4NZvOiDDem4avBHOGscQTRaA3yf7XqT2ixf4LNH7cDpQzfjprEfY1lBsbnCrS6swzY+&#10;O6WiAVsqq0y9j95dgdbDvsQlg1fignFpOCs6lWp4Ai4cGYffRZEGrsKdi7bh06wyu97ZcsH2ISDY&#10;BC3QdCUBpjYnaqp3JhaH9FlkW4kFhLpNcz1J30mqNnBVxSVUl5EXD+SidPMelKTuRnV6JpBDaJKr&#10;l2VcbxNCjSaFYwD1h6ZjJwiRE0faoTLmVy97dw3zry5BZWW1BVqVA9oefv/upkz4T4zFhf1W4ryR&#10;W8xccerINJzGCe3iMRvwzwEfYRmLLFv7xC0FuGLoDLSYtBItPlSckCKcNWo3zh6ZjHPY3ueNicU5&#10;0Ztw1phE2yxz8nj26djDBO69tlnozumrKVFTaFC5SRYbpJaTYW21tanWJxSzXEGbBOeNtYlo2P4U&#10;6uPD7XgwB6Blo3YtAipWxwkAuibl3w7Py74d1xKNcX+2gwsULa9ixyvEhG1HJGiLzkguWLZs2a8i&#10;WP+ll15a++yzz2LatGk4eFDTI2upsLZMMo/pzMbi4mI7H1Tv9VpZqbZwUmxsLG666SZcffXVp7ke&#10;+f1Sv359bGBVsm/F07U1fCNLXNUK5O0YjPykZ1Cw6XqU6zSJWE9SO9TEt0YVZ+FifievgryNt/D9&#10;w1R3hqO6bD7vl/WSgNKgHVOSjNxWsmqCPDuO+e3Ytgu339QVF5/3M840P2N64aXHHQ8NSSJEj1ot&#10;0NSvROn+d5EdF2m+zaYexpF5tb36e0jPWqgxO3WsLxDD142yM+twUA9nB1c2Fd5aLb4I/mRpdg0+&#10;kpi+upxqJPuosrbOJNaPdxegzcBPLO7EbyZnE5y34cwpu3HquO04bfwOvu7ESdHplIDlorYXvx2b&#10;iksGLMGrsQVYzftfWLoRf33lA7QaNA8dP9qCDp9l4neD1+PsESk4I3oHzo/eikv6foHHFm/DerZD&#10;qQvz3GaBY8ltT7YCu3DNhqs+835JnjIgiCp4pUKAyqJeW+f41mbzGrs3pwCZY8djRpeOmBIajMU3&#10;3oqk7s9i2+s9se6Bx7Gk481YGNIJ6a+9CyRvZqbVKKwrd0Ca4qPKojL+3OnY+iqvplTGeggwNXzH&#10;ppej3dBF+MOQdThjWDJOH3eQEvVq/HtCDFpOTbT3p43ahhYEcZmhtHjqP/VLzGSDyRdb8qjOvZ5J&#10;Cvk4Eb97fyNOG72TIO1I1adFb8ZpPebg/kUpiGOjCw4V7VltbkxD7HDaXxGs2bCa1HEAjcULkZ/6&#10;BMqSfO1UesRfiobYf5F8+F5S9PF597h0jICRt/URNJbJZ1p+KM66SB37d8XK5fjTxf//bGzx8vLC&#10;+PHjkZtLDBMbGT87Aoc2fklLrKWApIOhncN71foKwysBlSOzkYKpqI7vqUGSU0wDdo0GHNxzAOGB&#10;R5/EftqpRx2W66RP58/hDXW2ycJGlI5tKl+Fwl2vIjs5DIVJLe1InfqUf6E+6XJ2AmfbeM668rVM&#10;uowz8Z9sy2lNwlWoTmht4FNNVak0zgdFSdehfPcLqD08nqORSrT8NslC1RxIjkIKHHaduSdasvQL&#10;XHfddf8TndhvYB+nX8jXjZLS2Oh1ZQkoTnoWFbEdnEA2Oh9ObWGxL3Ten8uW9x1kJ2izPS38Y/Kl&#10;aEz7J4E5AEVpz7N/KTU35JgEokmtzh3EQ6RBR6qvLzcAWE+ECx+zGn8cEoNzpQYP32YLf6dMyLR4&#10;GB1WlmEAecZ3Uix+328p/jB6B04ethctJhzCaZP34XfD1sJ78gbozI27tjXi5KGxlLYzOfB3UpWO&#10;wYUDPsed82KwlogrCdEWREUqkgv4jgfSR8oqoOWbCr6h0muvZh6rJoOK6TduRO74Sdj66pvY+syL&#10;2MvX6hGjgHXrWblYrO96P9beeC8wfzELUEi+rHYWFCtYcZ3EW0Z+3ZeBHXxG1K23IWH4cIqx1OL4&#10;238SoJVHU6pEIXmZA5ICSTXbQMNVHi99kw7Db9znOGVkvAVtUsyPFubeuNN8w/8QtQ5dl+7AJl77&#10;xPJ0/G7IfPxj/Eq07jUTj0xej1X8/uY1B3B6dJKBs+z+2iF52ri9OJ99d8X7X+ClmAJb4NTkZ32g&#10;AF1sN2lbZo7kfwNvuyIJlXv72hjVuG2M+wt5WVu+XeaO70vHAHRJihNioCH3I5Yh0yLksTvM0SY5&#10;KQE9e/b8n5Okvb29MXLkSJN+dZJOIfuxgBKxprOCsiI2pRhfnlESLIlhDRSgFAEwfz6qD4xG1e5e&#10;KE57Fvnx3ZEfcyMK425GccI9KEh5CuW73kd1rnb1avl9L8FdJ9twEue4qmFf7M3MRKu2/z4+5j3+&#10;uCMhGiBwBjBLZt6XKEt9w2IDa0HB1B9JhnJ2tyArAiYRpT/ZrBQ/4gjx80ZJhXpPsEr8B9Whf6GM&#10;DFCcGISS5C4o2dEXtVmzWF9WsHYXSym1vcbGtTRk91ZSpR49euCSSy75jwP2271et0YsraBqLTW6&#10;nhBVtpTSwUvUHMKtLdyO/E7bONHjFF/5RCBtuwCTr6XUfAUqE/+JnI2RqNwziMCSzDYocLR6ZUky&#10;G612mDHpOx0aq0W3p79Ixu97f4bTh2/BSRPzKRkfxJkc9Ody8F88cjUuH/Ul/tZ/Km6fQ2mMjPAl&#10;77l9SRr+2GcOzpi0FSdPosRGwD579DacOzkdJ42KwwXjUy0iXOvenyI6tcQWGhU/wuzcjSWc88tN&#10;1tWi8HcmN0CrDvyjKMOVig1dSwZPScOKh57GtLAu2PTsa6iYOY9aBBl3Sxoa161CwsiBWBV2A9b6&#10;dsJn4Teg7POF5JMS1BFgpLJrxEgHE7zo1RqpmM/eug2zHnoUBWMnsJGqflGAPlFyDD4kLSLLVljF&#10;NmMxNalKJ5rFeeXmBTtxUZ+5+O3IjThV7T9mC0F2NR5Yl2VujddHf4aWUZ9hCG+aT2Dr9ME8hI/+&#10;yiTvy0Z+gYuGLTYXvVMpff+GIH3KmEycPmYPzh6zFdcM+xyfchjL5FIjcU/2fwXAcgG0AzXqG35o&#10;3IfqnJm2EF0RQ+k5TnE9fiBAH0ONMZdzHHigIP4mottk5rkfDZwoZIpT/OxtO7b810G6W7dutlVd&#10;SXziTuIbhQCWC6MjluznBankqeVoyJqG0h1DkJ94L+vWwUw6JfG+qElqax4xpokkXUpMoNBmIRwU&#10;80THwgXa9YcT70DBzifJD7IupBN3i1BFnlZ/aJfoE48/JJw72vQRFydU5wUKkMO5vrJ2Hwp3vESp&#10;OQg1yQKhfxKI2fCxlIwp+cn+5ETQkj+lC4jciwYGVAQgBYFPUcQtJyZto6KrxfB3xTeOYecnX4a6&#10;+L+iZJMH8hLutOhZ5fmfkonTOJwPUjBSpAInue07Gmjz5s0zw7ur6L9YGjhIknMtcoslCTHJbaks&#10;FvnbXkBBmqtDkq5hHa9ELetYq886BVqxDCyw/nczeO2mVuxIaiVsi+rE68gH05hHButfReBxQjya&#10;LdFOHdGwpsbBfzIdbNyZjSsHL8LZw2MIyAraQ4l4/EELqfnbwatwT1KFLfZp84gMTFJ7E1j8jXll&#10;NmAPkBefTDyM84aswrkc0C1GHcZvphXi5Kg4+E1dhfls+hzWvpCTtdkt5SVSy4fU8EaNZ2uQ7068&#10;zNpNJOW2VgBRU47MmXMxr/0dyJ3AQZt9mGBbzpo5ZhpJxlo7tErWlaI+dz8WDhuG0vgkoom2q1cQ&#10;kHXOisrDHCQYskgCGgMhTuox0eOw8rW3+P6/C9CaoJStqqNJRNNrtWxkjSxwNdXh4mzyeY25Gz6/&#10;6SAuGkeJOJr9N2Enzhu0BtdNX4TFnBm38MYtfMAqPuu62ctwQd+F+EvUIfTdXYqlfGaPffW4Yswm&#10;nDd6C8F5L04aL+1oD06fnIbz+n+G55akmJmlknkpQJM8OzTJiZdUJkGQlPOGOl5Vu8xC0NbEBTtC&#10;2HH49nuTjvPa+G/UJLZBtmKNF81m55Kr2ChVFDa0lpOWlvYftUk/8MADiItTGC72S02N2YfdwKxX&#10;2Y+VDG/K1qD60Djkbn4DOfH3oiSxPao4tuu1pyH5fGLcZWg0rZnjXHscJJi6T7iPVXwT51R4Zy1K&#10;WCBB7q8G4PWpf8fh2OuIsX1YkETyhA7gleDFjuGbxx946mh8q5ExReXkjw0Nh1DTGIPi+DtQF+uN&#10;WkrAOrrftn66FgQc08Z3S4gnJpkD5ABPcCPAlSdci0LO3kUxnVGVfD9q940HSqnmNlKGs9MotMrP&#10;t+xgR5qsw4IFn+HyP/3pZwfr559/nkApjxXmoj4TQFatROHOZ1CW6M+Gphp3wvq7f3fMHm4Hf3sV&#10;Jf+Os+q1KEl9ioN1BZs+2zWAJC07GCU3OmerbxEZutK8BZ5duw8XDVmC341Jw8kjN6MFpa4WE9Lx&#10;mxFbcd7IXfht1FacEpWC3w/4BE+u3mI2zKlbDiKk53j8u8eHFj3uH8OXEJxjcG4UpelxzjbjsCkb&#10;LLAQ9RiT9MSwTemHJknNbpA27qum9JS8GZPvuAcH3x9MNC6zQeIG0WNJ3zelY3/XwwXOR6RomTty&#10;CrCo/wDs/WyBfXbf918B6GPSseVXu7h3fcqer00z/RKzcPmwZTgtapP5lP9+wi6cP2QT/jx0Pf7S&#10;7zMERi/FVLLiV7z26TX7ccVgXtt/A84YnY6zx+3CGez300dvxWnj9lm0PTvwYEQSvCatx/IiSoXq&#10;k4oKmyM0nwmyHfu/XPJUIM7MVNkLd36AqvhI8q2EiL+TXykJynxHrfn7aoimObsOhVAo3aKUcCpg&#10;A5jJdlQw/3LrNGoG8z//xUD6yn/8s27WzOns/3qCrjCDGTOJHeq0gFrD+jZwYqqhFJ3/Eer2vQvF&#10;ssnd1NHiYzeyDm46bh1/CBHcjfQ+XouyrVAcF4ayXT1Zhs0cIs7hDhp7W9KSj8Y0uY4ZONsEn8dq&#10;bEdxbHfUbwqwRQPEu2zOZsogHZv5jyFJ1CK5pEkNIOg3SPJOaIfaeB/OPr52OnVx4p2o2N2bA3oR&#10;CyjLWoktNEoyKeUfgUBJSQOeeuLlnwWob731VvWhM3hkzaea01i2AdnbXkFBajgl5msdpj0RQNvM&#10;6XSIaRpJTsxekYLYlCUGo2LbU0QYxXHLZJsrTrDTSeoHk1ipZjXU11rUs0R+HzruS1wctRbaitxi&#10;9D5SOk4ZvgFXTdqI2z7fik58bRm1EhcOWoozR8Tj98PW4ar35+L+T5MhheqVLODc0ck4Z/wOnD92&#10;Cy4asBxdZsViKVFOSzmlJuEp70bzWGgKKD88OSCkquiRkmhzV6/FsI7UFmRPLq0wicX97KZ5iQSq&#10;TenY3/nfeEDSs+z0KKvA5k8WUeIeSYbQpFb7Pw3QggvFE3TsmtUoo4amfpbP+NAN6ZR+F3PSjbUA&#10;S+eMS0WHDbVgzXD7xzHw7zUaVw74GH8dvgx/Hr4KXtOT0X19JnodqMUda/fiokGf4azRCTh1/G5O&#10;4Hv4nmDfZwEGJWbbBFxbQ3Rk22stQD7UKkEN21PAbXpMw3aU7X4DhQmRqEhuZYBsUqBpyFo7cXYY&#10;foPnm5I0aQN1xZ2+BhVJXsiIu43CCCXpRmoPrG+tPJLYAtOnT/vZQPrf//533cqVK1knx3aclee4&#10;pjrMKNtxJpXhZNRlRqOcY7oo+SEUxt2EMmJNHctoB2YkEu9OoAH/YDoGoBvi/orqJH8cin0YjaVy&#10;vtRp9UBRuYTR8qOxbOjQwSgvozSjnmK16rSIlzMZebH3oiop2DrEtopag0sKFEi7MvuxpM7W89SR&#10;BnYOUDuk95fxtz/xmr+hKq4tJ4wOyEt+BMW7FGxewSvJyuzo+toCmx2l8WoYrlq1Bn+7/IofBdY6&#10;1qekpMTUL0k2agvUpaByz3ucKAJQQ/XEbEyUfE9Y/yOTGZmZoCy1RppCNWfO8ngPFOzgzFkpDeEw&#10;GuvKbdLRYLETTJR3bRVqKDXreKXx+2tsF9sZwzbizI8yKDGTorVLLxV/GPYl3kzJs8BFHyen48PU&#10;rVjH99pkIjvmEg66t9JKcPEHX+LM0QT2UVtwSvRmtB6+EFMPVjs+tGazcGyUdtDpz5EIQuoQsZRA&#10;uqGMg2PHToy94VYUDYwygJaK+WNTRa1MHTKesOw1tdi7ZiM+GxbN93WorChh9g74u+l/LanFpWUI&#10;pq3tG7XJhHxQx35nHeS/c/dnSfgjtaWzRm3AWQTp33LCfTCp1iRouUdqqX1TTinemzAdUZycdM9r&#10;CaU4q/9anDIqHSdps4tCu47TrtEDOLv/GjyyeJvd68iTskCrFWud9Q52lHjP1hsopJVljUVW0q3O&#10;DkRbg9K4pASd2PKEAG2/HzF5Xkmh658oTwpAYfKjrO48NNbuI3tItZeuWI0333pVY/ZHgfQFF1xQ&#10;N3r0aOtn92QuzVf1QR1VjnrWuPRz1GS8h7zNtyMnMQg1Se1YD5ls3Yv6LocH1wYxB4eOrtPPSvF/&#10;Rl1Ma2Rv6oa6PMWGLKJc1ICyKq0DVn0Tv/bu4VBlJ1WXO3ZobXeoKZmKrM1dUZ7q5WpwkgH019Lh&#10;jyWBvnY0WThEeTSo07WK7A7SInOKbDqyV8f8hff8ldf8k3jpidIEP4L1MyjfM4YFVtTgA8bcctGS&#10;4Kl6rFixEn/7299+EFDLp1H2J3WyjvqRTbh4z1gUJFzHDmWnyfakBcE4f7aBwPf4dTMyU5DaSVtp&#10;r7TYzyUxbShJtCdQdWMZN5I588yUYuUmk8qT1QLmE6w1W0qiikrNwF8Gf44zxlDtkZcGB9vp4w+j&#10;hVEmzpiwH38YnoBO4+MsaM+iA1lYU34ILy1Pwj96TMXFvRc6W7C1wWTsTvx+xFK8lLTLdvXpVGud&#10;HWj4RTDVBCeelk1SAPKTknQ1F0Ab5MsNpqgYNZ8uxJc33Y1dK9eahOu2+/3QJGiuIpAYoGVlo2zz&#10;Lg58DtBSATdh7xgf5v+5pMZ2tbmAWiDpLIKS76i+1VcUmMPWYmKl3+wttkPz9HFb7ZSZSwZ+hd+/&#10;/wm8J620reIr2cBred2dUxbi0qivqFnp1JocTuL7cPoYTsjyEpnCz2MO4oKhMYicugG72Oza2aAI&#10;GrXkBAkG5qkkomTtzJ2HUH14BEqTIl3jXyCtMesao8fjexd9HbuDn2UiSbrczKXFMe1RlfocO1Br&#10;TVp5EN5oQqhF1663/aDxevnll9dpE5xS08ne4andqCr6HId2vIUDCTehNCUA2jmJGApX6yRgSQtw&#10;NAHDnHjn3E/EeRN3fF1j95v1+tkonni2oQ0qFbqhTKIU+4FsqpLv23/w+O2wZYv2oDmVNdWrMYcC&#10;1UaUZY5EXmp3lMaHo3qjKkk1IIWVS/mno77LUG4+wKy4YtKKBGDm1eB0phpCoGwxaknWAG6wd5Or&#10;040ZrHO/i/6Fattpdwty0/uwnOsJrFkOuLGiCpav9NJLL32vTv98/jKNFLu3QWfzYQfqiz5ESeyd&#10;rB87jeVxTybfZ3KqTZEpg+9VR9nieE8RO75k5+tm57MA/gYzTraGkjViVmfxRpLtwKQM/KH3PJw/&#10;YTdOmpxHgM3EBdE78bsP1qDVkK9wzdh1OF271Man4OKhyWg3ZCM+yuLkVFmFPw9dgDNGy5VL/rI7&#10;cd6IRIRO2GTBgUqICsfamX/2pEe6AMjqSDA295Oyeg7QvZh6+/2YdU935MtD4zD1hAK2eTlrzovl&#10;9FBK7UG+Is7Gb/nPSyJ2yL3zUJ5HxcWFyMmWgUYZkqSnG/Hjfyopr6ak7NWpqrg6kyNPm140qlQX&#10;E+14nfty9xu96DaRbd+3idrZIv/W+t24KGqxHe91CoH3AmpPV49ajvnMaxZncu9RK3D2kFicMmk/&#10;wZgk84bc8OQuSR5wDtndit+Mdch75CKsYpMLGhUeAI1FLF8JRz3z5H/J9ZTn+NtO1O6LQsGmLqiO&#10;07j+F/mZ41xj8Dh8/zW5tWK+t/Etby8JXQS/WD/U7u7LHJI5kRZoXkUFBenMfYfwh4u/3+a1z+bP&#10;Nb6tZEF16IH8kW0FhThQsmcUtdRbOMz8UJfAsZvijt4n3GBZTLM9Ufld138LGbC7Ad7wynWPC8vk&#10;QGDb6E1KFw6SiAOOyfhfKIzxQkHyA0Ah+b++wEyKNXZyQx369Hn329vghRdesIpXNygEj+N6Z2qC&#10;rJTV8ajJnYGCfe+jcPMjKE2+E2WJN6IiPgI18T6oT1DHaVHhLwbGTiGd2dS93/8IJf3NRY5d1rH5&#10;sENtxiWZOUWNeXyqib+czyTF/M1WjKs2dEHd9p7sabn0O94QMlUoTZ069Ts7vXv3+53xbYNKjUTw&#10;rP4MhxIeRUVsJBlKG1FUF0fS/2ZnfpOcTmEdEp16lsS0QsV2zpalq5kHOUqD2JWl5W270sosKtl+&#10;vn1q/T6cO2ABzpuYipMm7LIYGhcOX4cO0zZhIZl5fNJOTNy6F0v4gHfjt2Jw+mF0XxyHS3pORPia&#10;TJyqnYQj0gju26gmr8S7mystxGix7LGNHHiU0H9xgHbVUTilSGd6ra1m5agxoCCPbVGMqtgELH+3&#10;P6JvvAdzH30B28ZMZXunsAsJ2nISleO1VtW1yEMJUy5a0jYM6uopPddVoqgk357elJTvL5qaZODu&#10;R2MfF7Fk9s98vmV/k5smqyE5T45b4kz39bzCSJ/tsfxjuK4PrLP6S9rUcl4UNGUdLuZE/McBqfjr&#10;4GRcO3UnLhoTg7MmpeLkKZSUR23G2RP3sM9X49KBSxG6JBtBK0pwDidrgfvJY1MI3ik4f+xqtBy1&#10;EF8UE+DUV2rfOrnhOesgVg/1k1zN6lJQQUAtTtKOWQKtLZIfn++/piYAbcAlYYz3GlC3M8GnOiOK&#10;uaQ7mhDfqd6rvlr5nfboSy+9tC49Pd1ccc0so/appzhTsQxVO99EeVwkQfDfqE64Ag2pV1LzvRz1&#10;SVfYGJS77xGc+UZ5jyVeo2u/jTRBGRapbkdfb3gmN+MNEs74XiaT5MtQw2sq47xI7VF+cCArIO2/&#10;0CBHWx3UBh9++NH322HYf+AAlMpViTeVy0QmpqkhcBNEarUrxqyjsoJpWSMJjbXLUVs6B8WHRiMr&#10;vS+KUu5FeeL1KFUA8ZhglG/y5WD0clxPdJZaglQKdRgrYZK0JG9WdiM7f73TgI7EfXyqTL4K1cn/&#10;5HvXWWypwciO7YqMtH6oqtTeuPIji0RKmnhcVTsqXXDxb1FQUGCN1GCG53zUNaaax0ZJXIgDznK+&#10;J5OZK53UpCN28mM7tQklUl3Sai21DNsdmNKdI2E5Myk1O58mfJNilaWM/3VllCSqbYPB6yvT8bsR&#10;G3BqNEHWzBqkwZvQYfF+sy/3+nw5Al75AJP3Ap9RCgp/ZxKembXYzvG7ddF2XBK1GaeM3mZueNcO&#10;W4q52XW2CFhjsVM44crWbEPwF0wCF5HrRTv7mlIR0aqUMGQDrJqwpclUvu+lVOyzD6M2Pg07ZnyK&#10;uW/2xphnXkbUcy/h8xGjsH3ZCjRmHhJ6WAPWl5WjTna7esJ2rbytpZU0uLP+2VLTycyIOYhkDrNF&#10;SHd9RWI5CjbyhZYJYfvWWKyZMJ7C0peU5tKI0hR4Kki16gunDeRhYSDNe2VmkMIhALLdadqJRulW&#10;oTxlP35qUQL+MG4dTp1KQKaE3GLqAVtI/GO/Reg4IRZRZCJtIVdEvfeSMuExYTV+NyrWtom3mLAX&#10;OrG8xcjtOHtUPP49ainmE6SlM9pEQkHB3AFVO+Wvt3IxxWYUpr+NgtgwCljkbYHu8fj+hKT7SEle&#10;KEm6g23xCXPKMt402Yjt99TTxx+rMmns2KGaObwsc6B2BJRlz8ahpKdQlBTGMUoBcfNFqE38E2oo&#10;HGn/hW1lNynXBaLf60QZVzndpHWnpmSC5FWoj7vKNufV8LvKJAphya1QlkIsS7kWjcKopGtRkuKD&#10;rNiOyN38HGqzJrGdY1BTtZdVrbWJppxsILZ57bVXvv/279+e66gaF150Nl597TEcPqSGEdSrdfji&#10;jA/zdrDkYkwnWJJIDU4JSOYCzXD123n7JjImmbTkM9TmjEHt4UGoONAb5bvfQMHmx1GU+iAKE+9G&#10;YfxtKEu4gWrKdUeoKunGo6gy6QFUpz2Nul2voS6zP0XD6RzgnJEaMkhyJXIWiZTcr/7+/t/o+Bkz&#10;tarMoqnMpinsREbeNOQktjevEsRwAojTKjYBmoxpAC1b3Ik6WP7evK6SM2wZNQ3kfco2KEJNrROp&#10;udb+ElgImNqZVEN1UiCq00l0EscFw9NwzojdFsz+5NH7ccrQZPxx8HJ0mrQME3fly88GW1nwlz7d&#10;iDumLoc21T6zZR9O/2ABzpxahjNHJKLNxLUWTU3SF+o4CkUNzJnN4e62Xyrp+ZaH+41EBDsW2kUm&#10;Ajkgp+lCU75ILmfaeWe81sh+rBWQUbPIZ+sovotAraYSVQcykbpsNRZPnYHtm+JQlpOLRoE8GdPs&#10;uD9zOgqcSe6Jxkw3qksxeb24ClnxWzCt9xBsfGc4Dsz+HJXp28jz+cgdMgJJPh1wwLMj0j1D8cld&#10;D2Db9FlAjnzB5eMtfZXV0xjSGJOFQ49lC4kUY0Tji7lgLznnja155sd+RlQ6LiJ/tB69EQv5+/TC&#10;EnScOA4XDVyEUwbHOOc/Kire+BxO9IfMV/qc6O04L6oAZ47OxOmjVsFz2nxsYp3KLA8NbHUAtSwO&#10;7hq+rSTVaZNWw5eo2v4EKjcFkLdPpEkK2Jp+doHjEbrMNsXkpL/Dam1jjdh3TBWlNcjNKcGFF178&#10;jbHqNsEemRAl6ivsQnUiGnKmo+7gByjb/gwKKBxWJoagNs4XNTEBhB1/NMayzBYXW+X6HuNXG/Fk&#10;2nQThcumVBsTgbrY64kHXVGbcg9qUh9C1ZZnUJ/+BjvoHY73icS5BeQN7QnVtjJtTyql8KCgBppq&#10;xd/8in32yayPccnFZxx3UvrRyc/PD08//TTmz5+PzMxMh1GVHzu6lFKQfFz13v29DPdqWC3C6b0C&#10;MEnx/XaSIiinIDdJYv+anHP2XDZJM/hp4Difa2qqnE5k2rNnDx555PgnPPj5BxpbSMWzUjbw2WWf&#10;WrB9k/SP13Hfl+L+SLoGxTF3oOqgjsM6yDJJhWSOlGBtP74GhM6Wq8+2DSRD91bhkqGrOah24JwP&#10;OaiituGkUek4b0oWzozegzNHbcWZI52gRef3XYh/D/4Mz6zZg2kc2Tct2Ydz31+BC8dsxhlUgR+c&#10;t842qKi11NIOQ3CkiaedpjlBYqOckL4rHe/6pvTdya1hGGnBjz0kki1aC7iCkMpanWDDC1gfbSXO&#10;2LcfZbJl6/G6gN+LkxRQwMwFfJj4Q8a7EzaBoaXzGK0MKNxoObnF2lHhEGR2UaTHKvZnGVu4iBNJ&#10;LvPOYn/u3MfOHImtER2wJsAfO7vdBUyZhJ2drsN+/0hktQnBYY9AZPiGYkM7f2T06csBfZDFllcy&#10;cxQzWlm/nSRKfLizBFewz387YjMuGLoRLceuwCf8/tWEDFwQleBExIve5ZxATun5lIm7cBJ5S+sS&#10;2nF62mQtNGfgTGpaN8xcayYwycomfLFdHfMMX/lZk1GjTIcVM5Cbeg8a4gR4kiz/SmlYu+YkkEh4&#10;IXDLlHACAFTIiOq4a1Ee2xnIGMG+2oMKs9Nb1SGvjOOZOoKCguoUzE1tYH70Gk/sl7oG9VAh25Da&#10;sB2uq4PDpG8I1JNYsbXsN2qwFV+wvwicFRRpmlL5fIf0Xl5iNby25isWhvc1xLB8itOoZ8lisI/5&#10;HCBlsU2Ul8JUFLLNSlieChI1uVpqRSyf8E5lbRosSZgorV0bZ35wwKSfMzFz3H///Rg8eLBFcBJY&#10;ap+7CqwIT6qAG0jdjOcmh0mbEMfDUcTbNFi0KOh0EuemyhLExm1Av/698Pe/n/hstPUbNtkAFFMY&#10;Mzako2p3H+RtCoFsyMdjrO9LWhCoSghHxU7OqDoyHzq8VQtczIfqr5hQoVo1/ItZigX5tfj7gM9x&#10;yYQtOHnMdpw2NtXsz78bm4DOm2opUW/CWQrorlO0FfBoZDpaTNqLk6KT8JuxiThp/BacNmkbTh+y&#10;Gh2WHTAVV8BcQWRyJA7WVGDGpOY8EUA5sq2A7PjEP99NJ7r/BMltaxYUC1xrWHSR3qv8kiiN+DR9&#10;V6VIdvzBNl3p8WxmXag2ryqj5iDbt+zA/E3tomd8V5JUX6ZSaCenQmYWEXjjY5ExbizWPP0M4rvc&#10;iMTAMGxs64WNLdthp38IdvkGITM4HIeDI1DkHYhCrwBkePngIDW3PT4+yPTxQ7aXHwra+aHIyxsF&#10;bdshp5UXDgR0xBfBVIGnzWHGjtor/jh2TDQlaUMSYcZTOb1sVCpOj9qO345OwxXjY9F1dSauHPIp&#10;/j5kEf4ydCV+T965ZGQifj8yFn8avhJ/H7MSj2/Yi9uW7aT0vRFnjE7EeQNW4P7Pk23DTFUVQYbj&#10;yg3QakvJWbL7SxpsyJ6F8rjbba+C1pMsnowBNMGZZKFLTwDQMlNqzap8gx9Kkp5gHiv57CJUk1d1&#10;zqGSh4fHd47h66+7BQsXfIEiTo4CwnpqTsIEAaTGtPpZ/aj3QgjjHbUtqSmUiJSlXsU6IrW/hovt&#10;h9DvJD3D/VwnZrlA155s+WqcOcSvmATE5eXlkFlmxIgReOihh74XLv3PpwsuuMgC/v/xT7/DFX+7&#10;DFf+62+4tuW/7UDKv/z1T7jk9xf+5ErezM5Vkr3NTp9oJLsXLUVhYjezJ51QBToBVSZHIjvhfo7y&#10;ucxlHzvU8dhw+o6dqgHAblfkk2QyQmD0cpw9eCNOn7iX0g7Bd0SynXDSeuI6jKMIpwNHWw1faMF0&#10;Th2VglOjD5EO49QxmQToTJw1/gDO778O90yPte3BBkB8rpEydZH77YmS/IxVXsUJMOcK3lRNnpT5&#10;d/36bIwdswr9+n6K554dg8cfG477uvXHg90H4pWXJ2HokC+wfPkBpKaWIYfKj9aaDERdA+N4NuJj&#10;AUj2WzF9RSUZn/fPm7MWra7pgO1U7bWe+tknqzFxwlx7dgUfWmUBmvmGhVz70Wx8NXAkcDCLom8+&#10;PnruKSzv2ZOSGj+XaLemU55j82xKFj+5qhLZsz7Bwva3It6zPQ62CUVxmyBUtiKotPFCIcG5sJ0H&#10;itq2RVG7NkYlbVuhtE0r+72ktQ9KXaT3RW18eI8P8tvpPX9v44Gy1h6oaMnvPcMR690BB4eOY5mZ&#10;d90JNtpYUHzn5JdRu2vw+w9WmoalOBx/m7ELH7E5lrFttvP3ZL5PYiOtzC2wgE067z1g+AyMYgdf&#10;NWczTpu43YI16dDfYVvKzB4t2DHmkTjN/1JS1bz2S8UuVG5/F4WbOkCbOxri5BhAUJZEnXCNE95B&#10;wH2cceGmer1qbSe2FSriOqHu0BA+W+dqsl6u6s6ZM+cHb2AhdtR16NAJfXu9hWmTR2LDmqXYvzsN&#10;VaX5qKssZX1YfgkrDhd8TcIAUqM2h7FtK4ooOGUV4tDuA9iZthUxa9fjy8WLMHXiBAx6vz+63/+A&#10;BXRr2bI1LrrofzMK5//XaftmyphkBPGCIsOhdh9Kdo40pkPqZeRi2Z2/yVjfl7Jjr0d1tra2xpHN&#10;843hRcZ7thmknCBaaS5Uvdak49JBX1mgG8XUaDF5PwF6N84bnoqgcavx8MRPsGjfIduM0js5ByHT&#10;YvH7KEo9o7fgjLFbcdKEnVRnU+E3PQlJyqBRQ0wAJ48GGQZYR31NchIH3gmSJAbRyvVbcHe3txES&#10;+gJCgnqgU+QIXN9xAoJDRyMobKyRf/BoePgMhU9AlH0ODh+Hzu3H87pxaB8+AKGhr+G6G17BhzNX&#10;2DPL6yllKJMm6RsAaeUnOLGoq5bvhnebbpg3cxu2pzbgug7P4e3XJmNXej36vT8VK5bHozyHSn9W&#10;LqY8/zwKPvkENeOn4dMONyDrvXeJVAsxv3MkNr7+MsGvGLU1FZyU5ab3NR2bf6kMG4paFh+D3c+9&#10;iK3+ocjy8EZeu5Yo8LqKAOuLotbBKCTltw0k+fM3X+R6iCgte/njkGcg8vhbaatAVFzrvBa2CURu&#10;O17fJhjZHv447OVlAF/8r9Yo8WuPld6hyIkaQzT87lgiFlhRYl59sbzpMXhrvknBZ4xLxxlaCCRv&#10;aGNLty92YiMb/dOU3baRZfSeWlxNyfriiek4c9xWnDlxM1pM3Y0W07JtYVnHl21i1bX8ZrnKns98&#10;hGmCNUeKpjBTORv5CV0pSfuSxQXOImqOWqsxgD7+uHCT4/H1L97zd7MV5yY+ykopVh9zZrXy86i1&#10;MCnCnGvI/qzp9LMuqCXhWDrj7AuNXJc1p/9G0skogksxebW4ULE2SuejPOFmqmfura0nkKANwMmI&#10;rs01dsZbouOMXx/ng+zNPfjwGD5biyvkOObjqPYSR/hSo7A/wILDNbhy+Bc4baxiauiIIwVqT0XY&#10;koN4dx/w6sYMdJufjLZRq/D3wcvRZfpGDN6yHwN5899mbTZg/i3pyiHL8AWrkcNnO5a8E4CwfrZL&#10;NODKzYZH5dIWMSUpfTBkMYLCeyAwpDdCw4dRkpFNcIzr1f3+2yksfApBfSJ8/QbjtlujkZwMpCQX&#10;HlH/jjah6L12gcYj0P8mvPv2WOzLLrFafLXuMMIj30H79oPQqVMU/P3fw+NPfIyO4W8gIvIFbEzJ&#10;M5XTKiMzxIGD2NGzH+b4UnJ9+glkhIZhz9WtkBUUjtXBoTg0ehS1mkJgx1YseuIJDLnpZmStWs1m&#10;cI4Kq2EbOOsEjWYT1YQiSRpxSdjQ8VZk+IahrJUjDee39f3RJDDXq4C+tJUvitv64TAl672+vtgW&#10;RNDbRN7hxCHlmXhpnGONZN9w8mIZ5TsrTUB8JD+Pd5bF44L+C9BiymFKxFn4y8hYDNtdZAGzeqw+&#10;gH8NjcVpg2Nx1qQUnBut8LQp+M3oHTh1UpatdSi+y18GLsXtC7faIbWNivRvG2dYDjav8tGcYAu1&#10;9dtRvjcKuTFd0KDwB7bz9wqSxsSxC4TfpIYESs+uvRMNtlM4GA1ZnEyx2bGqqGJM48aNIz/9MrE6&#10;mtP/aFKnaweaBUQTI1bvoNbWl6pWCBqTqaLpGJ8TSADm63iM3a0m8Urbxl0R1xG1OdPJXkTYWkoC&#10;yoOfpLK7ATqfoCiJ+IaPk3Da+/EcUIrBvI/ScCrOmLieklASThkWg7OGbMA5IxJw8tBUnDR6D06Z&#10;lIGTJu6zGA1nT9huJ0//eehaTM521omr6gVXR4b0tyenQEy6rs6AWc4VGzceRJfOLyI4+AOEhEWT&#10;xsLPfxSCQ8ZRah5jknNw6EjX67eTXzCl6ZAohEUMR6eOA9D1jv7mSVdWXo2Kqnxm7Zbu3b7LnCaq&#10;6s1r4N2eI+HhTRXyhv4E5L4I8ueE4D8VEcHTEOgXhZDgoejd6yu88eYs+Pjfi7vufhoNNQ1ImDcf&#10;o+59ELPueYiqxmDkRd6IPI8AFF3dFhWtvJDv4YcdlF6TKakuC2qPtNffoNR9kNUvI/g4x0jYerNL&#10;3TFpX42kNs3Jwqa77sNu3wjkt/JHoYCWgPpTSOYOAb3MHzksY56nLzJ8fJDu7YnYHu8REVkISvoC&#10;RutN6y9NZq61F04gJkTztYhgLnPGLXPibZH49Cl7ceaYTfBduBlXDp2Lf/aeC/+Rq/h7HN7avB+f&#10;sHIKP3v94v1mWjtjzE7y11acP2krzhq6Cp8ccs5grNI5lxSftZ6tNQADaG1sqafuV7US+ZsfQ4Ut&#10;qGs8OGPC2fNw/HHjJgNo2+/gvNYkB6Agjf1WLynamXK1j0GB8nXKk2voNqf/C0mdLl53JulyDoRV&#10;yE+823GhS6QknPR9trK6Qq0KoG01W76QrVCSGIHyLQ+T0ZI4lszBzcBHA0wSqiQgCXta4JmxrwKX&#10;9V2J3w7ZgQuHbUbI54dwcb/P0WlNoYWStENbSQt584j0HDywKAV/HLzUbNAKgqMV+nPeX42HFm+3&#10;Nes6232mAaVR9N2poqrcqLK6ytzaZMudMT0JAX5voH34CILgBIQETab0IgnGLTWfWHJ2U2CYA9Qh&#10;BPPwkMHw830FCz7bKqGQqZKgQlA2ItCwXaQ6C3rKyrXyLV/YKfDz64PggCh0jpxtAB0ZOhnBQYPQ&#10;oeNA9Ok3F2WchwQY5j+rlTVbCOQHGaVjNyP1gSeRFNAehX6hqGnlibprPSn9UnptE4Dt9z4GbE9n&#10;d8jmKtcnPsgeJhOHA0jVpWxLAdSeXdj81DOIJ6ge9g5GNqXeYyXiH0oCeEnPejWwJ0mqzvbwxWEC&#10;9ZKu3Ti/Z7AuFUf4x5jWeJZFZbvVsp9tQmF1G6udI68WkLHaDF+MS0am4ZzhKfD8LAMf8vv5/HHS&#10;hr3oP3Mx5m/eQTkVmLK3GB2nrMX5A1bizLHpdtCDFqF/MyYV4ZOXIpl55bAtLHe2jS2wsYnMhVUr&#10;so17UXlwCApiImxfg8aFgNmxQR9/3LjJiYGh99JUJdy0Ql7SjdSCpjE/xW3khOnavv3yyz9PILTm&#10;9P9BuuUWZ3FQICDelnJYlTPNdknZbqOkv0JnrZ0IoO3IqiQ3QPM7AnRdijdy469HfUZPMu9uqvOU&#10;DcnkMqWIzY8AND9rK/eNM9bh3FGbqGIm4HkKDdeMm41bVu7CH0fH41xt0R1B9fODBPxt4FcI7vch&#10;Ju3KxQzixV+HfYWTRmzH2dE70XJMLJbyXh2ygwbKPPU1qNRAUtW+I8ms4LZPl3EcLFyyHV5eL6JL&#10;p4nw9RjvADTBNSRsKGmwQ6GUXgXAwRP5KuD+JjC7ySTuEF5HkA8PGofw4IEYPmSFzR3aAWjSn5Gk&#10;Z8d9TaWppgitlfMlX2bBw/NVhIcPRkR4FDp2iEZQcC90uu5drI3Jt0MU9ByJulU1hVSL5QTH9/xG&#10;kl8xNSSUliBz6Agk+odTeqYkTQCUhLol0A8Ho8bx1joUEeg0jdp5gzoFls/JZ2vqJG/k5SFxwECs&#10;j+iEXII6Wvoa0Od6UtqVFOwC1h9DZsN2AbQ+u00eIn23qD3BatsuArQCCjmhWw2bWUy9kTueANp+&#10;UKXZbgpvIGh7L+4ALhy5BaeO3YXfjtmIiE82YAUvlYfGp7vT8eS8BXjis5V44PNY3LEmD1fOVrD/&#10;3fjNuL3U3HaQr5Jxab8pGLs327QyW0TnzCo7tJpJdnGzgWtKKJmDguTbCLDejqmP0rPGxokA2n2a&#10;uPkkJ/7NdtkVJrVH/g5qDuBEXq3pxkmLFy8mTzWbOf5PpJkzdbIbZTgyuYDBbF673kNlfCdK0M6p&#10;CArCfyIGE1MZM/IegXnjpr/xlWpr4iNk2iVk6HJjZhs7Glli6GoONX5Xyg8zC4DL+i/GhfLIkNvc&#10;BA6OETG4a30ulvPSObxxPLXINzfux/0fLcRj0+bhC343YE8V/tj3U5w0MgnnDFyGdzfstEEkFyNJ&#10;NXq+WXRtNLuTRjF/YKpSxfl2U3wJbr7jA3j5vYbAkP4u8P3+EvKJKCx4tIvGkfhd8FD4B7yNgJDn&#10;8OmiLShnkWR91oTlbEahJkMEqK6kRM22eu7VKWjn/Q4BeiwiQkah5bVP4PPPks2GLVe6pgt6xyOB&#10;mnx3UcWMdh1A4m1dcdDTAwVt21BC9cFXnbsAG9ez4XQQgmPesCaqYDn43eGJ0VgSEIS9QREETX8z&#10;Q+S380Ceh9dPBmdRWUvHTJLp7YUMXwK+V1sUebSzPDK8vPFxl1t1DhIr6zJlqHxqLpLMQwJoxy+I&#10;hdaPfJFGqOXhLSX5uGbYfJwRtQ6njE/ExWNj4DliIW7uOw4PDxqNXp8twRdbtyOlos52n07hvZdG&#10;rcBvoxNx2rjdOGn8fgJ8Im7+dKttsaio4ThRaFBO/poUpG0oy9p65ZaCol09UJUYRGGFAg5JmugJ&#10;7dB28r0rdIL8phVMKaYtilOeplKrUxi1JlLDCbsMxazP/+IRWc3pF0g6XVy+iZSVOJCpI9etR0Xa&#10;86iJDzO1S6aL77MKLXubrjGA1rWJV6I6ngN5+1tk5DRjZjdAa4CZKE2k1pSQyc/dV+3B6e8vwbmT&#10;tuOkCQToSYdxGgfGOUMTcOnQ9fhXnyVoRdUzcOoW3PrFIdy1+jBaTdlEEN+AFh8exDkTtuKqkcug&#10;s3AKBEougDYJx0Zy00QpVYs9TCpKfOx2BIW8hY5dxiAgeBjCIye4JF7ZmWWaOLGN+UQUFjLSIYJz&#10;WNAEhAaNpTQt08lAhIb2x733vgNFIDVQpBQroJapQhaKcROpMUS+i5CIIQgIGIHIsOF45ZXZVje3&#10;j+zxQLkpVVfJi5kTscwdpbXI6tsfyZ7tkEMQzGnnjT3BEdhw481sjE0WuF1XW0QIBQrbsx9fdbkZ&#10;O3xCUNAuCBXXeqO0tQeyCfAC1ExvSbxf25J/DEl61mu2JwHfoy3K2rZDeWt5ifhin3cANrz2JpGR&#10;oFhbxXmd/apKq+okx2VTmocLoF3f66WYs5tkz37JJTi/z5c4bXQqzp28C/dtbcTgPODJjYcRPmcT&#10;/jJ0ES4a8AXOH7YWv5uWbocL/2ZiusV90fbxCyftwN8GLMJSChI2eck9TTxNBtLkYP7BpsHouKyx&#10;KEu4zgBX4+L72KCd3XxOMCF7H/9nvrZCXtzdaMyfw2pnooaTtnyatc/Bz8+n2czxa09XXnmlM3ir&#10;FXSHSTEOyhaiJPFeZ+egBVMhg8k+diIJgEylayQtmKljSysUbgq0QOA68LW+3vHZqJWEKK8AASRF&#10;HKnfqZQAL49egdOi43HK2G04aewenDTuoHOu3Lg9ppqeMmELWkzcSXI+nz9qMy6JSsH5I3fh9NF5&#10;+MPAlXh66RadlmaTjdCLVTMpSmaDoxMHVAPlVQ0qFiMuZhuCgt5GWPgoguVYBAWOc0waZraQ3fin&#10;S9MOOEuCljQtkiTdhAJex4hB81lYlanaJk3NYYOGL4NPyLvwDxuA4LAohIaNQnBgPwyPWs56OSCk&#10;+pwwuXYbarnUXHWWr8TG4GBkybvD28c2iRyghBx76+3s83g0Vmi7EBtQZxlu2YMV4ZE4GBiMIoJ5&#10;ScvW5uN82MsDh7wIqh7flIh/KJkXiIG1h/lD13gGoNArCDt8QxHXqQuq1q9m2zhBAdgyTr1tMlPt&#10;9Vm1E+lLJ6l/NYnVkNaw4te+v8Ci3il2+Knkm/OGb8bZlIxPGptMgWA7Wkzew9f95LFManCHzMVT&#10;Zo5TxhGkx2zDxUOWYWhqlvGss8nq63UDZWu2f+SjoWwJ8uMfQl28H8cFhRv3+sxxx42LOM40fsx2&#10;bdL0pWTMf6J4U2fUZAzmczM5CShOSZVNBB980F8A3SxF/5qT2/5cVlZmO8/QcBj1udPsRAWbyRXr&#10;2WZzzeonUtEcCUALijKL1Cdfg5KEjtQxtTGl2tn1xmFUK/lD/rTyBGCWsnd+kVWM38rveex2Sjik&#10;UdtsFf0UhQYVKE/ejtOjD+JUAnGLscUW2/dUgvjp41ygPfUgLnt/Pj7l/CLzhjNaCNB8vgPQBtlN&#10;ksDZpiRq8PUya6LL9T0RGNIXgcEDEBQ8vAm4Ogt7TcH2x5DbtGEgbdJ0lIscyfqGDoPxzCOj1UjU&#10;4h2J7O1e4+AZ9BqCO1Cibx8N/8BhlOqj0D6yP9as56TH8jueMCLW+btSnQwXjbYYq82FKCjGtnvu&#10;wa7WrVHp5Ytyr5bIanUtpeQgbLzrQWDbTj68DjXatl1ciZ0vP4U4/9bIDPLC4bYtkevZxiRogWpF&#10;S39HAj4O8H5fEkBrs0pRWwE0pWjtKPQPw1choaiaKFfAbLOtK/xTSYM2NTGpHi6A1l/rV35pvynp&#10;d33N7pe9udsnsThv6BqcPPEgTorO4sR+ACePkTktgzy2leC8xbZ9nzJ2r214EhnfjSFoj9mBs4eu&#10;QPdPN9h6iaY7WzwVib9cXWAB9+sSkJf0EqrjqIXqfL7k73HikAugLWBaHK+NI0DH/w1lm0JRsft1&#10;Pny/AbSTUR3i4mLIV8126F91evdd+Vm6kvq9MQv1mUNRFBtKZtFinxiFwGyq2ncDtDGWrpE/NJmt&#10;Li0Uh5Ie4XNXk28JCxzsAh0pgXaGoqKXkbm1MaV/2iH8dlQCwVfqpEO/Gb/nKDIpmtL0b3Ssvjav&#10;yGtj7G6cTsnmLErT7QZ/al4ekm4MmV2D92sQ0xdHJ214kAahDRAHsxtx6z294BfUA5HtxyIsaLJD&#10;AtVQAfbPZ48+HnXu0hsDBy8w8Ny+pwHtO3PCCP6Ak8ZwhEVyggidRCl/DMv2AbrdN8AiKmpTm6GR&#10;DlM4gkrfkqRF8DoBi0XYbijH4ZnTscErGA3XhqCktTaWkNoGYr93BFb7RwCLvmCHlaFIC4QH9iHp&#10;6eeQyGsqPQNR1uZa5HpdjUzfViZJf187tEwWuvYIeXgR5An6eoaH3P/aoozgnBcciS8DQ5E7/UMC&#10;bBEr+8PDwTbtX53EPjY5F+f1XYTTp1FCppQsID6dfHXSMbx2XJpwAOeN3ozWw75ECrO3jSva+m0u&#10;dhIAas3GTy7n+3Tk7+yBkvhASPusc0V/PN64OUIaa3ytlYCjxcI4aq+xrVAb3xElyZwwkUBepnRu&#10;kjuQdfggevZsBuhfdVJc6CPJBJA9qNrXD4WxQY7N7AhAn1iCtkN09d4A+kpUJgahYNsLfOYmMhbB&#10;mAChASOTqUVXE2NTapc08uTyNAt4ZKEiXWTuTU3oWIDWwo0+C6BPH5GMu+fEmGudqfCyBXJgCrMc&#10;3FLlvjmomw5gxZ3WMJs+ex0i2r+G8LB+BsySeB1wPr5t+eeiV1791OILvdt7FoLDX0Rk5GAEBkbD&#10;z58TRPhEBARSAg8fhZCwHpgweRV0/oLhlDSBE4Ezk6BDASkVJN9ih1WypfJzseXhJ7HXI8Ik2NLW&#10;XgaO8keWuWOVfwBSXnye/RpHoK6kulOEgonTsCIoErv9gm2XoDap1F7t+C47Jorjk8BXlE+yreCU&#10;lEW2PZwkm7Yk58Oe/tgaEIHU7o8BSalQICbtMVX40Z8C0IoK+AU1rD9+sAinTtpNqZmSsSRlamJa&#10;kHZA+miea0otJmXi3NFbcUXvT/BlcYMtPgosDZxtppSW6FjBJe1WZQxF4aZgNCZd62zjPhE1BWhq&#10;oA2xf+G44+fEUOTF385nxh0F0BI6Lrr4nGY79K85rV692pjXkkCtcSvK9ryF4gR/x2b2gwBaUjav&#10;d+0orEwMQ1n6O3zwVsctqZaMVe/a06cBVq0IV05shJvnxuCcMQp81ERiOYaOB9CSoE+LdiLavb12&#10;r0njFjFDJ38bHLmwSxx9HIBumpxogrLx6T0wPOpL+Ae+jqCQwejYaRql19Hw93fc6gIDCZTHSMA/&#10;lPQ892tY2DiEBH1AehcREb0QGvqBmURCgqYhOHiyAbhtkAnohyefnYgSrZVpoqPK60hxTh2+K7lV&#10;f7WJFGVNRhaFLj4OX91xN/b6BhJInW3WItmCD7bzxH7/YCQSvNe89jKKvloCFGQCXy5EfEQ4Mry1&#10;pVtucD4oIFgr6JGbjpWczRWP4FzYjs8nEOv6LA8/7PXyxy7/EOzs2AVL+D7hyWfIc9SFiqkL1ckn&#10;XH3q6scfmJoCdGWdE+PlXyOX4gwtRI8XOB8L0N9OLSZk4rfkwb/2XYAZeyotFGwNVULxNLMhOTEB&#10;pauhPovt9BGKNna000vqE/911Fg5Lsk1lWPMAegreZ88QP6OmkS2b/LNqK/mWCVAyzRn7MzcrvzX&#10;X5sB+tec0tLSLOqVJUUpq09E4Y6XUBTvZQsbTsAXAq/bfHE8xnLRNwA6IZwALR/OXRbnwQCas78A&#10;WgCojRTy+FKwmshp63H2mM3HHRhuOhFAR28rse29FZIRtVW9KUArwxONcA5kxU+ura6zHX6JSbnw&#10;8nkC7TuOQGi4FgvHwcNjEO68cz7at590FNj+GNJiZEDASHsVhQdNQIfQ8egYMRYhgQTtwGl8/cjx&#10;JAkfhMiO0ehyQxR0VKbAVfGzFbxebWoA/T3qZ9e5XiQBWijPikJKqrGID2+P/T6B5hdti38tW6Ks&#10;rR/KWwWg5N++qPEJxV5KvCm+Xub9IelZknPtNU6Qo1yCbm5r7yN0LEC7vTzM17lNIPZe648d3hHY&#10;3P4G5D/3ErBsGZDLKbam3KR8i4VNsh1DOsfJmOaHpaYArePAFBjTm9qHdp0KkBXrRSDdYsJ+A+zj&#10;8Z2b5FV01pjduLTX54hOzjVekzlKzSrTnULnHgFohcwtmoviTdcZQOuA2OONmaNIAB3fErXauZv8&#10;DyBVB29cjpokTxSmdKGg/k2Abt3m380A/WtOOirHfQyWxd+oi0fhtpdQrNi2tuHEkZ6PHFd1PMZy&#10;0dEAfTXKYsNQs+8Dcu4uY2A7KaPR2aYr6U/B58vrnO3dQeNiLOrY8QaGm1pM2mkuT0cG1UR+N36n&#10;HRx6YVQqpu0rtQVHeT7YiiS5WAqnJEcDL76YJmpvG/mbNjvIHltlVKGNALyuiMgwbvQmRAT1ga9H&#10;H9sQIi+Odu2ewJjolajkDFPDUfjp/ES8+spEhIe8hgDv1xAa3BPBAb0R5D8IYaGDERDSE4Gh78DT&#10;tyd8/IYSlCkFa7HxW8gWC3lfWNgAvg41N7zIkI8Q5DcGEeHDERn8HPburFLIElcSFKjvXPX7EUkA&#10;JvCySXrvDiQ83B1bKNVWeASgtE0bk3qzPWUr9neZKhx78fFor08Itt3fHTiwEyjMBhR8a10KsHwV&#10;ipcvJgB/BaxaT/5gj6fv5TVsb/kQajG3qsZxiWRZ3PRTk4C5KSmUrUxggVM24izyjCZ6Bes/ddxO&#10;8pZcO2XKOD7viXQ4sQ6b/d3AxegTt1erKiw7GYrP1T8dNCG+FuvZ+ZoG0DdQEyVASxM9Zrx8gxS0&#10;37Z6U1vVa7JOPvmnbXipSCRAl+vk/kzysOKOKHPAN8CzGaB/zel/D6C/aftz008GaA4i81Pl+8yM&#10;Msydu8kA9/lnpyAyogdBsT882hBQ2/ZGh8ixiAgbZYt0weG98cGQTdAuZz2vvLaQrwrRWU4Jqsrq&#10;YmEnlYdwRWOWpHVKOcZoDC9ekGM7EB1/6uOTeXfI5h0mgB9O4B9LsB+JLl1GIST8TWRnEUjNLkGB&#10;UqYJZaSkfDVgrY7fPwmc3aRkO9UOH8CuPr2x1scfB0gGzIpM1ybEkYSPA8xHyDcCG0I6ALE6V66c&#10;mozanwUzO61O59ZxcdohKX9l/eZqLmavrfWOFHp0mX5K+nEA/e3UDNDN6T+eUlJSyGOugV4vm188&#10;ira/7AC0nUguhmmF+oRWPxigqxLbozy9Dx+8x4DqGwBdpxP4qg2gwyYl/DgJeiI/c7BdNHIzxm/P&#10;NYBWCArL4BsStCaiOgNOMXhi4mH07j0b4aHPw9v7GXj7PomAoGfR9a4+eOe9j7B23T6FSjYQ0aCT&#10;hq1x7pB74PM9L7BnNpY61EBpsLGGkrY+AzM+iqEk/rKB7vEkZzeZt4hJ0QRpud8RsIMCB6J9p3eQ&#10;vK3Ylb/LrUug506qm+gnJlngdeoFCnJRHTUc6X6OZ4ciy+XKu+MEEnRpG1/s9A3C+oceBPbvRBm1&#10;Epkpilg4LfCpxCK1pyXWx0FoknuC+xlTU3A24iRBuR1eY1fh/CkE3R8qQdvGqXRc0P9zDNuWa3Wz&#10;RRQ+97gAnT/bABopXi4vjuOPmyN0LEATnAXQtUk+qEy6jrPYEj5Y5wzVHtEE23hc2wzQv+a0ceNG&#10;UydNYvmZAVonm5fu6MWBt8sJlXgsQPNdZUOlnXTSaXraTwboQTG7vgZoMfA3ANq+4pjSUUUONlRx&#10;4JZUVaG4phrlvFHxFKxoSrpYk5eQ0ZCFzyIw2qKQrtOrPssnl3WzTQS8R6EhRbpl9LhFCAx8C+1D&#10;pji25+MAs5uO+Em7wTlgmC0WvvLmFAPPoycIFVBJb4RuLlPHT0gmtKrQe3Zhfff7scc3ENUtFUC/&#10;rW291g6/4wGzm2pat0RJm7ZI8w5C6jOvAFmUMWU/tue6OoCk/nDI2fnnkDzkf1r5j03HArQqt50v&#10;iv183uT0Hw7QYw7g7Cn7cF7f+Ri7r+x/AqD/+e/mqHa/6qQTGo6ouJIwG7ejeH8v5MQEQf6bzo4m&#10;qWdknuMxVROS76ZF7UpS0KQrURrfDoXbH+WDNxqgyb1OJKDRjjAdna8FPcU2eGJxGi6Iisep0duN&#10;To7eid+MoVo5ZrdDAmSR67N+06Khrj19rILzb8EDi5PsTPVqA1TZAhoMtqx2iqP6Nar9IknLQ/KB&#10;1YGiqufkaZvQ1vNpC26kzSXBIdo+PtFZ9LMwpS7zRhh/M5COcsBaQB48wTxFAoMHmR37gUfHoKSM&#10;zcZ8FATJ/BpUMQMDZX5igNaYVqvo1Z6jyYQk6VZUUFUEHdga8/CTtqXbwn4ScOWnrJ2CWhDUSSd6&#10;n+HtRJhzwoNqa7YXytt4mptehrc/4kOCkfzsM0DGfharGiXMUSV05+0mVcFNv0QSbwucJYSUMZNl&#10;bMNLhy3GyVN2EJQdD44zx5DnxjkA3cJFeu+Q3D0dajEhC2eP34/Len+Gpfk6wEAs5UzYxtMk8bkm&#10;Zx3U3JAZZUJKzSaOnxR5QR1/3BwhG2eKaucSdGKuoIB0FWo3+aIstSsbTPH2dKgyhQHxMutz6aWX&#10;NQP0rzkNGDCgCUBryOxHVdZQ5MVGkFE0k39/gFa8AYvGRUlAsaGrUzyQm3wPUWEVmcmJwyEJwwFo&#10;Dte6ElTUl1u0sb4x+3BRVOxPAmiPUYvMXCJp0yYAAqYbFCxTScS/YKpt1NboavNM+XzRVgLx6+jQ&#10;YTgC/IYgMnKyY1sOe/+Ijdm9g9AhgfNwF1gr8t1E+PuPN1APjxxn8UEiIl7Hvv31piFI5rRe0x97&#10;c2KA/vpa50XgLIlfg10gg6xD2PTIk4j3iUB2qwA7lkp+ygbQnorV7JyOYlu7KU3L71mhSuWRkekZ&#10;jCxPT7u+opWkbj/sD2yP9Xc8YCFM5UFhWbvyV3IXxw3Wv0RqCtDyuojaVoSz+i7EGdPkCeRI0NLI&#10;5GbXYsIe8+wQOZ9FvM7oICkT50ZvwTUffG7uesZnEmoozhpPszJiMbWrNqpU7O2Nsjh/1MX9kwAt&#10;0P3mmDmKJDVTSzXBSNJ04t8pTV+NMgpLZTsUrlcHtH4N0DphpTlg0q883XnnnWIzO2FXk7JOC2/I&#10;G4fC+M5oSGjnMI1t4f4HyZnhv42OmEB0feLfKE23QUEyZ/6Sz/jcEjMFuEHaXMMaywkpFbZR5ZOs&#10;ElwwZA1OHrXVAekjLnV7jeRSJ3J/1m+6RuAsOmPsdvyu1yzMoxCo884lUcovVY5ogmoHoPXml0sV&#10;1UU2Gaz4aiciI95BSOAgdIiYiCD/EQgNGwm/oGewam0eln5ZQoDuj/CQ4QgPHk0aSXJLz45vtMUA&#10;USwQN/FzaNBQtO/wLuKTcy0ftaNNeAJaq6V14Lcn1V9tzxcDRUMTkuJy5JRi38uvIL61B3I8g1By&#10;ja8BsMA517XTTzsMdSSVjq/SuYPFrT1xsKU3Kh98HIdffg1xIR2w1y+U9/mi/qp2qOFvOz0DsKLz&#10;zcDiL8lkta4Cu8rietFH1cf11c+amgK0BIFHF6XhD1EbcHr0Dpw5cjfOGb4Dp4ykdEyQ/s3IzXbY&#10;w+ljtuC0Mdtwyph0nDSOAsG4fUYnRafjwmEbcMusWDvtu1oHHNdSJK8Tr/ELW2iRlkLobkhAVupj&#10;qEz2JOBewY/fww86liAepwX5ayjg/I1jSKeDt0RRXAeU7X2VT97FHuaYcQF0SvIW8kXzTsJfdWrV&#10;qpUtEjpn0JEHFCypdAZKk2/5wQB9xOtDZ7EpxCKZ63Dc9ajLnUGG5XNlp2UmwgS9ShrQUUUH66os&#10;EPqfRnHgEGxPG7PDJOgfCtAXvr8Ar61NN0kJ5kkrT4I6k3RMwvmFk8ZoSlom2ke8hI4Rw9E5cqqd&#10;fBIaMgw33jIK+7OcXZQzZm5GUEAPRAQPRUTQaBfJBu32kXa74zlStUN8HzDOJPLITs9h5foUe5YD&#10;0t8PoAUfNSTJ2no1qbmcIFPUgLiRMxETGorDvgTka9qgyiuIoOxjYUgF0PJzLmkViKLWpDb63BaH&#10;WrdCWlAgYh97EDiUDsxfjs1d7jKQLmzTBnVtW6O4TWtkBgYiLTgSqZOns8sJxe4Td9VgTO5yuT7+&#10;rKkpQBfUVGDulnQM3J6HR9dn4s75abhtVjwCJq3G38auwF8mxONigvdZg9bizKGbcPbIZJw2ajNO&#10;HUWwHk1AH7MVvx/yFV5bdwBZfLaZBBUWltqaAXRDo42jWpSismIFMlK6oZxjoCHpciD5OOPlWIql&#10;xiqAVuS75CsIzpfZOYX5HEOVWX2ZwZ6jAHrAB0Nk3mgG6F97Ki4uhsgBTYqgtatRsP0p1CZ6Emid&#10;c9Ua49u5FgGPw1gu0qyvKHaOJE1Aj70c1TG+KN3Zk8/d6WIuhWekSkhQ0bZYLW9pcJbU1OGBOak4&#10;f8BaqpJUMSdnGhCfO3qnBeHXJoITbSQ4LyoG7cautPPmcqtYl5pyopEGUI3BlyPf/JQkaBOp1A02&#10;+JUU2EgDs4iZ3HhrT3TuNBZB3pMQ6jcWHcMG4Mbr38W2LXUorKpHPot0w00fIDI82kKOHvHcOALO&#10;307tQyeifdhYdAgfxnvfQkKcPEaId5WagrRzUnLodyQ1NGfHWr4p5bWmWZSxLl+swurw9nao67Gb&#10;S5rSYY9gUqBty65s1RaVLT2Q5ROML/yCgAXzWRC2dWkZtvcfgrUBnZHhE4FiStz5BOmstv9G4tXX&#10;IO2B7kBqApGT+bP5FELEil0vYNMiqxZcWVBtn2abahKRfVyakIE6O1G3iPSV1cktfstPrym5vtMz&#10;zMeaz1bdHVJ+zqYSTXQqiyz7IsVykRam4EpaH4nj8xdlN2Dk5gz0XRGPuFJnE40mxq8XiFVmfqnw&#10;BQ17UH1oKnKSHkZZcnvbGYikK2zziXYIug+20E7dIxHuzLzxb4sEWZeosaYxdIUBdG78Hagr0Kkq&#10;2lpETa3CjCuIiIhotj//X0gLFy60DhdD18uTA2ko3tcH5YnhZBxJw4qydeIjr9zxoJ1FDt4Xdznq&#10;49siL/kRCrQrybiOmUPmDU0GWscXT1cSNDTGPqFY8qc+C3DOhO1oITAmQJ9DgD5zjBZoThwrQV4g&#10;lwz8Cv1Simyt2wZNnXba1VCedsbrT09CBQciJMkIHVSX8vJKPPLYGHOLM0k3bBI6dfgADz/8PsqZ&#10;eSWLoqvf7jWD0nAfB5jNa8MV2c4F0MfG52hK7cMn2HFXHQjuQQF94ef7IhYv3kngURsKqb47yTfb&#10;FrEIUHb6iCTZw2XY8shL2NpGm1EIxK7dfscjmTjc7naSqCt4/YFrPbAtrD1SunUjOJegppoQJ5Da&#10;m46t/XtjeVgodvsRpFu1sXv2+/piRUgQDkePJgoS5sqqwHnLvG8EO+5FZJXTmEJeIEYsb201gbEa&#10;BwjXu0gZ7NV8vhaSdJ6lvNPl0qeTdHRuolpEj5Dc0WDgzk9u4jMb5bIjxlDH6OIqvqliKUS1/IH1&#10;0DmdRgTh6mr2u7pfzytjPdXmmlgI1JpAnBjVnPYac/hbCuqKF6Auexwq9vZCUdoLyEu5DgWpYShO&#10;CaFkHWD+zU5oUUnOGlt/cxbYzcRBASf1r6iIa4W8tMepfK5kPTgBqqg1NcjKymq2P/9fSQ8+qEhZ&#10;TOJm2dVwEFV5H6Eg8Q5KzpKiT2DacJOBOVU6mUb0mapdPe8tTrgF1VmjyMxkXAuQxIzcEo6ydNFu&#10;UpfxX+EPYxLQYpwijO3FGVoMNDcoLdx8U2puSieNy8T5o7bAZ9RXiOXYk5TjbIyQ1Hgku58haZSq&#10;sTi2JYby7ZcLtyIkSHbl8QgNGoWw0L4YPGyBmV3lyie8WbJ8J/wCXrEFwfDgSQ5AuxcJFXfjGIn5&#10;WHKAWu8dd7wOEfIMeQMLFu84Amw28bno2EQt364RQFv41Qr2RVI6NobfhDLvIPPaOJ7k7Cb5Q2uh&#10;UAuGomIPP+S39sZh3yBsDyRwz5vLh1eijiq/fKAN+YpyUfPxHKy79XZs8Qy0zSy57YLNNr2qYwfU&#10;Lv6U6lM2O4egWE4toJggJOAj2NWQF2WoUhOXUdtKJ/R2GfMqrhj5EM6OugvnjLoDvxt5Oy4beQcu&#10;H3Mn/jikG/4y7GH8PepxXD36aVwz6ml4jX8J4dPfwY3z3sezX43F2xumYciWBZh8YC2WVu/BmoZM&#10;JFBm3say7mfLHGJnHqZYn6dDAZivQhQ0aNuo2Zc1hRCKbWJ2WFhcIN5SOWW6Uxvb8op+sB/5Ryev&#10;1KlepGrK5lXk9Ko4IP9jixxZuu0l5CZ1R138daiN7UStMxx1sRxDiVehNs4XVdteZbaxfLjyd9KX&#10;X35JPmi2P/+fSH/4wx+Qk0PwlBQho6agrXI5chIfQl2cju0RAHNGP5ENWrulZEOL11lslAiSLiPA&#10;X26hS4t3vEYmzeDzydxiWnek+SbEYYpRW0twfv9FOHlCutmctcJuMaEVSP0EAN1iUiHOGHsAv+/1&#10;OfptTDcpWuFrNLQ0VpTNT00CvmqisiTm0uJGzJm+EV3C3kKET0+C81CEhw1DQGBPTJgcjwpmqsGr&#10;vDenHUJYxMsID//AdgdGhn7oAmhXPOggZyHweMDsJrniBcrDI3gyJ4Opdk/7iMEIDH4e8+YnOeDw&#10;fQFa8KMDSFfHYIV/OEp8XAHzjwHlplTZUtHuZJfWsVT8jgBdTolai4V5Hh6YGxEKbE1lo5ejjMCm&#10;CdJ2dsqOoYk5az8Kpk3BzhtvQ5ae6eWDHd4e2OjpiZSgjlh18x2YRyCf1PUOLOnbhzfzbu2rZwMK&#10;8DJZ5jdjP8JvR9yJFrPvQ4s5d5Fuw0mzbsHJs27GKR93w8kfP4BT5nQ3ajH9HrSY1Q0nzePn+Q+j&#10;xce8TzT7brSYeQ/O/exRnDf3EZwzg4D/4YM4bepdOHPKXTh/wj24JPpu/HvCIwic9hLuXjQAL2yY&#10;iMl7VmNx7jbEVRfYhpdDZKhCtqmdRSi0lvujiHWXBuDewOQs4ioWt6O72L/GKgK6YvRpobyMv0lz&#10;lYiymeNwORqKolGx73kUbH8RpTmf8nfHC8a9Z+Gtt95qNm9839Taox1uuPVGvNPzXQwdPgyffvop&#10;YjfFYVvqVuxL34uSvCITJuo5xZrqppb+gWT3KfF9BdWrA/v2Y+OGdfj8kzno+fYbuL5zJK76+99/&#10;dKd99NFHdsCJc5irBtQ2lO8agLJNXTiTezgq1wm9OBwzyBHbWuK1qI8lYMf68H0EVVpKS/XZphIK&#10;tBxBVGKHfUIFR+Eufowc9QUuGpFEQD6EFhNzDJjPHJtikvTxgNlNp0fvximjt+Cc8Qm4fPgSzKew&#10;IrZXm1XWl/Llm6D1gxKfs3dPHp5/oS9uuvl53Nd9CMIj+iIknMAZMhEBoRPQofN4ePm8gNVrd+ly&#10;VNXVIp84c/c9wxEcTjANH47AsCgS7zlC+uz2hf4ucoG5mUfGmKQe4D8Q118/ipL0e9gUQ9hgpoqr&#10;YeadI9MDkwpDdHZsuo7Eh9pS1K5ZRoD2R7W3dg0eDcg/lBJ9g5H+Gifi0nwDnyLmYTKfwIt9LLlT&#10;3kI4dAhJzzyHNI8AVHgEoujaNij09kS8J3kk+iPKB4WorSoGS8f7daakeKSRYF+OqQdW46KRd+HU&#10;uQ/gNx/fjTNn3EsiMM/qjpM+vp9EQHZRi9n3Hk0fE9C/g34z6x6cMvPeb6Wz5z6Is2behzOn3o1z&#10;J9+Ns4bdiIuG3UIJ/k78I/pe3Dz7Pby+fjpmHI5HTGMW9VCZZBQQQGGtqlFjErBmG/ULJ1FJ5jWs&#10;m7urXP1jNnMzA2qtxiFBuyY6gX1ufh7+8Kc/NgP0senNV55DcvxasRmpGiVkxPIandymkDuO47qW&#10;atQNUvAUc1cDQUNEZFq9i5SM78h4dhSUgOqYdOzvysO9qUDMLlI+bsopLUBlg/wWFMWtDplZGfjw&#10;w48QFBh5ws687rrrLMM65iVeMXm2ZD4KY+5GbYKfswHFvaDxLWT2Z5cvtBOk/BrbgSg7tFS20s1v&#10;kxljWPpcJw8DDZJ0Qn6rnOWBMWlPJa4YshJnR8sWLe8Ngu/Y7dCxQ8ezPbupxWj5SitG9C6cPXgd&#10;2gxebOcTFgkfak2WI/2UxLYn4MoyUEnavK3ezjGM6DAafkFjEUCgVtQ5xWtOTCyx8wWlsXe7ZwCl&#10;68GUgt1nHLrNFe44HI7p4uvP306BYaNNig7kZBDWfqq9+st+HTERwYGPIO8wK0u+qdYi6THJGfTa&#10;nEI84EBHdTnqVq3ECr8wlPm0pwRNoD3G7vxDqISU7OONgqghZMgCYnKlTbo6pEo2Wh2KKyxqlH03&#10;cy9293kPcX6ByPDwNq8PLTgmtu+MxY90R0nCepaPI8nMC7yHxS2oLca8wzH4Q9TdBpgC6DP4eiql&#10;5BaSmOfqlUDspo8pQf8Qmn0Csmsofc8ioM+8k1I5J4V5lOT12wxK5h92xalz7seZlOLP+agbLviw&#10;G86Nvh0Xjrod/5j2MG75vA9ei5mKaTmbEI8s7OIUlk3UKGuspETt7EI1Yl019iV9SzCT9qA20NjU&#10;YbWxiQnkJTNvNJs4XnrpJeTmmmetMZdWeyvZeM6kx0a1ZYlckhxvtOabzhbdxtZM5gWJBkioIrNV&#10;EtgJeDqSHcUfEzVmk+NmAvkzgLzpaMz96Buk7+33wlnO9YWf83UZUM5n1cTx+SnMZzvzUwiYg3wl&#10;agjoNQL5X2Q7nVhSubPt2LENYWFh3wrWh9J3oIEidBXvE8CjcTMqtryOyrgIW4k+0aGXbsnZpGhK&#10;0w3xrUjXoiHhKvMDLYu/CQ2HhrFg263tHNckldMB54bKfKrGVdCZgg8u2oI/DV+LM0en4TeUjFuM&#10;cbnYHSM1NyXbWKAwpOOckzLOHLEBtyzZYvGmq5suTrrohye1ZR0HCaXi4jp0vfdVPPviZNz38BQE&#10;tx+CtgFv4KU3P0NAyPPIzuFkTYB+q8cAtGlzOwIC3kZw0BCEBo+wyHRylwsNGYIIgm140IcID5xt&#10;AN5UYg4MGo72HcYhIHAYgnhfcHA0JefRCOdvct2LjBiJLp0otUeOpTQdjSceG4Iqathu9dpJX9dT&#10;i6Umlbn4t7y4gFp1Or689Q4keYebj/PxJOPvS+XX+uBQQCQ+j+iAbZOm2AIgVRdmxgxlXyFfVrPT&#10;JVE2KPZ2Xg4+vedeNPb/AEkdOgBvvI1tjz0KxG5A9PNPIvHLpRw7lBxr6lHKiTGPd47duRTnDycQ&#10;UoI+afZdOGP6PTjzI4L1zAdw8ox7vpNOnXX/UXQKpeGj6WiJWcDflJTP2dMosfP1jOn34nRK7zZR&#10;zHLIMbnc4dDHd3ACudPoZBe1mEtwJ5ifOvMenDfjfpw35k5cMPg2/GP0g+i8sDeidi/GksI08msJ&#10;0aQO+aQS9l+FFtHVfBzbsom7hvYRSkxOwqOPP4YLL7zw/45U/eijj1Jq1dRFHpNaZknxq6hGVsag&#10;Omsmirb3QsnmJ1AYdzPyNoSiJDYCZaKYYJRu8kdVnB+q47yJpe342hr1ya3MN7iWqr+oIeXo7/S+&#10;KdnZfiT3Z4vHHMfvKY1WxfpaPiWxHVASfzNKErvi8LaHkLvvVVTmj0F9JYGcE0ZjQ54Fy1dNikpM&#10;4Tdweuedd77RmXd1jrTxrMFboQHewLoWT0J54vWcC9qcGKBdB2M6AC1btABa0vTfKVVfjvokfxSm&#10;PEROW2OsZxgiDmOmJrfXqn0rsZeFXcHv/0kJ+PyoBAegxx4ym/TxgPkITdhiPtGnjMkkUB9Gi0m7&#10;cUbUF3ho/hqzhTqSyU8BaEeK0fw3auyHGBQ13SYzr+DHMeXj3Wgb/BS+2liEkeO+xIhRH6GkjKo6&#10;JyK1veIGaz+Irs8ra8T+7Aps3VWGp54dS2DuiY52pNXR1KnzRIRHKNTpSHQkEE8Ym4ylC3djx9Zy&#10;HMqowe5deWZyObC/1BwP1JayUWoi0enPzNHeW+JvZkoiqR3E0epnVJIn0jZj26NP4oAr+P6Ppb3X&#10;3wEsIqimpZHZihzNj8WRVOiYzcrY7mUsFfVK2dNKKjHjpbeALTvwxWuvIHfqh0geORJfjI9mucop&#10;aVMzrXRiehc2VGIfpc2uM97DBRMotVJiFUCf++E9uHDKvTjnwwdwxqS7cdakO4/QmRPvOIp+O7Ub&#10;fjvl/iN07tQHjiKBb1M6i89uSqcSkN1gfJKLmppQTiHwimQqOYlAfNLH/H4uaZ5Dp3x6F06Zczu/&#10;J82+A2fMfwC/mUOpfyaBnZL5qQseIqDfi5MndcVvR96BP31wN26Z+z4GJC/EguKdyKrimHFJ2dr1&#10;W1pehooqSt+cvNS97rjuslEvXboUt99+O/785z//ekD74vMuscpM/XCigxv8o9kbjZQ06tNQd6Av&#10;ylPvQ3F8B1Ql+1lg7QYF1rZDVan+22LaL0i2/ZOUIElVNl9nW6ib6mIdm69O465ICsfB9XegInMy&#10;K3HA1uVUp/x8C5KIe+6hWnactGXrdtQLRfjfVvob01Cy83VUxOh0YpVDZg43HVO+E1FMS1RxUnEO&#10;wEzikCWQaPSJrwgo1QRqYzX+L+D3sw6X4Q+D5lhgmxYjD1OCPnh8YHaRYihIytYhn6dT4j55zHac&#10;NykZ5/X/FI9uPIw9fK7lJ3CQzy6BSvAloJJkbF98R5L0eeQaPsvKmVeN6zvfgyI261tvD0FMfLoJ&#10;jLpS5Bibaql5lRmwa16QfVgkz6/BwxfDP6wfPAK1EOgsGgaHyU490o65ak+A9vZ6HuvXUK9Qnj9j&#10;cgsgziYlDvwlS5HQ5Vbkekag4p/tzNdZ8aAPe3kRgDm5tvlawpZLnrZ9Ky6HSAuHq8MjyJ/U6koF&#10;wc4k4Pg0s59Z9mMnyKqqKptQ3JtJlPTe7V/e9FpRIVsys7HCJttDfPphckw2ey+H7au9lfq+KRWw&#10;wZrSsb8fe7/eZ/N9Nvssh9cfIh1gf+/idzv52zYKFZsppMXxznXIwJL6dMytSsO4vA0YtP9LPLJh&#10;PO76agQ6f9YH/jNeR8tJz+LK8U/iz6MfwkXD7sXF4+/D+eM5SUzshnMmkTipnDntAZz20f04+aP7&#10;cPq87qYZnDKH0j3pN7O16EnJnu9P42+n874zh3bFP6IexuNfRmNJbhp21xeZqFPaWGttbM4mbjLs&#10;kvDTgJyiPPQfSG3O0+P/b8CeP28xK8T62ZI32az+AKWBz3Eo7UVKuaEEmdZkwmsJOP90gSWBx/wY&#10;5Y723Rs5firZoaxGzMd2+GlS0ORAirsS1Yl/RnVqKxTGdkTpFkom5WvYY5kmQZezUmXllebk7uvr&#10;+62d1OW6GwyDqispvdguAgJD5Vzkxd5L4Pd15a16ym+zqV/09wDsGEnWfsiOuQHVOZSSZBKyDQlq&#10;cGeV2t6Ty5SzDDfvbs7F+QOW4Mxx2wjC37Q7NyUFttEOwzOi9+OUsQcpde+ziHenjd1CSTwJTy1K&#10;tHVyRSXWApnZvoULbnJw4VuTmYuOrNYy8XpzP+arvi6pPYQKFJkJbMTIL+Hh8Sg6dHwZS1dsN+nZ&#10;AFqTnp1cw/oy+7GjvkRw8Lvw9RvseHUEj7Z4HLI1h4SOR4f2o+Hn9zz2pJMXT1C+H5qaAqOlsjxk&#10;jIxCjF+IxYFWXA2d2q24G0WtXad2u+zN8oXWlm+3y512HMb5+uFgn/cdgGZ7uAFapqXjAbTybyr1&#10;NZ0w3GVrSvXVajte8G2kQxpFtvDMDPXalE6UtEIuVcd4kMSPzrOdzS722f2bSDOx+VLzg/wpFdRa&#10;+etaZi/NWzZjnXUpwaOYD9NEcJi0l62zj69xBPxP8jZj1Lbl6LZkGDrNfw9tJj+LPw3vhsunPIHf&#10;TXkEv53UHWdNfdDMLGbvntnV7OHnLX6SIH8ffjvsFvxz7AN4fd0UfHxgI3Ywpzw+u5i5Vsl3W01M&#10;qiwgz6t8qmJFFWbNmInbut5OPvU41TX8/7fT7TfeZQ1bxUaVY7ptT87/AsXJj6DcjnwSGEpidpMb&#10;oOW9QJA+CrB+AVIYT+3PT77UodQrbEdSXVwb1MX4ICvuBpTu78EKLCGTEFjlpMvOKC2r4gCpRXx8&#10;/PeaPZcuWGT3yX+3lvOzDqUqOzgRlXEdgVgPTgbyc9Y2cPeERHB2T1bfSWwjTmblCd4oTruXGczl&#10;s/cRqLStgIl/JDzVN1ShrrbCxors0c99tReXDF6EU0dvhmIjnDzh+LZogbEA+sxoBcBxBbmZrCA3&#10;Ojb/IM56/yvcOj9Fjky2kGvgQX51L8I4hfj2dCxgfE36zTELbUzMQWDwm+gYOQGhAR+ifdg0+PsO&#10;gn/Au3j0yWgMGrbINpfEb8rH8sUZeKT7BAT49nOk56CJBtJaNDR3OlKnjrJFP4sKrT6foHw/Ncn8&#10;UBu3EUuCIpEf3MmAOJcAbVu9W8sN72tzhiTo7LbeyPH0Q553ALII1grwvyayC3lzK+qqqilzsm2k&#10;LRCgXErZT0q6n038o8kewH76VmpSQMvLZU5wkwITaOFfpPeam92kybcpNf1NJI3CgFJWJ31BftPm&#10;GZmBdK6hbPNkejRyxteGnIq6KvNikQ26gCTJfmd9NjaU7cS49GV4YtVodFjwHq6d+Swuib6XAsgd&#10;OGtCd5w39XFcOPZh/H7wAwic/CZ6xM7BqooDFIUcj5IKRXlkVjaxVLBAmlys/o3ky8W47bbb/ncB&#10;+8DenSy8JDmqpNXy4sxE6fZRKNvYngD0BwcME9seoSNbnxMJ1hYD+Ueo/T+ETGrW+2sozbdDWVww&#10;yhLuRMOOd4C8D8lRWqAsskEh7UZtr37fkpQEvzZXfW/V5l9XXIG8w1T4eK/8iGsbD5Gp4lGTfCcB&#10;2g/1GwnOAmlpDjYpfT+Abtx4Fa+7GjpAsyI1CLmpz7CQ68io+bb4Kt6V1FVl7FzON/yGPMRewUMr&#10;9uLMUcknAGhnO/iZ0XtwdrSCLe3id450fYYilo08iLOHJaJj9GLE5ZVaXk0H1YmSA8RNgbnOASAX&#10;rSPoevq9iIgOA+ygWW+fAZSgxyE0fAjC2w+EJ6VjH/O6GI2wcGcHob//KASFfghvv6l2BqFAWsDs&#10;Buj27YfhppvflabqDKxfMFVLsi/Mx65Hn8f+dsEWSlT+zQqYJB/pYwE6R9K0TyAK/YKR4+2PPAL2&#10;Wq8AbB4axb5ztlO740b8HABtD/gJdJyvvkFNk8rtdntzJGgOKmmVLrJFV/a7TIHubeTu926ecDQI&#10;h7QSpPEk0k5OeeiLCP9GbjnhCDGbWg7COhIfZWPZwFQAz6FRU1iJSrazTBx5/EFAfoA/rq85hOgD&#10;a3H34qHotLAfWk19Fn8cejeuHvgoHvg8Gp/kbqFYVIWc+kqUslzmYcMc8wuFeU7av38/brzxRmHG&#10;/w5YV5VqYUPHu1NdrZetdhty9/RCcVyYC4C/j5T47eQsnn1N2hLdlAT6FuJT15vZwomAVZvU2qJi&#10;VSQEoyKJUnLKI6jeJ1em1SzjbjJWCZtbFlzOxjU1al9TEeWP7araD05PP/20Maj7eaZ+Fn2M7MR7&#10;UJHoy/a4guW7jIDNySne8d5oWtfj0ZFrXPb60hhPFG1/klwYywldLEqOFGvajE6ieKvvJDweosjb&#10;+aMNuHDQMvxu4ja0iNqBFuMPkTIdqXnMVgNkB6z1uhOnjN9upPcyf7SYlEPAzsDZ4zfjX0MW45P9&#10;Wqokr5udwtE2mKErb41HZ8g6h3TWoUjqKj+X1jsH35bXaPHLkZwP5hTh+uveR1hAHwT5P49RoxeZ&#10;jdk92HIL6jFmwiI89fQ4hIf1g59vf4RHjnAOpI2IQkBgNAIihiJAftIEcYsbHTwKHj6vYdjoLyy/&#10;YwHk505qZ7m1FX84HfN8QhDb+Q4UPvU60kI7YL+vQo4KrD3sxO+SNl441DYIKZ3uANL28D5JZKyp&#10;CqqASGxD8U8tZxaRJNDm9N3JmfS/JmfBF+jfv7/G8SlXXXVV3cMPPwyFZnCvJSnJlKJj62q1qUe+&#10;vEy6s6ye4E0A1nKxXIDd8UXia3MxMXklXv5oJIZ/PhMbd21FcWW55deUlKZPn/6/I1F/+snHNgjk&#10;1iLXctlIaw6OQmnsdQQWScs/UUJ2S8BNbccymcQT/EUJfyVdYeBdmxCAotguyE24H4Xb30Rl1jAy&#10;/yaO0n3shGyOenlksCNdICDpU2WfN28eB3bwjwbmpmnBggV8osM45eXy39qK+rxxyI67ETUWQ0CT&#10;iOpAgNYJ4MercxP6GqCdz9UJrZGX2Bk5W3sSpJOYk+PZYWPZBZKqndkqiaHb+OnRFTvwp/cX4IKx&#10;KRZQvcXE/WbaEAgr6Lp7M4tFvxsnl7uD0MkZp4zdT8makvTwOPw1eg3uX5yG9URnMW55Qz1xRf4W&#10;muKYlLdsllUVxBptuKjBpsKdeGjlOHgMeRJvL57E+/i7Gp9zSmM5pZfcEoyf8BkSkzIIRsQr/lxW&#10;XW6mpWoCuuKNFJfkUBriDaokO03mlc1p2fj88614uDslZgX2Dx1pvtLaOdipUxRB/FXszeQkxfJY&#10;2X7BpLhJFXLwJu/Lb7xO25PLS7GrVz+k+YYiv50HStq2cqiNB7K8QrDGrz1qPv2CNxIIKitQTvVc&#10;050kMsqQxjvWlmqQX7oC/5+npuBs7caUmJhIXjjxlu7LLrus7onHHseEceOxbds28+xQX2gfRmld&#10;tUnKVTrxQfvR2Q9iQcVvkdtedTmlHzN1OAu0bhLwa4fxY4899r8B0L+75FxKU1UoowRgvNSoyG6b&#10;UJ7+DnI3Xof6+DYEF6rpP5Ia4//EFv8zkPp3NKRejcr4ViiN80RhrD8K44KRvf5WFCQ+4Ry0Wjyb&#10;eevwTSn4mvdy2KhieylFDr/rVWrJoKHv4/d/Ou9nAeVjkzrIfaishVes347iff3Mk8UJ9CKwJfB+&#10;HxOHywXPvchZn/AP1CS1Q8GmTsCut/jsROZShNpq1pGVk1ZpcQ9cC4kCkMO8oseqnfjLgIU4a7Ri&#10;dmy3uB0txpLGU6qWx4eOwqIU3WJEAn4/JQ1n952Pf0R9gd6rt2Mj513ZtXNUIYFsNSG6voSPL2af&#10;V6O8rozvqrCV8sbA1Pnwm/ICzhlyO86f9jBazLgbp026C/8a+xDmFCfhIGHaJkYyiyYVjSlncB1t&#10;+nCTJiAz3bg0BcWsUB337q1F5w7vmMlDsZ+1S1Dbxn19XsakSatUdQ42lU/vfsEkhlIWjY6GIE8H&#10;w4m0XUjtep+54Wlh0ICaAF3Qxge7fMKRcNeDzgnelODEK+7HHAFoVdIFDM3p25NA0T3WJMGq7Qi8&#10;P3lcX3LJJXW33HYrZs6cibS0NI5jaabiwkbbSFRUXWF95e6epuW46aabfhFc+dGpU+cIK3wZB7Je&#10;HUhYi5LcYVTt/Y+A7Y+ipNaoi/VERVwoKjZ3Q/mOV1FxcCTFuMVslViOhhwOdEogbEDtupIMLyC2&#10;TQcaKESBg3v3Ydyo8bj2H62PNNwFZ/8y4Kx0zTWU5mspwZWVoUJjTaWqX4zq3Q9YNC5nofD7S9AO&#10;QMuMIy1CAcmvQF1ca9RsCkXRjsHkmhSSlDGtfCtqgfahOXZMVBJMq2tsS1CvLZX4/Yj1OH10Gk6m&#10;ZHyytnmP3IfTRh/A2SP34HfDNqPl0HXosToDicREgY3ORTRToppSqOqybGgvxX629+dFO/DYylH4&#10;66juOHvS/QTk7mgx6z60mHYXzprTHSfPu5vf3YbzP+qGy0Z1w0sxH2JZSbpNnXqU+kkLjkeRviNg&#10;ywappEGg/EXS1IpYtltvfx8dI8YiLGiy2aDDg8YgImQARo/cYBNVWZWWpATufOAvmLRwapZQuSEy&#10;X/GgDdP6MtTELUFMREfs8YnAIc9AO9qq9hodcxVIkA5FfJebsG/WZxwu1OxUVdZNfSbzhga/Xpvx&#10;+buT3A7d0qvC/wYEBPzi4HjF7y+te+jOezElehziY+PMkWDSpElo27bt/xYwN02hoaE4dOiQzWJq&#10;LDGa2WBrYlCf/yHKtr2F4k1dUb0pEjWxflT3vVCV5E1p0JNquw8BOARFMR2RH9sVRclPoHrXO8Ch&#10;oeT2VWT2ZHaFpOIM1FQdJPgVoqqm3NSNoiIq0y6br/JU3qtXr8b99xMs/oupe/fuViaBipMIFpXL&#10;nY0xCddanFvE/JOAe3xg/r5Uyras2v4SkSKOeTj2Xi2sKBaBe9DDwAoG0kup4LQdsgAXDN2I0ybs&#10;wwUEtMuHLsQLa9PNUyOL7SeIr2+oYHtWEHcIGnyU2lbba6kbYNzuLxEy42X8Ifpu2x3m3ohwfNIG&#10;BMVt0Lbfe3Hm3Idw9sR78buou/DP6O7oumwoXkuZh8mHY7G6ch+n9gbkc5rhsDOZ2SZZk1tKTRuR&#10;5v/iS3MQHDoIgcEjEBg03jamePm8hIFDPqU254C+Vdj9+gumI4/XGzeZWxYnNrm4LfsCG0LDkOEf&#10;htyrvSxwkk5akVQtSgrsgC9vv4cqwUH2l0wcLp7RczTBHsmgOR0vCW/cboc9evT43wXI/5UUHS1f&#10;XeKFK0B2ZX01qhulolLCa9xFJiSQaKGufBlqSxcRt9ZS3OF31VvZ2lKk83kdpT4ORts55V41Ete6&#10;uVd8y69zcysxccJUdOvWDX/961//5zrn1Vcp7VM9ryCoyaaKBtatchUKUp5AZaIPwflSgiyB+jjA&#10;+70p9Z8ojfFGaeorQPE65lFAbNCJyYJZyXIimQVYisZaZNXWYRub9bU5q/DywmSw1W0hpMTAgGWs&#10;Zb9pp1xDlZkYsuuLsa0hF4OTP4Pf5JdwyfgHcdZHD+H0Tx52YjfMvpcA7NoFdlzSNt7b0WIe6RO+&#10;n0ewntcNJ8/uhtMUOW0iacz9OH/kg/Ad/wrGpa/F+tw90EmF6nYVSx0uuKZCgtdenQJ/v54ICh6O&#10;iA7y3BiIgJAeeOn1KbbOJk8o0xwEbIZ0v3BSPi4QVXby31W5K8m7Fm+6rAD7+vfGai9/FAVEmuud&#10;jsXSJpb8NsFY3vkWlC/8wibRWgK6FbnJM5vT90tjx47V+G+Os/F9U5cuXZCSkvI1RBAUNIDkvyhr&#10;tazCVQRvqeLmwyszBQGkuLISpdSpdY97FT4/LwefzJuDRx99GBdedO7/V7PkhMljWMc6FFQqPKJS&#10;JVC4GsUpT6M80RMn2gp+QkqkFJ78L5TEtOIz7+Szp3NCS2c+pQbQshE7PSCqNRuuDiPVhGEneZuU&#10;TVJjV2hhzgl5mcov+yYvx1/GP4JTx96OM2Z3xxmfPXoElLWFV1t7m27lPR6dPJ2APOlmnDXtblw8&#10;/QH8fty9uJTSc5uJT+C+dSOxsXI3Jfsy6heSmusIcJxYKAJLvVextEBoJ3vww+gRCxAZ0svMGaGh&#10;421zSlDYINK7SEit4r0CaEr8Zrvmh/8EQGsCcc0HBszM1LwvKA2bz+y27dhw5z1I9QxAXhs/HPh3&#10;K2R1vB5LvYNx4EVqifup19RQM6hy+bXreSo3P6gWzTh94qSF+eY4zz8h/emiM9Htrpso7UZj67ZU&#10;FJXkk38p5SkoNwG7tLAIe9N3YdHCz3H/fffC18/zV6WqjBo0mAOt0kwE5vSOImoQC1Gw7THYEVnH&#10;A97vSdplKB/purQLULXlTyhI6IjqfRMJDgctLoONcAGGa6SbPZmfbYef2XgJigRtydzpNYfxwYbp&#10;CJr+PE6LvhknzyfAzrsbp8y5C2d8fDfO/rgbTp15FyQZt5hDmkciWB8Lyk2pxahbcf6E7gha2BP9&#10;DyxFPPL4T14LtajVpFXvnOOhKG4WsY0Th8xUAjtNKUraoSnQihq8ApFBQxAeOBWhwVPMe0OudnK9&#10;C2//FoaPmm8b0xyAJjjK9/aXRjhrX+dFuGoeJ/yPvEocXLIBqzvdjj1e4ahsFYCaq7yR6ROE5Afu&#10;56SqdQPnRpVWdbWlbD1E9/N7x77dnL4rLVu2rBmcm9NPT1EjxjgD2cakvGezUFSZgLykp1AdF4Y6&#10;+W/H/xmIk6/0NXaeoTbWWExp8ycnIJsnh3YWujf7XIn6pL+jQVJ0wj/ttSq1DbKSOiFjZ2801qUw&#10;LzkNMVNOhBrtNVWKe+yAgrayH2RZRu2aj/CPnsMfR9+JcygVG7AqaA1JErKin52uyGYW1EYALZuy&#10;Q6fOvAMtPrwFp86+G2fOug9njLkTfxv7CO5ZNBRzS7fgEHOSL4ViQpSxJA4QWVN8r+Rez6iXCK0q&#10;sODTJq7FLR37INTzPdjBsOEjERY5CJGR7+G6Lq8g8yBz4bWNdXIIlEj6CyZtseasJ6zV5Cdwzf9q&#10;A8Z1vA1zgq/DFk9KykGRWO0RgE13EZhXrQN09FNFhRufm9MPTG7z6eeff94Mzs3p50u9ew1wH8lG&#10;ybGKkiyBunoZyne8guKEcAsk5WxNdyLc2UGZOmvNgvq3dr06IUzNu0NeIIl/ImD/HbXxPiiL74Si&#10;tEdRlz+B7Jvu2PC1YCWpjsCs1/KGajtl49Oy7bjz8yG4cPhtOG/inTh35n1mjjDp2GU/VpQxCwM5&#10;93aH+F7gLJDWbwLsc8bei8uiH8a9y6KwuHwnp50qC0JjG1kIWDKlSGuQPfYIGOmNwEzi4fdAKAsh&#10;QA1EC4VEN1RU5aK8wokyqJ2bitmRWwgczqFuIscNe6bcDnWNpoNfMGkRts7xuNDuMtn5G2THL2fe&#10;FXKFyQdKClhIvuf3jRYLXeYcBd113Oua0w9P2mLdDM7N6WdPb735rgFIVZVkWCaBdF0iSg70ojQd&#10;iarktq4A/gTn5CtQx/dOCNVr7H0VJe2ahGsoObdDfaIXKuKCUJJwJyrT+xMUvuTztnDQHzS7vtzN&#10;JLEX1ZSYBJuKfLywdiIuH9YNF40jzX7ECf94JFg7SYt+LvOE4vae/un9aDG9K86afi/+MLU7/jTi&#10;bvxzUDfc+Ul/zKvZjgO2DOrERrADRVUtYqKkQ8k5hpX68210oiQgd9OR6/VBwKvVDNnZOfnYd0xH&#10;rtHvTb7/pZK7bExaa5DdX8uzjpsccZm/1ZAUclVkC5gSteXhJPo+bdCcrN2s7Zg+/vjjZnBuTr9c&#10;uv6G9mSzSlTVFDo7fWsoITasRd2hV1GaHGamDYG0zBuSomtTRP+w17qUawnSbVEVEwgkXQccGsQH&#10;rOL9hy1Qk2RMkZzptTOqoL4CC/fG4fqpPXDx6AdwwYJn0GIGpWJKwqd87EjBCqLelNwB1QXUZ33Y&#10;DeeNuxfhX/TB+NIEpBF2tWG2pLTSwT/DQEJkfY1J51roMze9RieWgtBLGOQmSYxuEoSeGJ/cmbjB&#10;tinpCQI5kvurJpmd+Nk/PakeTj7MXDZv9/mRR4rMX+X3Zw7fzkYKCyTEywXgzenESWYuJfk89+rV&#10;C127dj3ZNZSaU3P6ZVKrVq2we/duG9dm8tAW4fqdqC+ejayE+1AR7wfEX26nqiDpKkB+04n/QtlG&#10;L1TueAo1+bPJsjspr5UZIBoYEiTlDZPPz2n8/s0Ns3DhyHtw2oS7cdEnj6PFVJknvpaSZcY489MH&#10;0GKWDgW90w4QPX8WpeSx98J34lN4L3UmdqAEOlJLx/Jr+6vARTZXN9A0p5+a1IaaaPTqpubUNOXl&#10;iQOBBx4grzan5vSfSjpuJzl5E1mvAWVlLimwToflrkPJlhdQmtTBiduRqHjV7VGy6zWKEUt40R5e&#10;W+6Ma23pq5P9sxYHCKOfFiWj07y3cP7oO/Db6bIrOydRtPhE/sddnde5jp1ZduST5zyC0z98EH8e&#10;+wgeXR6NtZX7zByiM00q66os7oBkYLm6yU/XHaWsGaB/ruQGZXWmW+x2bO4O/d9uY8Wz0fF5V199&#10;dTM4N6f/TurfrxfBDqioMqxlKqM0nGTxpPeueRhlO3sTmHUc10FU1Cq2CH+W1kc6REDP4IAevW8F&#10;Wo97Ar+b9IB5XthZb3MJzB+7SJ+1m2/yHbjs42dwyeC70HbMExiS9BkSaw/Z7r0Sxbkg6Ap8pX4L&#10;HhxdnNQElN3XWDjJnznpud9Fv76k6U/nDWpRU69s+9p6VFoApm+2x/+F5I4MJ9PGkiVLmk0azem/&#10;n1p7eWF/XoGgGWUNCm9eQgDWHj8twTmbNdzClkXTInwerNiHtxMn4rIRt5snxkkz73bOc5vjHOh5&#10;9rT7XId13oczPtIZcg+h9dw30XfvcmzhE6Q4KvKcwqkrXkhNozxLZCrhFCA7qpyKCcLyUJCzXoWL&#10;LEiMG7gd8+DPlo4FpGPp15e0yMkWFUCzuUuKajFx3DwMGzQdMev3OebrX3X9v5nkRieAvvXWW5ul&#10;5ub0v5U2btxoTGoRzsikClZkIMiBKglLYTyTCa0PrhiJv464HxdNvR9nTe9mZ7HZEfqfP4gW0+/A&#10;KdN0OOi9uHjwA2g/sx/GH4zDfgKrxbkgGNhgb2gkAFShpoaiO/MwxwLmI9w1DwRmqzAH8taT/7G5&#10;Iqsc/E1ee7zcrhNWGxHIVVQ+9Qi5nkJi0o/6Sq+WnO9VT+cHh1S03bsOYMSw8Zgwbj5SUg+ZN4oW&#10;iZx7VBBexAKoHm6p/uv8vyanlCJXavrj11k2vYFJX7jv0/tj0pHrvr7t2+jY5ACt2t8hu45/VJ3s&#10;rEZkH+J7Vu+LhdtwY5dnMSpqqj3IALxB9Vd7uuqj+5yXbyWn/E3qcOwF7p/tYr1RmRT7RCdDqq2l&#10;RznS/JHr7VolV/m/g741HblAdVE+Tp0UcP/ggSz8/pJLm8G5Of1vpm1btrrAiOCl+AyNdQoVhE1V&#10;B9B1Th9cMuIenPIhwXje/WjxGaXm+Y7kfOaM+/GX6U/iH1GP4va5H2BG8WbsJaDr8E8FB3UNaw4y&#10;J/qXhleN/MD4P/dwLa7r+AS6dHwFnTv0ROfI/ugYOQDh4QMRFvY+wsJ7IzTiDUR2fAkBod3R6frH&#10;kVvEWzVgJfoZ8YMGnb5zE/84OWnQO1vPHZJfMych3nbwQAmysgr5WVfLh5qSPO8tr6jF8JETERR2&#10;PRYsWm0eE/v3Zzu+5BzICuTk5OsskBrJo6MpWf5Ny+Amfdb3Td87xXfIuf7opArpmc5znaRrBGDf&#10;Tm5XQJGFNqCW8jUBo8bMRWSHBzB9xhoMGjwHke0fxKefbUQ5WUDtoHMupbfUNjht1vR5x8vvaDr2&#10;Gn12ld1p8K+Jn/WV2lnnlSg2YqNpcG5y5/91e339fL5ae7s/K/6O9EFd6zz3a3La1nmem5w8ahtK&#10;+VqNDwb2E0A3mzaa0383nXGBE1vkkksuwarlK4yD5R4nFi/jhywy8tqGA7htdi9c9MFtOH/KAzh1&#10;DoF5vsCZkvN0SskzHsGFg7rilo97YW3jQdu9Z652GnUa4SYSu4j/lcfXiRJ0XTExWwPPGZyyg0ty&#10;nj0nDV6+b8M36B18vlRbUChP8TcNQz22oqIBhYW1yMgoMimwpKQO+/Yd5neV5l2m58lSkr6n2HWu&#10;qGCmEhX1jh09K7cM6en1eLfnZAQE34L84hqUVOpgIz6bDVBcAuw5UItDeY7Evn17A0KCHsLQobNN&#10;2hdESPLMOcw2Y+FMuud1Bbxe0iiFTquLdorrmdpEUlThxETR83N43cFDLAsL6rb/ZxyqR+ZhHbAE&#10;lFYLNJjsD3/ktzWKnMjPedl1yGO+FhqVVEk8ys1uQAknLX2Wt53KUkqMyjhUa2BrZeBv7jNWS6ud&#10;fGyzDb/bn9mAXfuqcTjfcScXKYC8oEwHyurarJxq5BXyPe8pYifn5FLqzqrTOQlH6q9XfVY76OR0&#10;d59rc1RDo/rGCUUr80lVrbisFpVVrE9BjR3yYuUkZbPw+w9WoaDY+a6qsQrF1QV8T4GBHaLvNMFo&#10;wsw5XM/6s89YNvUJv0ZldYWFfdV10rQOsc20kcjin5EKS+uQmcV2Yxnt+SyTPJJKa0rIIxVo5dmu&#10;WYpuTv/ddN4F5+OTufPI6eRQcmlNRSVK6quhk4yTqnIQOaMHzh98hwW/P3kWQXnOvTh55p0498Pb&#10;cNmUrmg/612MOxSLPRyFinFhNmShlSNicrBQNXap/24TgP0RaeCSJEVLYpeLnjZbaLCIZs5bCr+A&#10;1+Dh8SI+W7DDBqMljUBekL2rAEEBPRASPBj33DMdwSG90alLP4uLEd7hVWyIK0dHSuMBAc/i7Xcn&#10;GeAI5PWakd2IDp2fQZfr3sSbb0/nQOb3fP6OvYW4petL8PF9DO0j38ONN/fCnfcMQ2DgWwgNfg9P&#10;PjoVRQUELmreNXWVeOb58SzjG7in2zjccNNg+Pi9hjvvjkb7jn3hH/gmPLy74qt1aZZnMe9J25GH&#10;m259Gf7+zyEyvC+6dh2Ee+8dBh/v5/HoI5PRseOb8Au8D7HJB6ys7iofaSz+37GlCO2DnsPNHfrh&#10;uuv7cnJ5GV1u6M36vGuvqv/9D0YjJPx1dGzfHzfdMJj5vYCg4KfwZo8JVk/Fjc7ML8JNt72Bdp6P&#10;8zn98Nxz8/D88/PRrdtEq29Q8OuYv3iNlV3+8hMmr0J4xIvo0uU93H1XFMJC38J93ccgosPbLPOL&#10;6Hx9L9x7/0i083oKt9w+wMoT5Pscwvwfw5eLU6wyzkEIAmnZvQmIfLgm23fenooA3+dxy00jcMvN&#10;0Wz/N3HTLUNxY5dRCA58G+GRT2PF2s1H+i+roApPv9AXwRFPs/4vss2jcHvX0byuJzx9n8Btd7+N&#10;2NRsm9C103PShyvRstU9bN93cPfdw+Dr+xRuva0XbryO9QjuBz//p3jNChQzA3ceHwwf2SxFN6f/&#10;Xho1apTBoUC1oUZg6vgbxzVm4+5FA/CHYV1x0YxuOHvWfTht9n04dcZ9OHPsPbh2/LMYuv1L7JI0&#10;SkiVDVeDze3Q/8MSM1WyWylVmapZZWWZPycGwUE94e39mh0x5VxDdVshZDmKMikZ+vu/Z2aQJ54c&#10;Z9JjeRlrJMmMI0wHOASHvMpnvIbXX51kWWnbdi1F1SxKn8HBPRAe2gvR0ctsQkjfU4iwkBcR6N0D&#10;w4euMmlTEp7tVGd+b7yxCIFB7+Lmm/tSWqd0WFiGx58ei4DAnoiM6Il9uyg1sx1qG8ot3EWn9u8S&#10;hHvh0ceH2IAv5TO6XNcHAT598MQT4w0MtDhaycpIeu7d50sEBfWDr/frSEkuZL5S05n5EX2m3Mq0&#10;bXsFge8NdAwbh1een4EySrKaX6WgdOn4LtqHDkfnLr0JYmoyp19ffHY2OnccDh//Z7Evk+3HCh8+&#10;VIaHHu2NzxdvNpBU+8hKUEop9KnHPkR4yGACX+8jys/EiWv57D4I9u2NuR+nW5upXivW7EGQfy+W&#10;ZxB69foYOipMXaX+CA3radH+nnuZE4PKyB8Ezpq47QH8LIn7xec+4oT4AQJDXkPS5iKrjyRtTWo3&#10;3fo+OncYgqcfm2zlLCyrwf0PvQ//gKF45JHxpn3o2dKQ9Mgx0SsRGvg6wtgve3bnmqwwLjqRfTTA&#10;Tm+fv2Drkclek9VDj4zGTdePROfIvpTkG5k3J476Esz79JNmgG5O//n0yiuvmKosQG0sodRaobgM&#10;9UglPN+zYDD+MPo+nDXzAbT4pBt+88mDOGPy/fjHpMfxRtw07OSVFQJJ7T6Unq5QnP9FgA4K7knQ&#10;fA/Do5bbPXIR065CDXCZJYKDeiE4oDdef2WK3V+vZcqGUgeg+ewO7XthxIjFpvIuW55OAOqNYJ++&#10;2LAhj4NdIWhzzSYtAJ05eyeCQnogNOQNbE6porYBPPDwCIJQL9x80wBbXNPx+9V1xQYkd9w2EBFh&#10;g9H9oZEGsRm5tfD0eYQTw7sYGb3OvqupF/DW2WSyel2x1cfX+1UCtPsgCLWPYMexlR4BaErqHcOj&#10;MWzQajMVcJrVEYO4oUsvhAUNxF2UEvV8s6/yEX3e+5J1HQQvvyex/5AmZQIogfiZZ6YiIrwHfL0e&#10;wo2dnsFzTwzFsA9W4PEH53ISiMLNt/S0thGgT5iwytonyOcdbEmTn3qjbeNPJKD6eL6J69oPwfTp&#10;G83rRl1VWkyADqcGwzZ7+oWx3wBoAbPqZxPI8x8SoPvjxlv6o5jzUrkyZA1Uh1vvoKbQaQjLNAnV&#10;bKcdu3Lh7fcYbrhhFsaOTXJMFmob6n2Ku5LItotkOUN8huCz+Wvs+aOi1jsTALWCHbtqjTeUt8r0&#10;znsfcyLtgztuHcKJlZqevme/LPniy2aAbk7/uRQYGOjyWCAwuE6ByasuQRbZ+9W1U3FpVDecGt0V&#10;l3zyFC788GFcMLob7vqoL1YX7UKhMTMHjZCHJHOFK07dT0wCICZ7ECUggqcGpkBHAB0U+C7V0Tcw&#10;f36ac019FWqFjHx/MKMa3r4vmxlk2owYs0MLwLXIo5jOxdTLIyJ7oH1EP9zYuSfy3bZiZjl1SiyB&#10;kJJvWH8MH77EgCMrtxIdIilx+76Lp54YR5Cw+ceu37cP6Hb/MIRFvolHHh0BnccrO++jT0UhOPQd&#10;3HbrIOdkf0p9NQ2FBoD330tJNnIUnnpqogFBAUW9x58ahED/N81MIElR85yAamd6DZ8/AiGU6P39&#10;XsXm1GLnjDmrk5JTryoWaPvOUk46r6BjxHAMH7LC7OFyV1TMjZtvfM+O3rqn2xADtwbF8uMz+vdZ&#10;yrZ8D8Fhr+BgVgNycuvx9OPvUeV/Gw8/PNrsuDarkXLZTjde/zY6deqPW257C2Vs7kr+PmXKOoRT&#10;Ag32exOJSQWoaqxEUW0+EtPy4O/7Juv6Pj6cpsVU8kYNtSu2UVjEeyZBP/rUcCvPNyRot4T//GRE&#10;RvZG5+t7oowXKshVfWOJ3XPrnT1xfZfBePi+cWwTTrws44uvjYSH95u46cYP2DfkGz5Xj9NE+tab&#10;H1Gifxm33PABiour7fkjR6y2id7T5xns2O1M4MqbAjNee3sCOnXshes7v4fySgE0p+a6Uk7YXxGg&#10;m32gm9MvnC6//HKsWbPGWNLt46kdUgLpcdu+QOvoB3HRxLtwmlzlJt2Gqz9+CUPTV+h8dMollGY4&#10;Igwn+MekHo0EF1B/DSA/NvEZSvYcAb8To1mA8cWCFAQGvAN//7ewalWGgXZjXSXqaisN2A5nNxAc&#10;3+Sge45qa6oVR5JmA8oIWBVWzJjEXNxI0Arzfwdh3m8joO0LCPZ+EeNGbcFD3eciIng4pkyOMbCp&#10;k68JyzH4g3W4qfMweLV7mtLiw/Bt1x3tWj+CDh17YtbcdOfwB+n8zOel18fBy+cF3HffCDMPyL5a&#10;VpVlAP0IJefQoL54460P2ZLUDRorDERnfJSJm2+IQocOb8CnzSMI9Xseb7/xOcaO2YmQEKruRwCa&#10;ra92sbZxAFoHGhzMrOPE8hq6dBiOj6YmGkDr1CAt9N11B+/36YEnnhrvAmjHO2XYkK8MoEMjXkN2&#10;Pp/E9l27ciduumEYWl3zAoH3RXSJfILt0Q0P398f46LjTcNo0+5erF2/y9pl9uwY5vsWJ4C3sG8/&#10;JfaGYpQ2FGDrrhKWu4d53nz2eTK1jmpqMVU6pAU338p2pLT/Vs9ZNkkdC9A6z1MTSI+3ZyEioidu&#10;v+t9O2dAp6vXNuSbPfihx4cgJOhdvPD0R9D+mRpqWcVshxmfJOPWm4eh7bXPsJ1fQ7tWTyOU/HJ9&#10;594YMGAuikqlkenMQODj2Vs40b9m9d+9X4dFiH111hAnr0GzER7+Bm67pY+tLTgAXU6AXtUM0M3p&#10;l03DpkajlIO7Tsvj5EZ5henEki+q0xEw9mmcNu1e/Hb2I7ho8B14bMkIJNRkUuaS3GVHzRro2Yq7&#10;i37pZGYXRxT+RnKbZdzlsDMnmyRJnE3LKqqkFC0J6gjQkWQesfhQjhhlz9Sz9KpnNM3f7nXdr7bT&#10;Pc6zHT/ipknfu5/jdlOUO5g29igrxXcaMGwiQjvejYVfppr0VsJyCPx0ed9eSwxc2ke+gEOUYiUp&#10;fl0SJ7nPv3MnTbZNScl9jY7g13dN6+NO7u+ObRs3yR/Y3ruSW+NqmtRWysv927FlESmpXZSO9wz9&#10;drzy6Vq1pTv2sjs5bf81qYzqF03o1p+u8uuz1YHJXY6myd0/7lelpuVQ/suXL282cTSnXyaFh4cj&#10;Pz/fWZmiuCCQkD9yIqXEu+YPwR+HPogLJzwMn+hnMOHAKuwgJOcSks2HwsXkAqZvDIj/QHLno1cN&#10;FPdgdX+vAafBJBJAuIFI17nL6SarBMnZxixA/fo7ka5xP19Jn/UsfdazG01lcF/PMshFrAlVVTka&#10;iZKTnzO4VTYN/nqK0gIKqeYyl6Snl+PBB/tR8n8Sfv5PUFp+lBLpiwjwfo4S6Lt46rGx2LHd8U92&#10;TgY/OrnLp7K5J5Om5JT567vc9dI97vK5k75Tu3xdP4d0JJm+V93dz9Jzdb9ej/csd2paFlHTe46X&#10;3M9xP7PpZ93n7lM9y80DTenYsou08UlrAc5nJ+k5TZO7XZTH8ZKuX7hwYTNAN6efPy1atMiYzGyY&#10;HBcFlRXQidqDty5Fm8GP47Ked+COzwZjbv1uZBCUtegn131DEI0jkWuMHzsgTkT/e0kD8bvoRGXW&#10;NRrEP+SepkmeGCWu11qq0BVmHrFmZhubBKsPehVZuysPXV/kev9Lpqb1Oh79kLr+N9LxytyUfnj5&#10;3ZPJ4MGDmwG6Of186fbbbzfGklTglhAU72J5UQbCRr2Gq4Y/ird2fYo4ytK2/EIdu4H6tVRp2UbN&#10;rMzrdafkDy0CakX+eED8bfTrS8fUSQAq0tffp7ru60SuSc/9CAcGmOz7Jhf+kOc3p581SaiRRpaT&#10;k4O77roLV111FRSa19vbG1pk79q1K+6++25qQQ/i8ccfxzvvvHMUvfjii3j22WfRvXt33HTTTbjm&#10;mmtwxRVXCOibA/z/X0znXnyhOr/F8i+X2YivrVTIelhMZu3oe3vVbHi9+RC+OLwd2fwsRU8LhAKB&#10;kqJie53x4TTErN/gAgb+cW3Flo+Gtnkr9GdhQyWRm7CdmY3aDfHA9lQU74pDUS5lc90n6VuAQpRv&#10;Gg60ijlWklQqAb7KZsBkebk+NCV9L2LSR13flLTY1pTM8CiJh+q45FKV10wZZpjkez5My2tuOvZ+&#10;KtG8R+TcZ4tXmqnkDkDSopaslCLZ5GURFem9yFXUb00qs+phF+qNZkL5CTMPtY80l6akCfFo4uUu&#10;Ut+5y+Iuz4nyV1XcdWhafjdZ0ClXXdVmqr/aQe2httF7d1+qPMeW13Zs8lYRm9PVdmpDGYG1cUkH&#10;KDhtrf7XflF3X9j9rrxkXFM4Aa1/lJJUNpVZup3TR065rI+Yh5WbpGua1kefJVy4dR67vsGph9O3&#10;rv51ER/rsBA/yifaaWPxqsrk8IYT69x9L8nayimDu17fRuI/M99ofPCTm2qqK7HiyyW48cbrm57O&#10;0gziv7Z06+23mb2sQjsjmMT4erd2/za881E0tlcXEKgrUURG04AQ8CqusiTst3q8beDetmUru1c2&#10;z2oCnY7uF+m9mBYVHNr79+PQm29iXWAolgdHYstbfYAtuzka9FwyNZlfr2JY2zHoGgA2UsT1bhJ/&#10;8pm6VgOJQ445aRFNry4GVp66QPeKr5uSvmtClbxWJNzT+NN9GnAqtwasNARn5LnomPutTHx1D1Q3&#10;EMoXRGQLT+7rVGA3uevD639IEtgJ6NROer5lqK1ubnI/99tIeQuF3KQm+66ke5pe7y67q776yqmr&#10;817FOVJnXisTvOhIf2hlU+Qqr2zsOm6sjjeZ3VqdIIDW6fEid9u5ydV+ckkU1jmTA98YoOt6/ljL&#10;0tSQi3WOIn9Stymqhgw+IutXaWvs9CPlc+ejijQh61NeKla0elmeJDEMSb+p3vr9qOc0JV7fFMjt&#10;Wcz/yOSmh3wL6XY9v4w3l1RVIb+gBByKfIjzXC3ea0z26NGjWcr+tSWpW/UKNsFkA58cr9gJSTu3&#10;Yl9xrsXDKCyV/VMxCsjaZHQdyx8RFm7A7E4fUYIWv5TUSt4lQ2llW4+tosRDPsvcvhdTn34Zs7s/&#10;gvKlX1A8P0Smq8VBPrBaDrLyO9O45eCU1CAAMuYlg2qyyGms4qCiLKSgO/WUqhqUT4X9Q4OCIxRz&#10;rJdyPFWZ6UVbNzSONVYqeGUJfylsLLPXYn7TlJibbSQp5TMLeb8OQlUZKpmPFrvKeY/uc1OZPf9r&#10;Uj4VLKqqqwlMm1yqawgH0hgayu3+Mj6xgqRYEOWNKkMVsvj9AZIkP7W9m76R2C5KJkmxXdRH9l0N&#10;cyurQiXzKeXT3STHr6ZUJrc9EfMs5+dy1leRRESlbBtnUuMjOciVmpZFlMv7cnlPHp+mZ0iHclpf&#10;p52z7+pZz2q1uPv7OhKLx8epqOoPtWs5Sf1Tw2epnHreYdWf/SLXwopqbXWSvOtoXDpnR2Ut4Kuu&#10;Vf8p2FItgbeeVMd8q/lZfScBo6q6lgKCgtiCz3c8jRTs1vyzVSAxQzXbjF9U1qgE5cyjlGVz+kPl&#10;U/+ohPqseu/n75pwWBwHyNlGyk/5Sq8TB6jFtQpTx3vFm+IZiRziI4U7UNYqkyYISfdOuNtqTjD8&#10;prbcNsYUsZ3dJH7XiCuk1CyygtfxKZp0dKAvW6la5eAvNjGQTKNlkmnENSSb068hDR8+3JjbzBGu&#10;AWmr0mJKAScZUyYPJYUR/ds//v4NBvDw8LDLDxdo5xwZRkzFWzNWxWPV4EnYPnwwMvr2RsnbA1D4&#10;1jBk9BuJ9AHDkTVwGCr7DMTG/qNQmrCT3ManUJpwq8Iqi0kXlWROSuYZi5ci8f0R2MvrM/sOJw3D&#10;wX7DsOf94dgyKAr75s6neMRJRD5wJoGxMBKNV2zCnl5DcWhANPb25j39Rx5FBwaOR9wHUciNj+UN&#10;5cQ9RfIpx8HPFyONZT3w/tHX7+874ihKXcAJR9JOCctZVIak8ZORNGQEtg4Ygj0fOPXN7jMaeb1G&#10;I6f3aBzoNwpJ/YaiavU6ZqfJRerz14D4jaTGZRJAH2mTcvZRaT12zP8KuwaMwSHm4aaMPiOOouw+&#10;I5HTNxqH+4/BwYFjUTTpYxRP/xT1S1YCCWmozy84yhOhaVksv/JSNCYkInHgCOxhG2b1i3aeR8rs&#10;H41D7If9A0YgeeAQxE+axNk0h/cQTKpqsXdDPLYN5DV92L69opD3XhQO92ZfDRiFtMFRQFIKkL4f&#10;qwYNw7qoaGz9dKEzWWufPSfo6lICz46tKJ85Hbvf6YUtDz2DDe1vR2z4bdgYdivWhd6MtZEdsbZD&#10;B2y86RbE3/8wsoeMQpmek75XKh10zqS8Muo378ZnD7yML657COlPv4u8Qcyv70Dr30N9R1sfZZEy&#10;PxiDLeSH8hWriKiC2WoDW2OookJsm/cJNg+Jwu5+Q5DbP8r40KHh7NsopA8cjcSosYCOgxOoakcj&#10;J1OT7uv4WcC8dwdyFszHlsHDkHRXd2y5/i4kRN6MjcFdsCnkOsSEXo+48BuR3PE2JD76HJLfeA+H&#10;x09F/ar1wFaOlXzxOctEqbqpl82MGTOapehfU2rXrp0taojKyjTHO6m0lIPSJVHNnz//O2flpcsI&#10;UK6k2bymhqCTtRfJ93VDZpsAZHgHItMrEPlt/VHU2t9esz0CkdsuGIWtQ5DsG4K0p58CsjPQWFVi&#10;UoGkL0ctdjZnSELb/vZ7SPWORH6bEJTwOXntfHDIywvZbdogx9sfm9oGYl/vgTKMm4RSUccnyTVq&#10;zlys8w1gGfxR1rotytq0Qr5HW2R7+lg58q71RIp/IEpnz2CGjjSKylIc6PEetrULQFEbL5bZF4c9&#10;QkiByGndhve3wUEvH2zzb48Nb/WyCQTVxbaFbu2DT2GHd3uUsUzZba5EngfL6OGLXA8fPssXJV6R&#10;2NQmDFWzPrPyfQMQj0lH1GaOQ6nI1isyGeWVIOW13tge2h7ZPkHIa+mDnGs9cNjTFxk+Xjjs5YHC&#10;dm1RwHIWePqhhN8beXkj19MDGV6e2O/tjUS2w0qvIGy6+xHUfrmGdSGoUYuy5lcou+Ji1H+xAuuD&#10;rkNmu1CnLdjuh7x8rf0sn9be/D4SyTd2N1OWtBm1ScnEuUjyC0J+Oy+UtW2HbK+2dm+RVzjifCM4&#10;668GYr7E+nZ+2BdwB5Ke603RkXJvSQ4ODBuKZT4hSAkJxB4/Hz7DB2WtWJdWrJuHN8kTh9mfOa09&#10;kd/SE2Wse1UbHxS29cEu5hfj64N1HcKRRyBEFQEteSMSOnRBjm84Sm+6FYduuhkHfcNQ2ko86YsD&#10;Pj5sOx8UX+uLfO8IrAwKQ96sCaw/dTeyEf8TGEuw4/UB2N6W/Ut+K/JszX71JS/6W76iQ4ERWNP+&#10;BiBlMxuQkjIbsrJcE041ds2ageWdrscW9lWZVwgKPcgjzDOnjbfxofrwAOtxsLWH8U1hyzaoZnlK&#10;WrOtPclHvHbPtd6I9YlE6rv9yHPkA2MQvnC8Tp8+vRmgf43p5ptvxqpVq5CVlcXxtd/8N7XS7Pr5&#10;W5NWmLV4Uk0OVgAhW+mpKkPRjGlY4e2DEv9glLYW4/rikKe/gbVe89r5GvCVtPFAdkAYVgeHonTu&#10;x2S4cgOppnY6sjgZnYNk/VocePk1bPcPIzA4jH3A1wM5Hq0J2q0NBHcEdkQyARKZh415ZW/E3u3Y&#10;N/gDrAkgGAdxUBC0BNC5HAC5HFgxfiHYQ+msccd2lLAuUo0b6msp4W7Azld6YI8vQYhlFkBrcikm&#10;uGW2a4V4DuhDz7yK2thE1FCykh1cEnHhp/Ox476HsIMDKt+7nQGLmwRqCT4BOPAuQZ3tXEzklS35&#10;OwHabLJqA6dNNIFVa9GJIJqxfDn2Pf004lu3Q45ngDPImU+mt5cBTgYpJqw91nS+Dqs7dcFXIRFI&#10;De+E3QSmPE6eVdcQkFq1QkHbNuyHEKwP64j4Hj0peZaYul5JqayCUmDDgb3YP3Q4NhC09vv4W9tZ&#10;nTTZEuTT23oi/Za7kTl6PO8tNJOKUK02fivS3+6JeK9QFHgE8x4Pa79yAs4uAlTKU4/hi1uux8qA&#10;CKTc9jCqF39FQMzH1j59sLVNMBo5gVcStEQCqnx+F08wi7nxBqQ+8ShSn30aiQ8+iFiCXhonoVIK&#10;AjXXeKFWoNbSD9kUAvb8gxMw22BJ5w5Y0uk67H7xTeCLlaifNg/7738DGZ4RNqkJnMWTDdf4oupK&#10;P05iEUgOjMT2YSNYJ076tYooxclr3UbsevY1bPXm5O3n8HEZJw1NHoc8A5HQvjMOjR5NgSPTzGQy&#10;zUlyzpg+DcsCyUNs+1peWyYQ5iRZ7kn+oyAQE9EJ8Y88itjHn8COR59CaocbsJUTp3hGk2Aeebai&#10;VVtUt+Zk5heB3e+9xzbO44TtaD/NAN2cvpFmz55N5qs34DA2kdqVcRgxXe/BFk9vFPl6ovBqSmp+&#10;odh8841A9GhsIuBlegajhAO8iEBXSQlol28Q1j3wAIE1g8+oNdul1mAsvI/wSQ6/VZRQk2OxKby9&#10;AWZhWy9k+jiShgZJKRlegH9QQH3H/bw2lUhba7ZBFOYh7annsY0MX+zhh8I27UyylCS2kYMCsq+X&#10;y17suBVKobVATpu3YlNQEDJ8g3kty8zJppiTQWZIAL7q2BGIYx6F5RQ6a1BGEJX92QIKf/YZ4vwC&#10;CUqULCnNqXxFlO72+vpjY9dbKIlloa6q3CYDaQvfBdAllZpm6lCak4+7brvT2qSU04HspZCtO2aD&#10;TXAqoybDsjaeyPL2xb6QEGxmGbBtCzMgyBI0tTUZtdRwUuIRf88d2MYJK8/zWvbB1aihtCZJcCU1&#10;Gsijp6zY7Kay51rskqIcZL7XAzs50UmiqyBoauLNp/Sc6ENAG00gKy/iXEKNTCYzLa5qP/TBfUi8&#10;s7tJpQXXtjaeyJf2QVDGTPJPxm4zHUjitr4qK8Ca2+/lBByCAmo7xdTy8lp5Ips8tIkTTN2Mj8gY&#10;CrPHybyRfSQzQmkxDo8Yhjh/AauHaUpqb/GJJvOsZx5nx+4hwDqrBooIXVNfgaKlq5AaEIlM8oQm&#10;NrVdZUsPmxDKWkrj44TgH4KtL7/Ecu5Fo9pOQL1jKzZcdwMKWaYij3YoJz+pTXb4hqJM4EyJXTby&#10;CgosslKjsgTbn3+BAkUQKgWybGvxqgSVbd7BKOrXl3ykiDZaWifDV6pOJSj4agl2Bd9ISb2ztV+R&#10;VwQKvdoj0a8j0nq/T7YQxzo80wzQzemo5EVV1VIt53COxXJJz6XlyBn7IdZ7hBIkyPQeV+EwB/z6&#10;4PZIH9SfAHwQmx9+Cls9wlFM9TWHAxAElXwOkEUEi32zZpK5q2xwa3HRlj6kHfJ9fT0/pcVSfexo&#10;QFJBqUVShUweeW1JHh4obXs1VV3lGYQVnW9E7dp1BAxOHVRTk59+HTs9I001LeGAL2D5Mz09sfzZ&#10;JwnGHHgVhD1KjFJlzY5eUYHy3en4Kozl8g81dV6SUnGraynFe+Dzm64HthJciCm204/jqkqgVFqE&#10;ikULsIEDu5zSjgBak4nAfTcBc1W3OwlCeWb7l4ncrSl8G0CX8V9hSbYN2r9e+Ecbj467n0RqZp6a&#10;gC/at8deagLF17RDFaVpSbW7wiIQExROMDlkZSxlxTQhyGtCsU4zXn8TmzmZpQcQyCihVV/rRdD1&#10;R5o3NRRJjdRmtMWft8JOfqkoxp73+2A7Je1KSqg1lL4lRVdTyo2hBLhnKqVnAoztXdRsTVL9UJyD&#10;mPu6s4+COVlfg0zfVkgPCcLK8C7AV+tZH8d7R5MBewE4XIKtHbtzcgtDeiA1nbYEaU7iWZQ8N0aq&#10;zXewPs7irGL5awJRpzV+voSTPyduSukCQE3Y0qp2e4dTMn2Clc9HfSU1FnatTcDlnPAXLMZW/3Bk&#10;sfwyTxR5cCLwakvNw4OSqzQEStPXeGOPdyjW8Rk1+3ahTACdfRDLb7rVypjj3RoFntTieG1iUAdk&#10;TJlok4ckZ3lbcKpiGxRh8yOPYy8nN8fMw3rJLNI6DDG+4aidN4cFqrRFTdP6ZLVgHc2fipI4svej&#10;sYATTM5OYPdWtsEuflds7eYYOJoBujkdk0x6ZhIwGa4o5sGuHVh2/XXYIbsjQVcSSaFfMFZTxW5I&#10;I2NVVqN8wRKsIWgfptQlE0BpGzIrJcz04HCs73Yvn7GZXCdbdI0TkYzP1ziXHRqb07Cag/QQB4aZ&#10;TtpRUqIUnuHZFplhkaZqS40u5fd7qN5L3axcvZLS02FsfuYJpAb6EpgpabduSUnEscPGPf4Uy1Vi&#10;EpUBJP9Ljmms5wDekmYmiQxvf7PXZhHQcylhVbD8O/i6NTQcGyJu4KRxM1Z0vAErOnXGl4H+2EIp&#10;fzsBr5hqcm47TgiUlspat8EeqsSr775PYjFqOADltaJF0e8CaC0ClRBQ9aoNC7pGg1GvNpGkpGBt&#10;ICctTlIFbO9sn7Ymuef4RSImsD0nRQ5sSZpVtbaWqbqpLdN79MAOzyDHNt6WbSaVm4CbGkipcEQU&#10;EdNZDxAM2CJicS0y+g7DVqrphe0IgG3aGEDntfVGAiX2vHFjCZQETuVBUr/xRmv7hPse5oQdivxr&#10;WqGEE2m+TyjWBpMn1hGgqXXJd0PeH+YvnJ2N1bffid2BlCzbtkUJpdlyglmufyC+Cg0GdhKgWQWL&#10;M6KqqJGqWatFi7Ga2plAWeYD3Zstc5RnGOIfpJZUmoPqGicglCZhmeIalq7AFl9H6i7gfUXt/JDT&#10;ihOWADukA7ZcwzoSeIvZRtvZRindqZklJrAMe7DmprtQ7B2JHC9vFPOaspbB2OHTEQUTJrF8ktSr&#10;zOOpppaFLC7HlqdfYnsHWFuXiOep+UnC30AebPiUAM220oRToEneXPjYgPJ9NrdBF8k7SgGuq9j3&#10;nLDlRaPJWqkZoJvTkRREtV+puLjYALpRDFWYj/yJk7AuMByHvINQ0MrbAGMLQW3f669RYiHASlKl&#10;ep/88IPY3M4TRd4uqbQlpWFKMusCgpAznioiVVgdmiWpShLPdwH0Hg7E9ZR2MGoCMHgEYn0DbCGq&#10;8JrWKOHA/pISH94fjLIHH8FeDo5iT/5GlTTf24sA7X1igPbqwAEbgbzWQSZN4WovNFzphQJKxzu8&#10;/KkeByCnLfPkoBZlcbBmtpTkx/w92xgAfhtAVzSeGKC1gFtURJWZAP2Pf/zDvvv/AqAlqX8nQHcm&#10;QK9VBQ2gdZDXfw6g+aeq5AhAS/sqakd+JUAf8g1GYgDzmTED2958nRN9mGkMta1lUvPDimDy04QJ&#10;2Hn9zeQv3kuA/SkAvSTQD8WL55Pv5J7Hch3Yj4W334qVwUFYFxSIDQEBWBvgi1UBflhJYWdlSCdM&#10;Z7+u7f8Bn0tI1yokUzNAN6cWH3/8sTGDwELbWQUexh46QG7vXsTc/QD2ekeQWQNR2korzz6Ualth&#10;W/tOWH3jXVh8y72Ivf0ebObgy2nji8qrZEvWQouPAa4WETdSAseONI5yed1yjJNntdsMtcwjdfM3&#10;AFp25JXyYpjGsuWVIJdMqoGcwe/rWvsi3zPQbIxZBJJ8Dl6BiqSlPE8ORg7K+Me+G6DXB3ZCOtV+&#10;eYEUtG2HopatqG77I7kzVfSVK6iSUwXVYXbZOUBGFnDwMAf3HKRFdjJvgmyvAJRSshdA7/b1wdp7&#10;HyBYVFEgkt+w41b4XQCt5HalUhIoN6UTAnTWPtaJLcmZTpOpJgVUlRKg3z4uQCf7B6Nk5ChOIkVH&#10;ANryL6rBof4jsIXgVcDJRwCtdpT2cwSgKytOKEGXSgvxCsa6kC5HAfQRCfrwYay8tSvSCciFzOMb&#10;AM0+EVPo8TWcdGyzjtzoCNBrqLkdD6ATH36cAkIewdIpnyNBOwC9OVBt4GV9JDPUIQoKqyM6Ahs2&#10;sU+zkPL6u0jwCzOzWOXVLR2e5qS/R4uSBG3lIf4VQO/07YSiSVMMoG3517U+IxfMlMef4wTNye8Y&#10;gF7rE4j6eQRoHbujSY08tPLGWxHDcbHTN5R94mv5VLTyQM21FDBa+SHROwTb3u3JOskWz3YjOCvN&#10;nDmzGaD/L6eJEycaIyi5mUKbB+TbuZ/S8yqCguxqDf8OREVLX1uB3uF7Nbb5eGCnZzh2tAnDQar8&#10;hzzaIqNtS2RyUOz1dYBcNmUNkCQy7N6+fYkMVOvFs2Tw7wLoyqtaUcoNxD4BtFTCqnJg1ZfYEBKM&#10;/KBIG6wVGhSS9jzlGuZvoJknybeNNxIffeY7ATrVJwK5rf1NCq5o2ZIDuZ3ZYRfcdDuwjdKcDOUc&#10;8RUso9nhtZi5bBFi/GQTv9YmhW8DaElMJwLoI+1MsBNQ/noA+vrjmzj+YwDtmDiSgoNN4ypn21VK&#10;kwtoj2VhXdC4KYn5qA51yJ46hXwgHm1r7ZTD8ud4haK8VQDzcBaAfyxAb/ChIPHJXF5Uhwz+NZs6&#10;tRc76TZ5M2LDbqSmF2YuqtXXUhtrKYAOQmqvd1g2rSo0A3RzcqVJ2ojAdGQbtviijiy1ZxvW3HgL&#10;9vmGmF+q4wIXhF2BYUDMRnIdGa6UAGuDlsNDDLh0KdZTvcxuJ+Zz7LQlbdsQfD2wMZRqZEwsB285&#10;SiqdhTs7dnpzki0Syq9anhFaJNyl6729UDVqGAcamOMzAAD/9ElEQVRCse3qkzCChM1I7UpVmdJ1&#10;iU+4qal1HOwlvC+bE4fMMIfaBiH+8SeZTwFV5gpnMJHKpTY2ML/UFGz164AcXqdV+pqW3qiiZnCI&#10;au9XoR2cMnIiqaqvRA4bo0gVrCgD5n6GWALKTn9Pc3WTllDG+6QhbLjtNiCHkjYLqT0ZNgF9B0AL&#10;xG2hSW1HUpPrdG9z+5JXwfoN2OAfRLAlUHhQCmzZGvmUuPZR+trd4Rbg0AHeUMR7OZHqiJICvv98&#10;KbZffxv2s1xaC5BHSyk1GrmJLfUJAL76is8ut00eNv9ITaqqQvHMGdgQ2t7MAObBQUDPbxeCzQSr&#10;Tfc9SC1Ki6YEvgqWTRH9i8pRPXUqNoWF47B3MGr+5Ynqf3shwz8MX3TuxPZbwwaQKUU782RnZRmz&#10;D2Ntt/uwP4jXt2xDsOWEQ/A85BlMMO2IUrnyFRWhoazUdg/a2gfBbMfbPRHnR7Al6GmiV/n0flto&#10;OHY9+wJQyAmf1aCuYxMPSkvRsHgJ0oL9KUhw8qakKt7IpTCxPtgLWM02YJEay/l81qn8s0+xoXNn&#10;06RMmCDIZviSvOV26EOeaovkUGqEUybwPieMq+18ldBQXIotr76JVM8Ac8erubatTSDyV9/IsZL5&#10;yuvUvPbyvlLbGYpalrCoFAdHTUJycHsc8OEESF6XD78APtE3EFt79eOY4LXiDf0l78yaNasZoP8v&#10;JzdAy7YmsbaipBRbRwzF4pAQSochqGjjh4qrKVld2xIFfv7Yx8G15oY7sKnvIEpS+cjnwG0k824e&#10;MwlrI2/Cjn/5IJeSnxbSJL2J+WTT3OUTihUdb0Ji7/fJ6OVorC1E+keTsemmW3BAdmtKMZLgcr2u&#10;RfnVV3KwXIOtHFSrX3gSNXnZBip1Ogl0VzqSu91J6ccL+ZwMSijFahIo8GxnUqY2PWx76GEici6q&#10;GopMkmuUe11NNXaPn4DUjrcjwyMUhwnQ2pAgEKsgyBd5hiC5XQDib7wdW6fOMeAs5SBGUR7WvdGD&#10;gBmGAoJm9r//SZAgkLX1R801vpwkArGlTQC+uPUOZK1abeDr3jX5bQDtDECBtAMs2i6s7cSSyrYP&#10;GY91na6j1BuIdE9vFBJs81q1swkyIygMqWyrNE4sqZS+4lmHTaRUah/7+FrZjtIowQJXelPj8SfQ&#10;hiIurDMyRo5mPQrsEGAVRxAgO29juSbiXVjPSU9ukUWUNmuYVyMnA6n/GexvTZSrqLms79QFsZ1u&#10;wFq/CE7SAv5WKPNwzEOH/QKwMpDt0K8X2z2fldLpI6qXPDlYr+oS7Bs5DDHUrNTeuS09UdqO+V3l&#10;ywkojFJo+P9j7yoAo7q2LXUXSksNitSBIsVKBSrU3fXVvX2VV311hQLF3UvdBXcnyUgyCQnuEEJc&#10;xn39tc6dgUCp/Sftg7vbzUxm7lw5ss7a++yzDxYSiOed3xUZF10OZ+fLrcgTWkbRM9sh3qIZgq1a&#10;0FpqjfVntccUAlzk6/G8lpbbi6ESMEu3YMVL/zQx9QJn/ba8jeWW853ZHqvJ8jOuuAErPxjMctC+&#10;idbgEZ8+AwsvvsIMFpo7CbZsbcLyoi34ymuuOJdsfxQHkJAWq6vskqbeFCsa/HEiFlxyFS3Gc1nW&#10;WkTUmvfYEgEODEVsHzm06LIuuQbzL78Bi867HLmtuvDzriikdaIoG4FzghZIvFUHWqQc/N98g4MT&#10;y08WEcUGaFvqjBkzxpowks+B1M9XVY2lT72A7PYXorBlV1S36oriFudhU6tzsF6rCPm6hI3N8RBN&#10;zGpyl0Ape0gVVmrBybk0edmhtQqtojW1zZnsIK3JUDvQDO6M9TTbt9z3KMFCK8tqUPxGT+S3uwSb&#10;W56PYpqWhRwMNrbphNJOF5CdnYvVF3TBnFtuIIisNmFhxsTWQLJuAzY+/SKyO16EknMuNax5I037&#10;TW07Y0Or8+B+8Al2oErU0BIwTV0bCYaDcLz/HjI7X4LyFp1Q1aKdsQwUj1vToj18zcm0eN/ryMSz&#10;XvpAyMLn4z9lFZhz76PwnMdO3OlSExq2sT3vtW0nlBA8jA+bzy3LwfcpTeFQCX/Ie/w1kduEmgZo&#10;DT5xAbQ3DOdrPc3AKMYo8zzavC3Cp7RC8NRWqGnWBpX8u4zXLD3zTHP9Ig5KmwhIAtON551DsOuI&#10;BSy7yWddhIKn/glkuFgWIRM9o7Lo37M/jj26AZatX8drJxD2kX2Xl2PjBz0x4/yLkNH5fJSeew6B&#10;s42ZENVAKbeOBk+5J8o5kIZbn41Q+85Q7LuTJv60627idRaxjP3EMcIyH2/IwDH44qcJFrPVcBCs&#10;QuC77zH1xlsJxhqwaR1w8Alw4Clt0QLlBCsBVqR5c9bNeag843xUtz7PuFzKO3fBii4XYDpBrEDt&#10;x5HHgkuwKcQta0AZFbdsxvx770fBBWwPHTtAIaGb23cxrq9SAmfl+Z2wvHNnbLz3YbJzMVqWuXLW&#10;yArMdMN18z0E94tRSi06+xK2wYuMC6agK/vACJIYP4/1cSDwK2ad19Rjie26cjD7utuR3elibKTl&#10;4WunyeeWKGG5lbRpZa6t1zK+avFQZcsz4G/NwaBdVxTx/rTAaPKprfEDB4/FH3/Kk0ZRVLxZZ8fm&#10;zZvRqVMnAbQtu6sIoI3vU41Vphs1uX45AgtmAvPmUzNoGtJsnT/HMhFnzQDGz0RZpstsGluoliRC&#10;mLMKmDkbmPodj51rzHRkLAQWUectRHj6HPgcLhTmemiShqA96mocTiSm8nwLeO5FPPcC6sw5iM9Y&#10;AEznueZMR2zuVHYi/UK7A0YIakGUxQm8ZD81ThfiM/kb7a24iNdcxPPwPkMLeO141MTgakNYQxcT&#10;MVTlZwFTfuK5eeycBYgtWoRQ5iIkMzKt++W9Rh3zUeTKNb5QJSaKR6oRcjn5zLyPqfzdFN7vDDd/&#10;T+Dj77FoPqITJ8I7aSaSm0ushSrUXxPj3hBIy82QejELYsIBeFk+UcdCJLLmI5k5n698z3uM8TXG&#10;e9P9GTBcwHue67DuI2sZy381sLqMTFKDEUEy7kM85Je7FXOys3HxbTepo++pOm+w/wGm05/Q6czE&#10;iNlTUKwdVAxYcUAqLUEkKwel303Emj6DsPTFV7DqGQ6+HBBzX3gNeW91R/Gn4xCcw/JYu5QgVU2Q&#10;F1cmoBSV4vnn/ok333zTXEfS8Nj6ic/GjUHAX812ZiUGQqQKyWW5CE2fhrJRY5H35tvw/PMV5D/z&#10;AlY//g+sefoVrHvhTWzp/gGqRw9n3bCO5dZhnST9WolqDWppNSNdjR9htbXpvK9ZLKM5LJu5uWwb&#10;rKvZbBeq94ULEHTwM+U9YZvXAqZN/LGSTIk0+GdNB6ZNQVLHz+T7qfzN7EkILM03/EVNSZnmVL9z&#10;HFnYwLKq8CrPC+9IrxvWILJwLjbSYtnSrTcKX3odGx9/DhsefRqrHn8Ky154Eau6vQvfaJKiyROA&#10;5TkWwZEbSCelKiiqb5+BaWC2mfPuLuxMxJlF2+mCBQu2UyVV+iO6cOHC7XTH7//d1/st3fF6O37/&#10;W/f7W/pb5/8t/aPX1zV03Pz5883Gv5MmTTKmcI8ePfDEE0+YJPKs2q0g+Xvl0ksvxYABA7BkyRIT&#10;bvlrsmnTJnzzzTd49NFHtwPk35I2bdokunXrhh9//BEbNhB0f0OURXH58uVQtJGS4R933HFmcBGx&#10;WLp06e8q7393+8rNzcVjjz2m+zA7qzRv3jz+wAMPYNy4cVi5cuUvuLW2iaKlli1bZiYAX3rpJWiB&#10;GE9jg7Etttjy35e6desmUm//v/KHB5s/U/i8sdTbnUq9evV+9XtbbLHFFltsscUWW2yxxRZbbLHF&#10;FltsscUWW2yxxRZbbLHFFltsscUWW2yxxRZbbLHFFltsscUWW2yxxRZbbLHFFltsscUWW2yxxRZb&#10;bLHFFltsscUWW2yxxRZbbLHFFltsscUWW2yxxRZbbLHFFltsscUWW2yxxRZbbLHFFltsscUWW2yx&#10;xRZbbLHFFltsscUWW2yxxRZbbLHFFltsscUWW2yxxRZbbLHFFltsscUWW2yxxRZbbLHFFltsscUW&#10;W2yxxRZbbLHl3y97pF7rnHrqqXjxxRfxww8/YOnSpVi7di0WL16MiRMnms8vueQSpA61xRZbbLHl&#10;Py3HHHNM8o033jBgLInH4wgGgygpKTGf6TUUCpnPI5EIVq9ejVdffRUNGza0wfp3SseOHfHII4+g&#10;b9++cDgcyM3NhdPpxNy5c/H3v/8dnTt3VlnuaR1tiy227O5iWPNrbzyD0upChOJBBGIxBBNATSyB&#10;AIE6ZDQJfzJBtf6OUGOROPgxfDV+vP9uNwHLVgZuy/by+BMPYe2G5SyuqCnjKN/VIGHURw2wbPVZ&#10;ku8rq0rx7Tefo03rFvbAZ4stu7HscVT9w5Nz500jMIRBvkyNIZzUv4KSCP8L8G8vQokqvvdZnyXI&#10;oKMEZ4JJOEioJkhLJ0+ajqOPPcYGlVpy+513YNmKpSzXBJVWCTUUY2lzALQGPrDkOdhRo/wswC9U&#10;nPonkUigT58+ePPNN21GbYstu5s0a3Va0ulxGUCorgkiQeCIx4IEhxrqFiLESiLKcr5fwiP4mlhK&#10;XcPPNvK1mL+rQTLJ4wk+oaAgHZi/YBFOPvUUG6Qp7/d7k8NZ1IBvWVUY4Sgtj/R4xkGQpU718W/a&#10;J/yb4x5fWZp6JVj7/BFzbGaWC2e27WiXqS227C5yfMPjktMzphNAgKCFsUQPIkO8jO9XEB1mElVG&#10;IryuN2pWvGs0sPoDBFf3BYrGElsmEkVWEEg2IBorI6MOUGWiE1AyXDjllNN2W0Bp2LBh4rvx38v2&#10;gDcZRWlNBHEVjMpYfDnBwU8DX9xN9VA5AMbW8vMyJMJeBGsCiIlW8zeRMMuUrzXeEK654WYbpG2x&#10;ZXeQHyf9hKDcFcSBuChekPQuXk78yIZv9RCU5f0DNa6rUOO+gnppSi+zPnNejzLnPahcP5Q/XEhg&#10;WcbXCsTiIXOuAJnfsiXLBSZpn/Ru5ZteuHAhOFaRG1vuC3+IIBuVM6OIZeVArOoT1GzsDt+KV1C1&#10;9BVULH8T5at6I1j8BeuB5RnnAJnYhBgHPf6Qv+N5IglU+fzocO5ZNkjbYsuuLPfdd58xsGsSEYSS&#10;BI4YTe3wOrLiWfAXvI0q198QyL4ckeyWiOQ0o56eUr7XZ+62CLg7oyzndlSu/CdBZTzPtkpntEx3&#10;glMoEMbjjz9eG6R3C+nWrZvwFP4Ay5bYGjP4KpdRAeKlH6Fy2dMoyr4Gxa4uHOwuhDenKypzLkZp&#10;9pXY6LgBW3IfRbzwQ6tMk+upxcToKlOmkiyny/ZJ22LLrixLliwhI4uZCI04/Px3DeneRISXvYzK&#10;RZci4ToLcLdEzH0K9STEsptSG1uv7tMQczVH3HkGojymIusigs5LtMVn8zybEYnUGF+2tKCgAHXr&#10;1t1tGN+5556bUAiizyfuTDGmSSlHq/kIbujGAe0WWiFdzAAHTxtEnc0QMwPgqfC7TkY4rx38nvMR&#10;yL0GNYsfRahyEn+/BIhuIkCHEfZxME0Ab71tImZskLbFll1NHnrooSQFoXAc/J9CMIlkwLf2XVS6&#10;rkTCfSbgaEiAPoFA3YLajJ+dbqneu1oi4STAOFsArroGpEuzb0Ph0t4Ej+U8n9ea8CJASxTby8vu&#10;Fix62rRp5pkVK55MhAmqBNbgXFSsfgvFboKuu4MZ2JDZHMg4DciWNgXyGgD5x3PwO84MinGWr895&#10;BdYu6Ya4lyCdoHUSI4sm3sc4qgZ9SZx+Wmvb1WGLLbuaeDweAyKKEojJAR1dSSt6AMqyrkAk+ywy&#10;OjJjD1my5xSCNIHEaLOUpv52EWT0d04jJLLPQMR1AapdtwFFA3jCpcYaVxiZRGydl93jiCOOSFp3&#10;sGvKVVdekvDWBBEjiJpxL1HNN/NRs/w1M/BFXRzUVG4OqlNlqPIkQBOQkX1SSlXm+qw5gbodavKv&#10;R5nnQSL+BJ5rg/Fnl8vgYQF/PGKozaJtsWVXkvr16ye1GlDxtQrlMvFfYRdCq15CMPsCsuQ2FuB6&#10;miOSmwblnWuS7C/mOQlJ9xlIOjsg4rwEvoLHCSazhE4IiO0RrWpqatC8efNdnu19/c0nBjgVcaGi&#10;TSQ2A9WfojznXoSyz0M861QCM8tOAE2gTm438P1cE9msg7xzUOW+CvHCPjzxcvh55hqNfhz8olVl&#10;qFevns2ibbFlV5GuXbuqeyMajSIeFdXzAVVTUJF9NxKec1PMuLkB6VjOrwOIAejcpnzle1cbMsTz&#10;UOm5A4nKr3iFGniDlqkveeihh3Z5IInK98DStSYFyXVjSxFa8xq2ZF2OcG5bxDJPTAF0q98F0CrX&#10;KK0Zn6MLyrKf4CkXIaq4G10jQNMnGkGXLl1sgLbFll1FnnjiCQPQyqMRDxNQ4kUIb/oIZVnXIU6Q&#10;NQBizO/fAyCnEdSbpszyZohln4kK9+XwbSLbwyYEQxZ7lgwZMkRAssv6oW+4+aqElmhrTjARN44I&#10;JHyzUZ17K2pyzkXUwzKTC0NuDWcKoAnAO5bpdspyjbsbG9dIWcZNSJR9wwGgFDEFVMvyoXXy5JNP&#10;2gBtiy27igwcONAAtCWkeskN8K8daPzPSTeBw0mwdRAcBNK/B6Bz5D8VQJ9kAMeX0wWlS1/guZea&#10;FYnhsMAKyMnJ2SUB+tgjj0vodfTYEcatIfeGCVnEOoRKPmZ5XICQp43lCsohQKtMXa3M4Kfy21m5&#10;blWVa25DRBadhJpFVyCwdgDPrVBGonOYF4rEMW7cOJWr7Ye2xZZdQdIALR804iED0IF1g1DuuJyg&#10;Id8oQcRJ4CDT+y2GZ1wbBsQFNGLSTRHMOQsVS2iOxxzUKuODlqxZs2aXBOijDj3KAPSMObNrAXQZ&#10;3+QisKEXotkdTBidLI0kBzMNgknXmca/bAH2zsvWqAHoxkhmnQr/oovgXfoO62wxLxDk2MqrxeL4&#10;7LPPbIC2xZZdRXr06LEVoOMxa2VbYNNIVLiuRdTdmsBMUJASdH+L4RkWaNwiYoUC6CbG11qR9wDg&#10;n20BFUV+aKUspeySLo6Gx5+Q2LSlFEG5NxS5omXc4dkoy3+WZXOmVVYEY5VXwtXOhDEmUqC9Y5lu&#10;ryx/jyYWWxCgL0D1kld47myYHHhxWj/xOL788ksboG2xZVeRl156yQC04qDZ26nlCBWNQ1n2jYi4&#10;CbYK+aKaCUDPb5jg8qM6OxBA5BpRiFgjRD1nojL3XjPxiEiJLoWqqirzetJJJwlMdjm5tOuliRiL&#10;siqYtPzDiU2AdyI2Zd0HOAjQLsvKSGS3QsxNRu1uZ0IYE7mNfl6mO2pOC8QyLIAOrn6TFecgU69C&#10;JKkYaxugbbFll5LLLrvMALTX6+W/cj+Uk+3OQZHrfoQ9HcnYjiMoHL8NfHcGGrVVk1481rwng056&#10;mqPMcQ0ipYrkKDcDgTUYIJ2IfpeTD7q/S7AEFFihNKzAaiSKh6N80XUpcLbKylgcCklM+59Tk6u/&#10;qC4eM7+BWXFY7roCVesGEPw3aioS4ZiXr1V4/fXXbYC2xZZdRU455ZSk3+9P+YapyTIg6DCJkfw5&#10;55DVEZwF0gLdrE47B46tSgBxya96hjHZzYq4nNNR7rgSwS0f8/zFlq87Jffee+8uCdCff/aRAWjl&#10;mgqbpSRLENvQE9WZl++kzP6Aai4gozHLtC02u65DtOo7XqcKcRZpLKlF+lV44IEHdskytcWW3Vay&#10;s7MNYMZiESSSWu1WgODaD1Dt7mqiDeBpaAG047cYdC2AziZTNADdDFXOy+DfNJJXKNzKniXaSit1&#10;C7uUFOR7DECLO2tzA/mJvcv/iaDz0p2U2R9QMWjn6Qi7zsaWvAd59gzjf44QoMmhzXs7DtoWW3Yt&#10;2WPYsGEpBp1ALCFXxwbEi8ehxHEdQp5WSOYQaGWay3+6M+DYqgQQqolMUIiem+BOgK5xXAzvun48&#10;L039Wgx6xIgRApNdaqLwuIb1Ez5vNaKpXVDiyloXnYtyzyOIZp9fq6z+H2rcR21Q7bgM3rXdefal&#10;iCd9xjEVjYdQVbXZzmpniy27mpxzzjmG1kbjMWuyKVFC+1x+6AcR8HRG1HUqEhknWyvedgYcWzUF&#10;0AQRE81hoj9ORcjVFZUr3uIVlpnNZdOhdtoglZffpQD66huuSQQDPs3XGYCW3z1S/R3Ks29DxNmu&#10;Vln9cZWvOppzNkqddyJZ9T0S8fUcAGIIskyTfO3fr5fNnm2xZVeULVu2wOsLmGT9JptdNBdVy95G&#10;VfZlJjudMa8d2ya4dq5ycRBIXGcaNT5TAnTY1RlVS/9JxMo14CyQluTn5+9yAP3IE49bJkJMz6g1&#10;3oUIV4xBZfZViJvFPjsrt9+nWm5flXMByvKfAyJuRGKVZsdIb0zujQTO6tjeBmhbbNkV5fvvvzeM&#10;T1Na8aRgeiOSpeNQkX0TAZZgK5+y49SdAseOqtjeJNUsE3edTOZ4LmqWPEtmnmkAOu3m2Lx58y4H&#10;0AOGDTPPZmbuTGmugbdoAGqyL2LZ0ArZSXn9Xo1lt0Kp5wqENg/keYsQSSRN/m7VVrYnx3Zv2GLL&#10;rip33nmnrHKtSUPIsL9S4stkeBffB1+mfM8EZ8eJPwONn6u1+MKE5GmJuADa0RHV+VpNuMAkZdJE&#10;oYA6EAjscgA9cdpMlh0lmUAopIU5y1Gxrhu82Z2Jok12Ul6/X6M5bVC+5GYi8k88f6XxPWsbgDDZ&#10;8/0P2tEbttiySwsJGQJReTMTiCUryHiXoXLlQFQ6biLgnkaAOWanwLFVFceb3ZSmeCuyvfQilyaI&#10;ZxOgcx8gsEwnsQwhQYaeNOa/YdK7FECv37wWFdUhs9cuzM40WSjOewThnHORdPwGgzaJk6zVmCo/&#10;a2l9U37WFPHFLVGWezGqi0fznLnUMiTJ0mX1bC4qw2GHH2kDtC227MoyceJkKONojOAZN9xsE7yb&#10;vkVx5r1I5rQmWBy5PaDsqAagG5m0pAagzcILC6CrPPeS6k0hQAcI0PKZyjCPoV69XWv7q7LKzfAF&#10;E2ZnGoW9ITaLwHqPmdyDQz75nZRbWgXQtDpMqlayZWvxikIVT4aX5b/JcxP83nkst3WGQdMcMWPc&#10;oIHDVYa2e8MWW3Zlufrqa02Usj/iI0DL2VEK1MxHifPvBNyzyaIb7BxY0moAuonZgWUrQBNgtJS5&#10;Ivsu0vOJ2wG0WPQJJzTYZQC6UaOGiXDUiyhBM8yBLh4rYWGOR0nO7Yi6zyIA/5YPn4DsVBy5ojXO&#10;MMmUDIP2nIFy93moWP0Mkom1rJdyAnQAyUgCIX8M7dudbbNnW2zZ1eXII49Mbtq0Gd5QDbmtPJva&#10;OXoZvMu6oTqrK2Ku03cAlB3VYnyazNoRoMvctwG+H3/GoE899eRdBlw6deqYiCfC0NaLwUgSschG&#10;RCs/R0n2DaYMTCTMTsstrfzepQ0PrLwnSqiUcJ5oth0rIXtGSKsxWTexGuPeiIWBcR99brNnW2zZ&#10;XWT0yFEmtrbCX0EQJQIkN5JIf4GyzJvJ6joRQFIgbVYK7hg2JgA6xYCzkvUbgPY0QdjZiiz8ZrLJ&#10;HwjOQQPQlkZwyim7TsKkBx+8PxEO+fhccm9QkhsQLBmBEm1RpVDF34ziSAE0gVnJkwyDVrKpjItQ&#10;s+Y1jmezed4Y/MGAFcXHi7Q9s6PNnm2xZXeRe++6PRmOKh5aewgq/Wgl4J2NytynUOW48HcANNkf&#10;wdkwRv1tALolip03AIHvfwbQp512yi4DMK+9+s9EMhoxm++aUMLESvi29Eep+zICtMrnt6JgBNDa&#10;6EAbH2hFpiYMz2a534V45Resi/WIEpWr/XJBAY5stx1aZ4stu5M0POaopMOVYRwQVSH9S5COL0Zk&#10;Qy+zy8pvArSrmZU+cytANyJAtyBAX0eA/vZnAN2iRbNdBqA/GfexgsiRNP5nldtSVG3sRgZ9oRWR&#10;4fqNMDuzlFt5t60NYjVZGFzYBcH8l8zClDj8CLA+grRsYvzvxttusNmzLbbsbtK9+/sGoLXMIpEg&#10;2iRXk0iPRZXntt8AaAFMc4KzchwrsVIKoAk8xc5rCNBf/wygW7U6Y5cBmUULFsqtDj6W2d5LWezK&#10;1r6BUlcXKyLD2fjn5VVb02F2JtnUGXzfDtFMDopbhvO86zVUEpxD5r95ztk2e7bFlt1RTmjY1CSd&#10;27ixFMlknCZ7MaEhD5UbBiKy6BwknK2BHEUknEJQ0bZYbVLJkQQyp1g7hGglob7PaYK4qzVKnTcC&#10;vu9+BtDnnXfOLgPQSwuWIBFLmhhoPR9iWahY/AiC7rMRczRDPOs3oji00UHGWQCPS3hOQsjdBaEl&#10;r/JkS6FJVR/rpLyyjO8TuOGm6232bIstu6tMGD/dTEIJoBOo4dvN8FX8hHDWFQhltbMYoXyqynKX&#10;Amjrs5MI0G0MSJtkSQToGIGn1HEzAfrnPuhzz911QsQKCwsNQIcTZNAKU4wtQlXeAybELu48A5Gs&#10;1EYGv6QmpavK7URaHaeaPNrYMo4AvQVh1oPfzDwCixYtwjHHHGMDtC227K5y3bU3JS2AJtgkrGTw&#10;iLgQL3gA1RnnmsUoSe07aPzOqV1BTNzuHwPos88+a5cBGu1YnojFtwPoCs89iOecTYuiJSK/J9kU&#10;y0vs2evuhJq8J4FQBgG6GpFkFAE5tyn33HOPDc622LK7S/7iZQYQolGBKQEnsQ4o7IkSxzUIetoR&#10;rxsD2dqJWjG7CgsTYP8xgD7rrA67DNgockObt1oA7SdAL0B5zl1I5HZiOf02QKv8onn14MtuRnC+&#10;g+z5Uxb+epZ7iOdLIJgIYtasWbbv2RZbbKlT57bbbkM8nkztwq28EjVAYBIqlj6DiuzOxgy33Bwn&#10;I5F9IlVRCjsAtLMhQbotijNv5M+/5Tk09ag8HNLYLjNJ2KBBA+JzDEmqniwOLy0OhSfejYi7LRl0&#10;M8TdLbYD5B1VAB0qOA6bMzoivP4DsudchGu28GwJk5BfMdBXXnmlzZ5tscUWSzZs2GTcHJIEQUIR&#10;HYHNQ1GWcw1iuW0JwgRpJfTPtkD6lwC6JOsmwPsdz7I9QDdrdtouATgNGzZMAXQkBdAczCIzUZl3&#10;l9kdPeE+/TcBWrHPNXktUZp7Hwez6SzwKnmZ4AspIiSGNauXkz3bqwZtscWWlHz44YcEB2JNJIKg&#10;iYuOIuGfgfLF9yHg7gCT5c5xGuIuKsF5pwDtaYcy5y1k3z8ScMQElYfDysXRpEmjXQKgGzVqlALo&#10;MJ9M+2ynAfpORLJbpwB658CcVq3ALHFeieC6gSzmjYgltNMgUO4r578xXH3p5TZ7tsUWW7ZJ06aN&#10;kz5fjXFxaPWaIBqJfMQK34DX0YkATFZITbioBKGfAbSjgQHoCuXiCI3nj7dn0Mcdt2tEIzRp0sQC&#10;6GSQT5ZkWWlSdQYB+vYUQJ/62wDNAa/a8xTgn08KHjTpqkoiQZZ5FJ9+MhZv1rF9z7bsRnJOh7Z4&#10;8uGHMWzIUHz11VeYMGkiRg4fgRef/yc6tjtvO+Coe/ihuy17+eijjwgVlkSEq0kfQWQByvOfhDfn&#10;LCTyLBaNjBZmslBMUCAtsEb2iQhltkdFriISFsDv16a0iZRPGyrTXSIf9PHHH28AGgRU7e0YV8a5&#10;2FQUu69HPKe1yQWdyDzFuILgYNmwTMyGBrlNCdyNzcrLCudNqCqfwlLZQA2Z1K8BjmfhSAKnnbZr&#10;uIJsseVX5dSWp2DYiMHYsH6tifMlVphX7SIihihWZ4SflZf58PknX+OcTufu1p2jTZs2Se1+EgyS&#10;zUVZStpTMLwW0S0jUJ57JcI5YtFkz47mSBiAbkUgUsyvchmfiGBmJ5QvfoGk2Q2Fokm0o4rOx9Pv&#10;EgB9zDHHJBIEZoSD1rZeqGA5zTCZ7OI5tCayCMxagCKA1kKfLMt/n/Q0RCz3dPgcF3AQ+wfZ8iqW&#10;TjmbXwgxMxgCffsMUjnZ7NmWXVdoguL1t99DSdDkaIM3kERNddh0AuG0wFnQHEMAkWSIHSxpGIy+&#10;k3z51ac4s23L3RaoP/vsM1MW4UTE2vQ1ThM+lgnf8qfhd51HsNGCFQJOTlMTI53IITvMbmQAOuQ8&#10;D1VLX+GvC8xvte2VZNWqVbsMQEvisQgHIQJrXGv9aCkk5qDcczsBuq1hz3DID30SkhzMks5TENfm&#10;Bnkno9LZDjXZ9wBln7EdlpCBV6r1IcFiXr9uM+rXtxelpKVlm9PwwMN/Q7+BPfHVt+Pw3Y+f4ZPP&#10;R+ODXu/g2ef/jpNOMsm39tax9erVi+nVlr+4XH755cjLyzMAXMZGX0PWrPcCHM26K29CJOpFIFLG&#10;DlLB72rM1kyi17FYgu+tY5Xi8ZlnntktO8sJJ5yQLCkrJmzwPxZGIs5hLkFTvOQTeLNvQ8KlPQib&#10;kBE2MbmMFZGAHEVwNEXAdQGqVrzHElwNrSFPs+ipU6fuUgBdU13JRhIx5WMWqiQyULH4PkSzOyCe&#10;pQnTZsYXrWiXuOcEhHMbw5vbhsz5NiQLlW8jjy3OT2KghUFAJJzAY489sduD8+mnnx57//33kZPr&#10;SZEoKalUPMDWGDHvZbOIZEmmT5+OO+/8G7p06WKA2pa/sNx6662WaR4hELPy5PkU9MqENDtTyN8X&#10;W8YetYTvV/CLlVR+Fi9CIlKBJBmRmAzrHwHLbYqRI0fulp3mn/98iWUYQ0mFGB7L0VfMcspHYl0P&#10;k7MYi2nKZ59k2LNcHcgRgz4Z1c6LESrUbtebTPn5fNpOC3jvvfd2qXIs2sznS0RZQhaAJMNZ8K94&#10;CgFHe5ZDa5ZNKxPtEiNzjuY1Qk1ucxRnX4GaNd35u1yWZQl/mUBVFa0TSkZGFtlz/d0aoLt167Z1&#10;o2Hl2Q5xbKeBYvpybdUmCdY+kCp9gjUtNbnlbr7pdlN+hx16pM2m/2py4YUXbm3sWmwRDgdZuQKH&#10;UtbhYn44g2/HIrqhNwKrusG/qjsia4ciUfQJkXymdUycnS7O39F6FUgnlOeX0rNnz92y4+S5cw04&#10;V/r95hVxlmX1ZLNrd1XWudCqQvmfYwRpsemkpzlqnNcjVvINB74K/cIMmJI77rhjlyrDrMxFiIcD&#10;ZHYEC/OEyxBc8zJ8inbJaUMlQGefzmZ1EsL5zVCZdzHKlr2MeOUsNqwtZkm9z2ex55KSMrRq1Wa3&#10;Bef27dvHsrKyTFnI4hLghkMsWPGqFI1OmoyBsuSibIcJa5eZhJeWrp+quQCrFgYPGm6z6b+aNG3a&#10;FDU1NWb01UiqCk5Ea1hdyw34Rjf0hy//SYLKtajKvAjVC88z6su4lH9fg2rPg6hZ8TZQ8yN/I1at&#10;LfStc6VB+tVXX93tOtBDtz6YRDIBxebKURFXbk2sI06PQZn7Vigvh0nYT7ZoRXS0Qk323wDvPJZ/&#10;wJpAS5Vfs2a7Ti5oyaCB/Y3rRwDtN2xuJeKF7yHg7MKyEINuCeS2QNRzGipdbVCSfQ+iW7R4R2UZ&#10;QoD/pt0/L774ospmt5wYvOKKK2J+EgCJ2otUEvSSbMWrCciyNFZTZfXmsW8WpP4uJGmoNDvSxxJV&#10;hoxFojpPAj/88JMN0n8lmTx5MiuGdZdaBidQSIZpkpd/jcqCt1Dm+BtNzwsRdyhNpsLBmlIbE2Bo&#10;lrtPNoswSrOvRlHBM6jaMhaJmItn2WzOJZCWyG0iF0rqkruFHLtn/eSno0aQwAThJaAEDY8uZ8dZ&#10;iEThm4CzjZUPmiAtV4fCx7yeRzi25SMcjJgyU50UFyuFKXYZ/7PkkUceSkRopYnk+QxArwKKe7Et&#10;nU+rQgOWBdAhsmhvDtvehg+I5ASXpLWHerX5ZQJfffXFbptvQ+kFSkoEwDDWb3pS2ZpYtsI7I2Xf&#10;o7pwGMo39kLJum4oXd8Lvi0jEaqcgJrAWkQSRVCYYzxZbdh01DDtBObMmbPbu4z+EvL8i8+xg2jb&#10;UxpAmuGL07ROLKEVORJB58WIOM9H1HkWEs62BBR2GmezlJ5OgNZquFMMuIQ8Z6LaeYFJ9JNY/TrP&#10;NhPJaKXq2qg3GMKWytU44rh9dqtKP6b+0cnNWzaaJchxsml1gESM5ZJcidj67ijOvAnB7PMQIWOs&#10;zuyExMburAMyHGusNCA9YcIEldkuBdBNmjRKRFgW3oB8pnpSMj7/VFS5bjcALRIQYNvbPP8qhDb0&#10;YUHkIRLQDt2W1e6PBLB27VqceuqpuyWIXHTh+agqLCaRYnMhHsvnjIQY8DqW1TwEV36AoOsyBN2X&#10;UC9kG7tgm/Jvn/tqlOU/jXhZX/5mNnUzojTwhO1akxmjFZxyTdpM+s+UaTMmG3AWK7GmbDYCNePh&#10;X/JECpB/TRUupsQ1NM9zmhNkOsCbdT58zpuAte/xhCvYm3yKpkpNUPgxbe73pkMdcvCRu03HuvHG&#10;Gw0EyfwU4EqSMj/9c1G17G1UuK6FjyyxJu8WVsTn7GibTTRM+th//OMfuxxASzYXrUc4IgcpHzJO&#10;5hbOhjf/ZfhFCtiWKhy3I7KOzDm8gAco3lkTX7TuDKIncMstt+yW4Nyh45mxSJhgnAqZksWbIANG&#10;YhlNi2/gW/oP+Nim4OJA9wuqSKJqxyUoz70RNRtozcUzkIiyrwqkYwHj+igvL8d5522/CM2W/6Kc&#10;26Y9/L4aAmcClX5WsOJRo9kIrOmOkkVXIuk441cVTu0QkgJoz2mI5rTi6HwWO9iFqHbfgXCpJrvW&#10;slcFDEIHyCKVZey1N17f7Sr97bffZvmKoUSNKWpt81QEBOfAt/Z9lOc9jupVb5mOkuRwGWLHE0DL&#10;RXTKKbvOZrG1ZfwEtg+K8DZKCwvJzQht+hSFmQ+gPOdueFf1ZiGI3a1jWdCE57tQWP8m8O5bu9+c&#10;hqR589Njq9csN5aYcrSEIrTGUMIiyUascixKPHfDn9MFUXfrn4Hyduo8ExFHJ1Q5zsZmx5WoXNuN&#10;bdHFOvCa1Lbqp5IvvvjC9kf/WfLSE09r+EUw5GWFk0MnC4Gyb1Huvocs+FxWopU74hfVbOGkRRZy&#10;c5yCSM7pxlSP5nSE130RtuQ/Q8v1R/a+TURnDs3sW1rsouW9l1x28W7XwcaNG2cavRiPYsbN/F+i&#10;1AyK8hUiMId/rzddwyscouyK7o203HHHdSoBgi//IUgnYyQIoaUoXvER4uUsj9hiflFIAPcacPaH&#10;4joM3d5/W2Wy2/mdm7c4NZ7lWMgSiKLGV0l4jpDpyge9FLHqcSgruJ+A24GESXNEDVP981c0qwXi&#10;ztPhc7dBqeca+Db0YiUsYRsMa27bRBCJTJx99q6zk8//lMybPB0xMjRlFUOyhgC6AoGVvVDjvJyY&#10;IQAm+Lqbs7L5Xqr3tVWVbJLXWEnozdJlMmm5O+STLnZeBu/S5wg8c3nuKrUr4y8TQFd5y9CgQYPd&#10;ruK/+cZijYWbSxE18ERJsmwShYiGNxCAwqhhGXmpEi0cSv10l5NGDY5KrFixzICuAFj5tBEnUUhs&#10;YZloktkKAdPcSERf8ZMRI0fvluAsmThJGQ41moVZFmFEWFaJ6Cokq39CSe4T8GVfYjbRhVvgTN2x&#10;v9ZW9W3XyVTlJW+CQE4bFLlvNi4SzQeYUFmKLL5hw4apzG0W/d+WpbmLIV+W2aYpQVMpmg//0rfM&#10;cuREjqI0fmNX6q0VfpqlZNICagPWPD7k6gCv51okN33A3pVLqsRrseK1NDyc9G9dxHLkkbuPP5qD&#10;UlJMWqAU1AQPXyORGDsCO1xE6UUtY0P63XffqVx2Sfaclvfefds8sxJLafWpln4bFxBHcn2ulYZh&#10;mhSaBBs95uPdFpwHDOyj0rD6qsndp1kjWrz+OQTnF1GReYW1O7yA16mVmOqTO/bX2qrvybSdBGhn&#10;Y8Rdp6DS2Rlh9dXoSqvgdSWyaMVY226OP0HKyrfAH/FyTA6w4ivYE3JQlfeSAVa4j/8dAJ3W1Hdm&#10;VK6l7pYIOtuiMvcmoILmfWw9lUCUVB5gNTDgxhtv3G3AOS3169dPfvDBB5abg6AUCtJ0Z39QCGtE&#10;Cwz4vry0DGeeeeYuXzYNGhyXcLscbAnWijblUDJAzdeA36JxWpDSr1+/3Racn3v+aSRo5QaCWpWa&#10;BuhSNpwJqFz2Cqrc11hJphQCa/KKt6Fqp3j1wV9SpRc40QJy7aDuOAU+/qZi8UMs+HlkDloHYQG0&#10;XHJHHXXUbtdP/3Qpqy5Bhb8cCrLTrC0CLpRmP2sAOuk6hpWtbZrEjAnU0jRTTqm1M7UqmwCd9mtp&#10;4lDRHSbCo4UJwavIPhtbljyLqHchwcdLHhDkNdXIrCRADRs23C0r/7abLkfhpnUGkJVRNGyF9rLj&#10;+XHnTdfsNmVy26030KiKcLAKbQNpqrbEcmUuxA3XXrHbgvNNN1+HMC3PQFCT+GFECZyxhN6vh2/N&#10;K9iSdTkS+W3ZP4+mHsm+2BRJZwfEXOds7ac7U/XdeC77t8A8QyldmyPsaIMS9y1k5RNYAVvMQqD0&#10;QqkOHXad/TD/Z2TVyiU0s300s2Pw+4tZKUsJpi8irAp2HGl2TLZ8ylrxlk6LyQrWfnpmT73aI7JY&#10;dFqtEVo+abMAI/tM+N2XIbD6JQLQImJQlbXMICrXCjDlxym7beXXq1c3+eyzzxoGHdIuLHx9/bVX&#10;VB67tGtjR/n0048RCFhWlSQrywktxOBXuyUwS849q0m8orKIsAxU8Z+ARi1F/oTnI7L2fUSyz2Lf&#10;akOwVX9LLSAT+LrPoLZK9cOdq3FBevhb+aydYt6NEGFfLXJfD3/5x+Y6iiJKA/Rll11mA/R/WxbO&#10;ncMRWYmREhwttXhiFbz5byHsOpvmz3FI5DayQJoVZ1Z3sdJNY9Du1KYx/Lzi06oROpp7Cn8jJt3G&#10;jOg1yvdbqkRA68kCNAtG5h6MIhqI48F779utG8CRRx6Z1GTMJ598stuBs0TbYGn1mp7fZmuWLJzz&#10;Fcdrkie5wdhbTPLfRB6i6z9ERca1O+13v1cF0JGcFLhrRXD2cSYKa3P2jQhUfs6rcWBI5fWQXHvt&#10;tXad/Ldl+KARImyImBR0rPzYGoTX9keloyvC2oE653hWnJZza4RVRVpuDAO6O6n07dWK7DC5j52K&#10;u2yHqswLULX0Wba2mbxeEYeFEKqqvYY9rl6zAUfUO8RuBP8BqXfU4cnjGx6Djp3a4cKuF+Da66/B&#10;bbfeiKce+RueeewePPfk/Xj+7w/g7VeewZsvP4U3Xvo7XnnpKdz/6F24496bcN0tV+DK6y9Gy3an&#10;oOnpx+LI4w/CoXX3tevqPygffNAN0YiiWKyI5EBU1sVqRLaMppV7N8I5XXfS536/CpgVbWUsYpOy&#10;oaEJkS3Ovg3RauXUKTFJ09K5PS6+ePcLi/3T5bEHnjbxjhGzTlROv0LA+yNK8+5ElfbJUyylm5Xn&#10;IlvW5EMKpJNkxNY2TT+v+G0qV4gmLNgIzKKWVoi6OqLMcTWCWmUYX8ghoQKaq1fCHDWDAUMH2o3g&#10;/yGNTjgRZ7RogwceeAg9evTCDz/8gPnz52ND0XpU+rTAw8r/W1tV4+af2qp2INV7yrbj9XttTRWl&#10;aoI3AF+4BtXVlViyZAkmTZqEjz/+2Fz/ogsvxUknnqZ63G1dE/+qPPbYY8a1IO+Cyj8YUpbJdYDv&#10;O5TnPYyqrPMQdbfcSZ/7oypwVh9tYvp42N2eAH0/kr4ZvHCFcXGkAdreRuxPkGOOOMFEEPj8mrCT&#10;r0m5M9yo3tANm91XIuY4DYkssmeF7WQo7E4gfQYPUQY2zRrvrNLTKoBOMW8D0ByxHc3gc52FKs9t&#10;iBf14/XWIxyvFHeHn5dXUxDLS93ebi/16tX7WVm0b9/eLP0eNmwEli1dC2+NVuCx2lR+7ExKGxlP&#10;yDSNmi23zI4lKcxVngWp+pzyAWu1Ym1VPaRVUVY6Lv2b9O+2qj7TkmCll+X1tMdgGlTSumXLFpN0&#10;55VXXsFFF12E448/3q7bX5e9WL9xRU4okkVTEtGIojYIzvGpqFj6FMpd5xNIm9M6Zd/aab/7vSpw&#10;VhSH9n1UPHQzeHnusoLn2Tg8bDDWhK3qdNOmTUpIZYfZ/RmipZzsi6iqqU7FWG5CLDgZhUtfMHu/&#10;hTI7EmjbUeVLtgBXExO/D6DFvPneRHXwb8+pZsKxJutc1OQ9iHhoDq9XiHgyhiA7NNsjZs6eYTpx&#10;/cN3n9joX5ITTzwx+fDDD+PTTz9FRkYGvF5tIltLWHGygASGySQ7kyIhksGtaiqW6KxoCLOrixkC&#10;iaxmKa/217DKPK3hpOLTLTVWlQ6Xpqk0r2NeeQoheBLVVC/Vl7pmbaBOENSt5PG1ZcOGDRg/fjz6&#10;9OmD888/H0cccYQN2inhABafNm2aKSct2lE0i8l+GJuD8MbXUe25An53KzMvlHDKLbFjn/sjKoDW&#10;no+nU1siQuu2xHk1vBv6sp43mJwc6VwwGmTtOOg/SS6+5Hwoq1ggoiB49jut+MMqhLzfo2bxw6jM&#10;uhpRx7kEW/mfNWqzcRCsFdWx84q31OTnyG1kJgst3zU/J2Dr81BWa1Q7rkDN+gEEizy2xmrhCKq0&#10;qpEocPcd1s4Ou5toEcsjjzwCrTZUprZ0nt/aIuDbUcyefAJk+Fl6yq1Syboss1LGRrewfPmaKOT3&#10;2qVlLXUldQVVm67WVuUJrqWJAuoyvleOb/4uoV1QdD5t4lDK62yhllD1vpLXVh4HAbUGCqtzp0X3&#10;LYafBu/0TjGlpaUGABTn3Llz590asN955x1TJtYmDRp1WUaJfCRKBqLYdSUZbmtEc7R57qnsk/86&#10;g9bilLjzDES0z6P7fDL0B4HAT7y2D8aoTkkqWZcN0H+WDB7W1xClIJlRkENnVMlXlNy7cjC8+Y8g&#10;4LrYVGQ6lMeEz/3qwhULoLVVkcL0toX8NEHSxd8T7EOurtjsfpo9lA0iWsTrWX7SUCSIks2FqF93&#10;9wiMv+SSS9C3b18sXLjQTMpIZFoqk5jYpzTtB0xLGuTMrjdapm8oLd8TJKOJYoTjm8letShoGcly&#10;PqJBB8KB+fBWT0J11feorPwc3vKP4d80cDsNFA7aqv7Ng1BW2gcVZYNQVT4SNRWfcND+EVH/VFq/&#10;85CMuuCPrEAovpZkmlZXsoQ1WFULpHVfxJhaDFqgbIGPJdXV1VtZdjpaYM2aNRg7diyefvrp3So+&#10;XpNwKo+tbUDJtJK0Lismoij7YfhyupgdzeNaXOI5A/F/gw9aO9ZE3W0QdJ+LyuzLSNbf5ZUzTGSX&#10;z6o+4944+uijd9tB8y8ja9evMz7Lymox6BhCYbIkMafK71GV/QT8C86nKUSgdTU2299H3ScYdiyg&#10;1oSh/NKaPDQRHqkwPIG0FaOZAvP0YheXGkZr1ORw1FZaUyxALLrZAHRN0GJe33z9+S7TKI44fHtf&#10;8pUXX4ovP/4UZUWlBFAyS42MaXdCSpNU+YGVr0MrDmMx5V1Q1rKNPGAdVQxY2cfmEZsnIOn9nCbI&#10;CMSKesC/+hV4lz2Javf1lmZfS70aVe4rLGVnrHFfirDz/F/UoOt8+MiqfO4LqBfBx0Ha57oMPudV&#10;ljpuRE3mffBlP45g/gsILn8DsY19gLJRZGFf8aan8P44yGtXHt1vsoyDSsD4ruVbNcvc+XDRMFm1&#10;NsnT/1SZ9mbzYQK2z1uBrMwF+Ptjj6r8drlJxyMOPSTOl73qH31YfEtZqTUvwPIJa32A4p2936Ay&#10;7zHUuGjBKuJCFqxysf+BSCrT98zKwjOBTBEl9U+CvKK0tNLXdQFKsu+Fv3Ao68zN65YjloijymsN&#10;FG+++abK3mbPf7Y0b97csBeJZX7KbykTeTFQ/BH8nodMAvWIgyCb25R6ggXCBGAxYguc03HS/F66&#10;Y4NJs24CtDYEDXlaoSL3OkTLRhB4lDQnaHyhAmr5Mjt16vS/DtJb45nPOfssDBzQDxUlLFORSoFR&#10;+lktfDLPTGrKdxYjBir49xZ+wXpJas/HRQS/CYiQzYZLhqFixSsoyX8KRa57sTnrRpRkXonKLIKp&#10;owvC7NTWdlrbVGwprXHW18/ze/+StgYcPN7RNqXtgayOiGeeh3BmZwQyz0dVZleUZl6OEtf1KM29&#10;nXofSgpegndtd0SLRyFR8QPvfSHRh88RI2CT6XM4pqqtBQzj1lyEmZzkJyoXLfWmoWAVTjyBaZMm&#10;4v677sKxR9bdZQZvSZ/+H5jnFUCrLVhlsoz09X0zuIZcSlamCb1tAP1bFqwFzunIKx4rN6PJQsm/&#10;Hfyc/TicRYKUdQtCG/uyjD3wB9ezqMOIxKwVhIsXL0bjxo13qbL+n5brr79+q99TyXsSCfnAyNrk&#10;J675ApX5j6KCnTGqinZrNaEC3AXErHDTIKyGYZgz9WeNphZAJ53WKsMq10XYkvsMkgErNlrhXF4y&#10;eTXYzz//32bRjRofl3zn3TewuMDDhp/gfxyCwiFaJ9bWCBY0UZPaDl9/aed0MWSyziTZTOR7suKx&#10;CBR+iJo1r6Gs4HEUee7ERuc12LjoUngJin4CcoiAHDGLizqxfMmUWD9J5+kE5VbbaYSdNK0x6s5y&#10;fG/T5jwH65LnMaq/zecchLNam1cNzFrAFPO0RtTTFrHFZyG0+Bz4c8+GP4evri6ocV6AysxLUJpx&#10;DcqddyFQ8Hdg7evAlv6I+KYRjTP5vEorKh84LQqCNu03hDhYkUxvTZRkEmyRWWoQL6lYh4lTvsWF&#10;F3ZV+/ifZtaXXnpxXKt5lbHPLEcwA/MG9reJCHjuhddxHuLZp1p9zUzSN7dW9poY5h36V201wKw+&#10;KLLEvprThFbuqYhltaR2RMR5GSrdtF5LhvN6TupGlm+VaadmiXc8ijvvvNMG57+a3H777cb/aXyC&#10;Zj5KwCKmsw6xmm9RveQpMulLWck0l8ySbwG0lI3H+Kjl1mDHNq6NHbQWQCt0L+lows59DoodN8G3&#10;cQBZUg6vU2PCvLRPnWaRu3Tp8j/XSK655hrjVy4vF+AIWmTWK0WkxQxDsTgqaqrJk8kcFdqoDpnM&#10;IXmegXDNJ6ja3AdVa/4J/+JbTDbAKufFqGRHDeaSseZ1oFFzJhJ5SsjOgVId0cHyzmQdOFN1IT9l&#10;njUA1lb5HGvrdrm9d1Sd132ypcrJojoznZ7K7xN8jbpOpFV8Es91svGN6r00ysE7pjSWCuPK4W89&#10;ZG95bTgwtEbI2RYBRzsTy7sl915ULH8agY3vIVIyEjHvTynA1ganLBMzjKn9acBO8K8ESn3VqAoH&#10;zDcq2MwMNx579O84sanZ+up/CqwbHXtiPCMjy7SRiHw/SvWoNKu+mahY8ib8izT40oLxsE5dx7Mu&#10;TuK4fQYHw+aI5Kp+fkVNXQmgWQ8erQpuyN81Y989D6Hsm9mOnke8bBKLN5+6GUkzbwD4lUaR0uOD&#10;bipP27XxV5SuXbuaSjLb3/BV+YlpfPIdWU5oPOKrXkH5wisMa0IuzedMdkR1RjNaWwD9u0wwV1Pj&#10;FvFndzUB8vHKL3iNDQhy9JYHTAA9e/ZsA9D/C7P7Dz30EIqKrBwGSiFqwqTE/gjI2iBV4W3Kd2z2&#10;JIwrIiKLFHG6cQFUrXwdW7LvQVn29WbCxpt9PuLO9tS2SDhbExAJmmmzdeugmFLztwZH+f1PssKw&#10;qGlLZqeq6Brjx/wlZR3pvEatgXebldSM9dbc1LEGYmswTt2b7sPcV3rAtn5r2kSOVCvYrFVsYaey&#10;HbYny+6CCgcZtpvP73kK4bU9gIpP2QC0+fAKltsGREPFCIUCVjw2y9S4reWf599WutY4Pvnks/+p&#10;BRXvv9kjLn97OEELSlt+aV9GPrN/dTeUZFyHhOMsliHL1nOCpSxjWS0C50iuytqqi52qANq4Gzlo&#10;5jahZdMc1dnnoXDhjQgseYuDwHRer5QFaM05VdcE4QtaZOL9d9+zw+r+6nLWWWehsLjMMBUx2upA&#10;mJUnJk2QrpmMaGF/EzdZ7byIna2jMYfTndJ0xN8F0Fanj2afieqcy+Bfo73RXBzJg2SZNP0VdpdM&#10;mvCr1G395USpQ9977z1UVooJWyIT0QjpcjLCjidXkTqDmdwr4IPNR7LkSyRXvYAagnL5omtQk3ER&#10;++bZfHwxYzFWLSBgOUkVqyrfv8rYLBay1AI8SwV6YkiGXVH13gLNX9N0XexM+b0BVwtgtz+edSsX&#10;SWrewdpGSaGU8nPyOylNcbk/BChpF0uUpnlazQDhOBbIounuIIA7WiGY0QG+RZ3hy7qE5XIzypY9&#10;j3Bhb7a3b1moNMOTRSxTNgyCsoJElLxeIYYCGBYylf8mEvj22+9x+eVXqs38ZRn1EYfXixdtkB9e&#10;dx/h3Xv5QGwfJZ9woLoZfmcHlotW67LslZtdVpEZFOVSYp2LVW9XXz/XeNapLLYW8Lnb8pwXoyjn&#10;XsSKRwJB7coiC8XKQR6OEJg14FFff/1NG5z/V6TrlV2h2WUzrKr9a/dX+PinwCYf/k09sNn1NzKg&#10;Sw3TSzMoiy3tvNHU1nTEh1hfKIdmb+5dHAmUB6DKTA5VVFTwPUxccOqW/jLSpEkTk9M5vXhE295b&#10;291bkiQrQly7UBeyB9KMDM8CKscitOYNVHoeQLnjeoQd5yDi6Eh2rIVAmogjaMlNoUUIUjOZIxWY&#10;ycVgAV8aDMVCLdX7bWr5hnnMTsr89yuvuRWYpfps27W37W9X+/02FXAbYN7u3izWvXXwdtD8dhB4&#10;tJrNyUFJ5/ewHDxtrEHb2QkVWRehwn0bKvOeQ3TjKBb0bJan4rIV1632UcP26CUD9Zt9+rYOjhSF&#10;LqaysP3lgLrPhxx42K+0dVUMtAziHHxCDtQsfx3VWe1pmXJgNADNshc4yyWliV2Vr+rF5MipXV/b&#10;q6wa7YokoK+iVVZCyyRW+hnb5BJeVxE1PoRjXgTCIl0JEoxqPHDfg/8z1octKWnXoTlW5+cgQQBC&#10;WDtdqDtoKsPPip6FSHE/VOXcgaDMMZlVxqxNm9A/bzhpFTirA5v90zwN2Xmbocp9FWpW9aOZtzlN&#10;iAyLlrRs2fIv0XjatWuX1KKK9OAhQEivuBJ7U8yytTEsSym2BOHqOajcMNJEXJSSFVY4zyWjIZsk&#10;wzVllHM6YgSosHzIxt+7g6Z8wPL5ptNIGuZKFQirHLeGXBm/I9XM9EvTYLoz1W/S4PtLynMY3RGY&#10;U0BR6zjL5ZEC4hQwa+BN61Y2nrKy9LskB6ak60wrTFO/5WeaEIt52H5yCUpsGwn36QjxOC8ZoIC6&#10;YvETCKx9G8HisfCFl5sYbC2WicYrjeUl2epaMiEggFbn3XHHHX8ZoO7UqVM8pi1k4hGEopoUVX7n&#10;IlQWfoXNjrsQz1PbqIuEMxW2yjaCbEXTcCAXaCs3jra12lo/P1cBdMB5Bge5CxBb9TzJwddsjwp5&#10;9EJ7QohqxY1F7Ed+vgvXXW2nE/2flYYNjsOKJQXGl+r3a0EEKzgulwdBKrESyaqJKM17AV7XDQQS&#10;AnUmTTK3VCCwzU9psSdt+d6OnfhMfsbObcx1NbhTEMnuhFLHvUD5RIK0Oh4ZRg3NWHY2LQ9O3c6f&#10;Jr16diPwRhGIasMBNnXeWJD3phWY5gOyOLPaLpTDZ/gakYL7jKmuPR4DORfx47NMike5IWSmbgO4&#10;tO7Y0Xb8zAJjC5Cltb+jpgE6rTt+/y9r+rpp3f7+TD3zc6N8v/2z7ag6VgPMtkEm3U7ULqwB3mLw&#10;+k7tRuGBEXd7hN0dTWx2ef6TCK17n6P49yz8PLYZ5UqOQTitbLby7QZjfgOCYosZmfNx3jmWu+yg&#10;/eslTKX+CfLTTz+x7yQQZqPR5LHZD7R6OqoLHkMgW+5C+ZsbGvKS9DQx7oz0Xp9G9Z6qtQQawExf&#10;y25AIKdFUtDa7Ada6e6KzflvIsl2iFgu22YRkiEBMouLg0NUDnxef/qMyahf306rsEtIesNTmfMS&#10;BbRrx2UkVxNJx6NqyYsonX8JGwtBWiY5O5bpvMYks1i16ZApBmg+d7EjKr5TvmtPW1S5rkN0HVl0&#10;dDE7WMgkjRFAK6qkcdM/Z3XhKy8+hy1FMqmtULlAKiJDwXHK7oYkGVByg/EtY/MIVBY8hzLnrQSV&#10;84wLI0IzM57dvpbJb0VV1AY3W3+HmkgSS7WSrsbZmQzxSnjzHkbN8m5smFNYKSvZMGXtKSRPNUar&#10;L6mQPQK3qT3gq6+/xcmnNPtT2hItwbjcYmpDAd6b3DKIb0Zk3VB4PVcj5D7VRDepX1jWR3quwZpY&#10;1eBuBni5i8wgLCuLIJ59IkG7JftPJ5RlX46q5U8hViN30DIWQqkpD5EIr9dvykCBnu+//77tb97V&#10;ZPDgwaxeMVufCaw3DSzlk1aEh2/1GyjOuhWVGRdZYCwmZcxbsWQp35vJLjUuvUrFlJoizobnJTMq&#10;y3kc8E3m+ct43oRZsCC3wXMvPP5f7VSXX34zVq1SCBLxl3eilZbq4tF4iPejgUnPzcHJNxWxLf1Q&#10;s+xh3vslKCcYB/LI9BxtzTZCEVfaH5tmP+p0euYU8Nj6u9SKy7ZUC53kYw27zjSrHavcN6Ek5xHU&#10;rH6XjfMz1k0mmw4ZIwd5jfKRsJVKoDoS5JCqRFFREwr5386w16NHD94Fx5JqL4IKZdWO7t55KM15&#10;ktbWObQOCLhyUTlTrh+qcWvVsjas8lC/aUSiQ3bNASvg6ohyx+UsgwcQ3NiLz8zBKqGcKsUcAHzs&#10;qGTNLAPJshVLcfvdZrcaW3ZF0RZN0VjCLEsNxZJkukHClsBUIVELECr5CGX5zyGU3YmdqJ1xbVj+&#10;RzEDair/rAHvNFBnNyGINUbQ087kjI5t+BDJGBuYzD9KNB5Ddm7mf6VRXXjhhfjk06+gPUsVzuUT&#10;+WBf0p55SSWT0v6NsbXsZZMRXtMPZZ77Uey6AP7FbRHKOwURmqURDkjpKIY4O5T8q4YJpULgpDsC&#10;kK2/obUYtBXpwnakcmUZy+1R7eqMMldXVOReQyvmYYSLJwJ+DyuObZMMWtEKmkKs1mKXoBYFsU3l&#10;OPDww2Zy7D/unz7hhBPiSg6VXgxm5VjZAN/6gSh1X4FwXkuTCMksNso6i+BMkGYbskCZfUQun3QU&#10;j/HjNzFtK+DujHLXrQiseZ/GnPYTJFnSUnG1VREJs2U6X0JxjBnzEU457UQbnHd1ad78DGworFC9&#10;Y1NZRcrcryHDVMY0AmtkBiLLH0RJxmVmUUIspz0blBraiWxgZNIpgBYrMJ1PgJbbyEye+XO6oMx9&#10;L+LBDJ5rMzVKEzWBYCyAczq3/7c3rtox1t27d+f1OPCQbXgF0Hwv9gxt1JlYzzfLAd5XcNM4VDvu&#10;NX73YHYXgvIZhhlbvlM+p8uyHmr7VK0Y5PTEmc2g/zVlOSvCJWWNCcRkpUQ8rcxeez7PeSjOuRfV&#10;y98AKglaCmEjo1ZyqRBbaYitVZOKSrHrD1Rh/YbV6Nz53P8ocL399ttxTSqbBFJqVLx2smYWtiiN&#10;wuKzEctVHDvbiCZOXQTo1IAuP7Ty3yC3CT8/AUlFvtB6UHhrxaIu8C5+AOFNA3g+F7VQNh6CSnjC&#10;AaC6XPNEuhbw7NPP6/lsl8buIs1btMb8RU6CM7Bm8xYTzamluPGo2DQ7ROB7hMiESz0PY9OcriZr&#10;lgknU6dyKCuexX6M6aaG6UntgehuZ4AvVPkdz7Oa5Ec5hwWWCbz0ynP/kU6kFYvZ2dm8CsE5RKbM&#10;V5nEWmGlCRYz0RKahkjhQJQtfgGbFtyEqNuyEEw0SgqUTVKarE58Pi0yEFjvoCl/vPX3zoDH1t+l&#10;srwcLG9pKu5aA6MGxLS/1s+6qXBdhMrc+1G1VD5q7RSitKmlCAdLUrtjy0WnBPlBMlsvCKJKEPQf&#10;YdNTpiiBlNpUEkmFrMYLES0ai7LsKxHL43MYN6D6hOUSSwNzIvd4fq+VgATovNaIe84ySY7KnXcj&#10;vOpNmgTfsH3mUbewh8RNfxSxMI2YOn3abJx99n928LHlLypHH3sMevbpbxqEZocV+A7FACdlxhHY&#10;onmIlX+DmuWvotx9IwLOLogp+Q47kwXQrVKmHDuXQu7kCnGRBTkvR/m6/jxHvgF8gaWuMWvO9H9r&#10;Q9OuJUOGDOGZ5aaLGpVUVZciGRd750ATJZOv+hi+Zc+xw19rdp4IcBCRHzltBVgTn8qDkVIThrYD&#10;qGxVC0x2/p2tv09TA6LRbeWZtljMAJhr+W4D7g6ozrkclYsfQmh9P8A7je1zGcFMuSe8BGovojEf&#10;WacCSHk6lxuXXnr5vx3QtMPM1lj5BPtH2IXqFa+jWtnq8uS2UdtPDTC0xgTYAmkxa60e1IBTntEF&#10;Vc6b4ct7BtHCrzm2ZPFkhXyeNIkBKrwBk9tDm3C88NKLqH+MnS50t5c77vwbioqK2fBoSwmkwxGT&#10;X1opJk3a0uhEtqPX4cu9Dt6ss8zEmQDOTJ4R7AxjkNkvdqn9Cx2XYOPiV3muRWpypuH54jFUVJXi&#10;6CMO/bc0uKuvvhrLlys2lLebWuAgv6CVk1exWvmIVE9Dxaq+2JLzCCpdlyMk/2DeydCGuobhEAzM&#10;ZI6LgK2BRhEa2qhAJunWhSW1wYRq0rby9WegY+sfUSu6obZaEQ8GoMWwF7KMM/ne2RRhtqsqtrNS&#10;11XwLX0GwY0jEQjLHSe3nMBNEUOhrXH38kK89163fxubvuqqq8QxUFNjzamYBV+VE1CS9wiCObS2&#10;FOtsVo1qIvkkk0vduG444CjyR8fUuK+AN+9RYCMHmZpJ7FMEZg4uSYKxyeXOK/jCcT5LAg7nfHS9&#10;3Gz0alwah9U9OKZXW3ZjadasGWbNmMnWnUBleYVhvfIdJ03y8Qo2qGVsQdNRvrIfVi+81zS6qKc9&#10;gVmMmh0r6wQ2SmviJ0LQq8i9jebbZ2yEWzTHY0DaGwyg6yXn/MsA3fO99+CvYifheCJSo1hmMwmo&#10;RTIKTQrOBtY8j0D2nWalZDj3vFQMs8VurCgMy00h90Z6hj3ta7bcGNsDyjbmLCWgEMgV42oByzb2&#10;t3VxRxrQzflTmjLhDcuS9WHUchPJL6nQq4RJnqTfy99PdaZe5buUap9JB60VDjDbqVvxtyl1aQ9K&#10;Hmsmo/hq0l3ymNQEr75LZvGZHHwWJfRxtjRWRDrywNzXVuBUGaWtjHZIOjuY99pxR3kitlkiqbJJ&#10;D2o/K7/t1ZTVDrrdMcb1offWd7LStF1bNLsD/O5LULX0NUD5X2I5xo0VT/oQhUIopdpIgD915aFF&#10;s1bp9rZX6vUPy4gRw5DeacbabaYEifVDUOW63bR1k3jMc6opgxDv06ckU7mnIZjd1oQSVi5+Cr71&#10;I0HTkn2pEAlalcZNQjCWBEMxWgH8iu9feeVlO3zOlp2LXAZaAq2GEoyFTPSF+UPMWlv4yByLuom0&#10;PyC09AlUOm6CV3koHB1NJ9ZKMkVABMgoyj1XkzyP5m/5G55GgK9dwG+69ar/N0C3aXkqnBlk5QJk&#10;ATPPq4ZNDs0PNvIes5Eo/xzli19AnMAc0QQnmRcWE1AEimbBAEFQkSm1weAPqgEMRXOI8aXBS3kt&#10;BFBpP7UAJu1fNYBlqQVkBCP5LNMr9HR8OuucuYaOSb2a8yhLXWuTeMmahGpnFn7UVmWb26rOM1OW&#10;jRYU0Wrg4GRlueP5zT52PDfBQ64cpSJNEKyVltR8r2XJAuXUZKgFnFLeR3rQkQXFMjSura3PlL7n&#10;9PFWWf0nVANIleNCVObcg+jmQbTUNCFdxNZVg2jCb0Ipg0Htu2ilHHjyicf+JVIwY8a0FDiHjZq4&#10;+ZWvooaWYtSsGD0W8SxNBJ6JUG5HVGqJtusiVOfejvCadziQ/MR71PZjSrXANsv2q7UBtfepnDlz&#10;Jpo0afIvkxdbdgPp2KkD8pbmmsZUUx0wO4eYXB6xcrYspddczr+zgLLvULPkHRRn3IkK52WocHVg&#10;pzkDFXlnYlP2jVZylyRN0ZiVI1oThY8/8/D/qxHectvN8PqUgEkTgbwN3VJUnUULb9bwwylkKe+h&#10;YvE9KHdebBaYCKTiZPiK0U6v4Pp3ALQFVqll01rCy2vBoVct5RWA8RgTpSAlWG1dvp0GOb7POY5g&#10;eDyV7EsA7SFYEjRj7g4Iu2kSuy5EtesS6qWodJGFua9DRfZNqKRlUpnzN1RmP7id1uQ+UksfQqn7&#10;DpRm34ay7JtR7r6ev78GFe7LWUeXcGDtinD2hWSjnQninVhGvK4ZRHivOQQcRbQInI01oQFEE2Bi&#10;6cohIfcPPzOTqXxu47PnM6lceKxcR9bx/Ps/pMZ1kNuCZXQWyjw3oWjJPxEu/5GDtGKHazh4Kz+G&#10;Frdw6Ga7ldvg088+Qv2j/3+bBRQWKs83W682JlBsdnwVIgUPcpA4GyH3ySzDpgg7W6Em8zyz601l&#10;7t2IbhxGPNaqWjJ85R7RjjSRpAlvFUCn/dn5+fl4/PH/7hoBW3YR+aBnD1RWcJRng0JENDjC9/zb&#10;xBOTUce3kGqLUf9kAuwrlv8dW/LvQNHiW7HSfR+8m8fxhzQ/ycYVyKeE/i+++sIfaoyHHVYXPXr2&#10;sbaP4tlKaxQUyMubjAQcMBJ5iFV8isoVTxGQLoKfA0TYsL8WJm+yWH3Sc/p2Jvu/DNACM/mizU4l&#10;Uk0upsDZMEkCnUtAJl+kXAr6W0yTIGxcCWS4xlxvR5P4HPiyu6LcQRB23WpYYcXix1C55m14N3RH&#10;YHMfhIqGIFk5Dsnqr1jW31MnEHloSdTW4IJaOp+fzaRO5/tJHLx+QKTsI0RKhyO0ZQAiPKd3+Uuo&#10;Kvg7ynPvJ/Bbuat1H173efBxoJUrQQzcuGDEos1AogHlGD4fny2Lz+zQIKUysYDcLG/+r4QhatDT&#10;9m2nk7G2JUhfiiKtSFw3kGUzj+1yPRuItuiyMioq7l8EITMzA+3bn/GHwdBMnrPVKQOfSS0aX4vK&#10;fLZ113WozLvU7Nhd5bkfvuVvWtuGhafwGFl0ZfwZ+4l8cWq/bLhaIKb4fKW2feutt2zWbMu/Jo0b&#10;N8XsmWz0AuloEnFtHMoGJzYcjHsRCJIdyPWh5OGKmAhOA/zfwls2EmHvXLZGpWWMweuvYieJ4oFH&#10;f3/WLW3Zs3rVemOuypUhYPZFlChfjX4lEJhnOmVRzv3sJF3ZWQm+efWBvCO2AwsBjOUj3qY77/i/&#10;UwVKYsdbFx4IwOQaIAiTrVsJcpRjQW6QZojmtEEwuyP8rnNQ7ehMMCaguO5HecEz8K97D6HNAy3w&#10;DbBjRxeyLLW/3FIqn1HWgUkvqXJWWSoMsoLPr0HylzQ9eaZscTzWrBYtoqb3RNQ2XMqM5qHSEkrO&#10;5rW/Rrx8KPzru6NmxQuoybkNFY5reb+XQfsbKpoi6GzOZznVRC0kshojlnk8Eq4G/FshZZY/WoAu&#10;F8ROy+3fpcZCYTlz4NM1Q7lnECDPRbH7WpQv+TsSpWPYWGTp8dlJKsSk5aULBBLwewN47NE/ZsUp&#10;hG87FwfL01fyDSo3D0GwfDDHgq9Zb5nWwBAv5vWq2NJFSfgn1R8iNeEb3Ucg5MW333+FE044wQZm&#10;W/59csvNdxiwVCsLRyPwkUlrya3UGxEgiGWIXRMMtG+d2QqJDJvfC919QYVFhXH9LTf8roZ5Qdfz&#10;sGKVUlPy10TmeCySitEWyPDcFeNQSdO2xHGb2XY+mtMKCZnXuWR4UiWfkXlu/KFitVJ1cP0trdXh&#10;/7Dq9zL5dQ2CEwcDy//egtqaYNwePs85JvtdqfMiMvtrUZJ7F7wrn0G86G0ky4ewEB0sJ8VuC4QV&#10;kaDVcQJU5aGgpSJgSUg5FBJdjEuHZWHMY6r+/jUN8VhphO/Tx2tbJgGV+Z5XI+Swdgg6SjZvQFxl&#10;q+2rcnl/ZOnVnyKyqQ/8q18jq38EZQTtUpe2v7qQVkpLxPPPQCzvVARoKWjyVRELCbJv6c7L7d+k&#10;slSMe0UDgVwxSkh0Ci2AFqh0t0fN4puR3PgJH9LFhy0yE3J6dhPswzKRaq7l5ptv/l0ThxUVZdsB&#10;NGGeJ6ng6waeai3fW7vvqH7CUn5iYNzrR4CFbz6nBTp+wve48MIONjDb8p+Thx99BPlLFrNBarY8&#10;hspwCF52eAU4GddDUkmYtHycrINooI6hybxQuJrH+9Gy7dZZ9V+Ue++9G5tLN6kfIaA95GmiIqqk&#10;+mKTCxEtG4ZA3u1ms1N/JgGBrE1+XLHldJSE8eumO7PxF6szE6T1uQHuWh3+D6sAWr5ZMeRTTAIc&#10;ZSELuM9FjeMilDmuQWHOYyguIBNd1wPB4tEsAFoWccW9FlDFiDXp6jOdXZ0+lrBWXBog1YOzzBT9&#10;YsovBarq6AZU+Sqg/SVNA7ABYf2GakBaAK3zUVVXUr415azkWVqplwagqNxXZoBNDbbROYhXfQPv&#10;xsGoWvEeKlz30hK40Wzp5fd0Ms9vXCIEZ0V77Lzc/j2qScltC4z4mawY5eImu5cbK+hoCW/mTYiv&#10;fAuomsj734RYTINfIrXrtuX//fLLL3H00b8dZ7x+/VqWyzaAjvO9zqC9g8Kohj/mt0LlWODyZkSo&#10;Ii3K/uLzB81ik/POMdu/meiMo4841A6bs+U/K3fcdAumTZ2Fcl/EAIGavaZjIgia/B7q+AIK4rVB&#10;AE2ulFVuwmFHHo7D6tX/xU6hhDTqSDH+Z9I58hwI8exxmvje2Shb3Yvgdx+iWW1NBIIJJzN76BGg&#10;lavZfQ4i7vP4N78Tw9IklpnA02SWWHR60uvnHf+PqKI3NDAIKCLZZxnXRSjvJiSXPwasfRuxKjJQ&#10;EwcuV4WYqZcdO8ay4eOwTKwOT6asncCpZpMA87dQmQcZ9ExYDDoFmnGeI0q2q2X5SYLpL6mWQUfI&#10;8CLG1BZQWIOAzqW4W1MxQmmjQntzQ1tVl1bEr2IMLDgL8vophi3XUpQMu2Iu//wYseWvIZp/F62G&#10;C4zfWmF6WycN/0OqQTFY0JC3oXrkYKkViQtPBzLkWmqOZFZjKClTjeNiVCx9Gb5S1gVBOkQ2HUUZ&#10;AbQ8lUsDmDt3Ljp27PirIL1s2RIWSy0Gbd5b5aJ80Arxs8qVJ2T5Bys3YNmKHLzz9uto2WIbITli&#10;38NjR+x32G8OCLbY8m+TY49rgMf+/hQyXW7DAAWullL0D1WRF2y5KChY/KuN84dvvjXHCy8EZOZ3&#10;Sp4fJShU/4BA/tOoZKdTbubtXRYpPzA/s7KHpX2gOkYgLsCodbwYdE6jlBvE8lWbzVPTyuPiWu7t&#10;aA9ktaSy4ztOBRadbMUPu89E3NUZ/oVdUZ35N1Rn/xPxDWMA/yzedDY1lfDGgJp8wDSJBcR8JqsT&#10;q3NbaTTV2Q04s2PDTEDx2HjEHKbnVxGYYuBvjEViAFsTpdp8VaoJWDG6dJ43/lbnNJZMWq3fp1Xl&#10;yx+ZwVPvDTOnpgda3gXPkmbY/AHPan1K1q8twEwSLLlk+IwC7IQbidLPULb0VWxw/A2FWVfAn90a&#10;8dw2lr8/g+Ws8jNx16ybLKUMUPy1Qv/4ubLAqU6M1aN6VBn/spowR4K0FQLIzzTwblUdIyvJGoSV&#10;p7zafRNim3rzfj18mlI+W8w8kZ5PpeeNeHH+xdYGx02PPSHOl+1cH9rdJRYjKMvXZsqDVkw0VZH8&#10;vcpYlVReWoahA/vhgs6dbBC25a8pHTp0wF133YUXX3wRr7zyCl5++WW88MILeOqpp6Bdx1OH/Ux+&#10;+O5708gNOIcERGz8ylcdKqCZSnAueAFex5U0X62l5bU77B/XFEjXAgQlT9fW9paeTiYuECGApPcW&#10;zDrDbASrnCTVNOurcx9AbPXb7JVf8B7lT5b7RaBVwccQa5UVQdaahgI+m+nPqX4tAIxyQJOq428D&#10;aSnfG/RUgaRUtrNR/tCwbCWAIlAqHaWUVov5vTkHf68dWWurfmvK1DqHwRRdgn8a4ObnGjQs8FLE&#10;gjXQ8ohtmr4Hfq8jTT7tuKybSn6uSbkcjkU/Ilo6EL4lD6E86zp4My6A2QiC5Wd2MHeeYhbjWNEv&#10;AmkOfiaWmHVh3BVySf0bGLipW2kz1mUnVLlvQ/Ua7fjj4XNpv84Qn0DJl/QugVXr1uO6a6437bPJ&#10;MccLpLfK8ccfHz/ppJOgTIkPP/ywadejR4+G0veqfd9zzz04/fTTbVC2ZdeTxo1OwqzZ8w3uVFcT&#10;0Ax4EAQSm4lgHoQ2jUJx9sMmFlh5c2OOFlYH37FD/iEl01YMc9o3LUDQJgUpFYhEyLAjOY0RSW3b&#10;VOU43+QjqVnxBEKF3ZD0K2evoi3kT5Z/PYwAmavFaS02KiWE8RMemsJYA9DUdCL6bZpix2mwjgt8&#10;OUAp74PAV6yY0KmAMQP6SQKjUV6F3xnQNmqBqI7bdqyO4bFivwqT5PudsvcYrxXj94bJp+5V92yd&#10;crvxQvBtqomn1yUQ4zWUGlRZAxNL+fBOoPhb+Je8SwZ7N2pcXVHjbAV/zsksV7LmDA6AmSx3Y52w&#10;Pk1kjOqB9aKQxZ3W2+/XrQuCCNKKKvE5uqCU91G+8j3e7zTe8Fo+Qyn8EZ9xOamOSkp8uP/eBwS0&#10;/+9Vh7bYssuI/HPzF2QZHAizh+g1qN0jFFXgn4Hwmj4oyfkbSp3nIJLXxkwAGZNYrGsnnfL3Kzuv&#10;8UnX8peaFXYCC753nY6w52QEPC1Rk9MZpTk3onL5CwiVjCEDm837W0J4UlSKnx2b0EygSgNyWtXh&#10;pXom4pn1T20VCCoXN8HRmnSy9oe2fq/cxyFy8LCm64w/WNy8hKppOzlPlAqqtqaCHVHIcxtNfa7j&#10;FftSzXP6eAU/zyv1mr8tHmmYsAYCgbNyEEf1nj9Kawqkdd+6dYnMesO++X08RdD1Xjzc/Ej+bYX8&#10;hXIB77cIb3wTlUvvwJac81GmOYFMuY/EolX2rFMTK673clP8qww6NQCb97KUTiJInwE/mXSF+1JU&#10;rXiMY5G22srnDVeaZwqw4OWOr6yqwQsvPmuDtC27t5x20olYvXottGerhQPqJmR4CjnzZyK69GWU&#10;Z96EGvd5hnUpZaM2qDUdTp35Z53yD6rxVfI87LzpeOkYmVyUZnfY2YEgchGKaKL7V79MgPmC90Xz&#10;nfcWT9YgktS+cMQxKYEpHSFhfUb2KkYrAE5NABqGyyfUgh3zHT9TVIGysCkSRlNwJUS5YlJTAaqm&#10;FLUwWJ5scXQtZJ7Da3xTAYzZEEO/lT687tmClxwb8PTcVXhi5gq+rrV0zno8M2ct3nYVo09BJUav&#10;C+HzwgimEHfnE4QU2KdzSxXgpxgNBfkpRkaDgwYULUPe6rBWALp8r0Jhw7Z1/yECtGKDeef8zhxG&#10;TfuxpRF9xrLQQGZC92ILWa9fw7uxp9mPMOC4ELGcLoi62iKYwTrNI0jnyhetaAzLNfH/VbFnM1lp&#10;WLQAuomZb0hH3CgEclPuY4grXlo5ws0OO7xFPmYkEUckFsTrr79uXBZHH330du4OW2zZ5aXBccfD&#10;41LiGHaIFLAlkoKIFfxjJkGxG8KuKxDIOgcxT2sklQw99/htAP07JpJ+XQXMBALFMHuamBhaJe3X&#10;CjqFyVU6bkFlQXckSz7n/RAe5V9N1JjFBlpQKTXuXP6dVgvQBMwpd4HcCfINy7VAhhoxHs+EmYQT&#10;GGvqUMxWgMynRhZ/+n1xEAMXb8Kbmetw9fd56PLRApzRfxKa9PgRJ/aegoY9pqBBr2k4qsdUHNJv&#10;JnW2pX3n4tB+86kLjdbtsxBH95qNY3vNQoMPZ6Lxh9PRsPtPOLnXBLQeOB0dh8/EVZ/PxUPT8vEu&#10;gX7oqmpMJUa5+QiKghb7FqzyI1Txs5qo3Ct8Y9wlctpob7wqfmKBtLEACMaqx3RYn6wAxTgoEC1q&#10;jtfTatk/rxBagPimN1CWew/KtClvXhey2xYGQOHRAh8C6k7r7fdqerI47eZIgbRR7ZbTnAP/ZahZ&#10;/DAr4yPel0C6AjFtKKxwR967z+fDc8+Z/OV7HXHEETZI27J7SOvWrbEkv4AARr7sVSw1+6wiF8Tl&#10;whNoBv8DZVlXIO5ohYSrpWG1cYXQadY+pf8WgFY+Cfknc5ohlNMO1e4LUey4Cb4lzyFZOII271Le&#10;o6CqmtirHAzEW96sJjEtV698xZa/OK0WQFN5fCJSTfIZIDwpOM5aAyhmrGUNNPoxgdgthvvktGW4&#10;9ksn2gyagaZ9p6PeBxNx4HuTUG94DuoNy6Xm4YjheTh4sBuHDPag7vB8HDR0Mfbg50b1fmgB6gxZ&#10;gjqDlxndY9Ay7Dd0KfblZ/sNzsf+g/JwwODFOHBwLg7m8TrH4QMzceQAAnm/OWjQexpO+OBHnDVi&#10;Hm75cQkenbUaYzcFMY1YrOVGum+5V+Rq0TIa7Qq/LdzMim6wVH50Pj7/0SSpBiUBtRh1MJZMMXMN&#10;YBqeaJGEJps48RLPvajxXG4W+CC3JetFk4Y7q7c/rhZIS9Ofqe6bmcRT/qwLUJXzAMKbh/OePLyn&#10;ctazrAOOMJTq6mo888wztrvDlt1D2rZtC7dbRjtBmf1U/SAo25hdP+qdh5KCf6LCdTUC2hRAbMd1&#10;MuKZp/N9eyuLW7bSYLLTGZDeviP+IZV7Q1EFTg0CVvpKf8EDQFF/gsZUIswyMipCC5kusXirbpuc&#10;85lJNkst/7EYJKF5OwYptix/8RL+bA4BefjyEjw71Y3rxs1Gk+5TcOy7k3BUz7k4qHcm9h+yFHuN&#10;Wo86HxVjj49LseeIFdh71BrsO2YdDhi7FnUG5qLOIA/2GJyHOn3c2GvoMuw1ZIXRvYeuxp6DV2HP&#10;QWuM7jF4DeoMW5nSVagzfDXqjN7IV55nKP8ewu95fJ0hy/m6FHsTwI8avQx1BzlxWJ8FOOLDGTjy&#10;/S/QcvBE3PBtBl6cXYAv11Qg25c07LpMOJsarMyARTUFxOfcqgnL/aGyoD1hykY5KDQwsyARNsmM&#10;yKrj2SysLxBc+XdUOy4hgz6P2P2vLnTRAG61ETFp5T4xqVK1KYNJcEXAzmjE19bwuS/HescD8G/5&#10;hDe2joOv33h00smMgsEgXnrpJRukbdm1pdFxJ2Dp4nzEYkq5GDVuAtOrteghwg664gFUOS2XRkyT&#10;RltD4NiZUqFXYkO/J4+GQDySa2WuM79XdICS9TvbIpGpGGkra1x5xgUozr0f3qJBvI+F1JW8JXLF&#10;qBYeEEvEBtMAlAYho/wnXMr7JhNUqBtBW8s7amJRVBN8xDa1XvAHUufnsr3oOMaBRn2m4bj+M1F3&#10;4CIcMsiNYwmOhw0swN4DFhN4yYBHEESHClgJpP2X4YChZMQjN1NLsM9HG7HvexNxn7sSvXjOliOy&#10;sH+PBQT0dTyegDxqLQ4hgNcdvISsegvPU4l9hm/C/gOX4vBhPHffHJ6H4DyK59YgMKqQA4Ef+w5a&#10;jIOG5GHPMcW8fiH2GZiH/YcTtAeuxD4jCnDoUBeOGpyBowdmoF6vOTiJbPv2SSvRe4UP81gecodo&#10;p8fNxDJTnVpQFGZ50HqQGyTMIUphewJnFZ85SB4SkWhZJBzULPuCHD2+CDHfxyhd9SI2ZF6HiLIE&#10;aos1JbjKbGBcE6r7dJIps6xcA7ZZUShNTyyqzaTVqn/zXaoNWe1Jn7N9qU0RuEPuLihxXY9woWKl&#10;cxELbkKcxCEeZ0vlPYYifjz6mInuqHPEQXvZ7g5bdj2ZM3OBYU8mGxh7qFnIlaThH52E0Jon4cs+&#10;F0FFaOSlOk8twP2jKiBXgiKzBNwAtDplC74/0+RKjmafb/zMoVUvI175GW9kMWKJLYhrcwKDHLwt&#10;okmaJZuwvzT7M2DNN/IxkydHaOpX0xQQKGuyLZP4NLagCDeMm4Mm3X7E4T3m46B+Lhw60IUDB7ux&#10;5zAC77DVOHDIBgLkWuwpRjuCTHfQEuxFxrvHoBXYb8AS1B1G4B5dQmCtMCy4/Ve5GOMH3llcgr68&#10;WKMR+QRigulHBPHhS3Dkh7NxfM852LcfGfaILTiw/xIc1jsLdXsvwOFDCcIjCP4jCdAC6hEEaQL/&#10;UYMcOHKoh+cp4t/FOHBAjjUwENx13D4870HDcrE/73k/3sOBg/JRr/dcNOj2Pc7s+z0enFqAsZvC&#10;xnetiBG5MlRIIW8lwU3AKzSOGia9tfxU71QNfGZilZ9pkY0Vp8IBPDgZkdLB8OfejKrMC8xAark9&#10;5EfWalFrmXeUAC2QtoDaGrxNXW8Hzr+s1iIXtQ0L4L3Ojij33IFoyUjex1LeHK2kRMgMIvKtV1RV&#10;4vrrrrSZtC27nkyYONV0SJMIj700GGJ3VuYv7wxULnsFhQsutLajMqvKTkJCK8920ql+t4opKUez&#10;CaPj3+rYnuYIa4cL17kmkbpJphMka46LB1YbENE9GgAmaGjJupbypnfpkANDIWRSbTxQzk6raS/5&#10;lJ3U0eujuH98Ptr3HY/jX/scDXvNxtFkxgcNW4c9+hUYH/C+Qwi6w1dQCZSDNuOA0Vtw8Mg1OHhQ&#10;Lo4a4kF9gvjR/Rxk2i7UHeAgkPK4sZXYlwB+9Ptf4oHxC/DavDxcOmwyjuy1APuMJtiOXod9Bzrw&#10;iLMGfVmsbYbNw/FDnWg01IFnWMQXTtqIeoOysZ/YOc+35/C1BNxl2L+vAyf0n4W935/JAWAL9hpZ&#10;xOs7DGjvP3oDWfYa7D2CwDy8gODOQWTUZuxJBn7Q4HzU7bcIDYe4cGT3yWja/SecP2Qa3s3ajMk0&#10;KBQdosFKwR9iockAwVer7kwsntxBIVOC+l8BLiZMj19rpZ4VS6IFLx5WyRhUL38Zldm3w5vVORWV&#10;oYFbbaMJoun83lSFX26zrDQYp9/vXHWsyddi2omYdTMO2i1QmdUF5dkPILZ5FO9DuaXL2SY0wPAe&#10;Wd9FW8pw8cXnGSZtiy27hIwaM9JgnumwelW8rSYEA9+ZzWiVhD6cczZNWbEfsqSspuw0/+IkkZb8&#10;Kj8DO5781drqyp97Nipyr0Nw7fNW2FxoC1GhCnGarxECiKJJBBaGLkW1ZZJ3ayiZQFpr5wTTYoky&#10;4POok0kSX80swaVf5KEBGeyBPebioIHZOHTEchwwhOA5RC6KUhwwrhT7Dl5mJu2MP3jEZuw1qhh7&#10;91+Kev2ycHL/OThn5Dzc8G0ebv9pBc4dvhCNBs4nsBPQh23EPgLw10bii7IwlvC6Q9f6cVJfAvRA&#10;suWRq1CPxw6mMaJ76p27CW0++AQdBk+CIn3vmL8F9T6ch/3J1PfkwCCgPmJQDi6fsBK9+SAnjcnD&#10;vmO2YO++uWg+bAEa952J/fp7sMdIMvnhi43W4SBi3C287z14vYNGLjd+7kNGrUfdoUtx9AAOLO9P&#10;RuvBc3DrpFXosyqCAuKy4FbFudXq4IAXN9HX2+KsRa6N8mtrco6obX5JgIwuRHjLcFR6HkLQfQnr&#10;sxXbhgBaeThOITifZDZl1e422+YlBNCynHZoE7XUuErU3sz5dKzYeWPDxv1OLUi6B/4t43jPHCgi&#10;lcbFpQge3XLBMg7C5/x2wi9bbPnLy4e9re2z1LDlc45pBxQ5AhKz4V/xKMocVyLkORcR5WlwE5iV&#10;3N7kWd55x/r9ynM4lVy+MULZp7PDnYNiz51IKpl63MHri6XxVijCDt2ffI1WDguCh1bbRWv4hcLk&#10;ovDFEijnQcqsIXXREnhizia07DPVAPORQ3Kx16BlZJlknmK9Qzdgv4+qUWegALocexEUDxu+zLDo&#10;OkNWY8+PK3HAiDU4tPdCPJoTxGSecz51JkFqDl+1zu0RVxX27zEf+4xYa9wjF340E/P4/YzyagPS&#10;13+3FAfJpTE0Fw0HzMbYzXEFi5l8f3cO/xSX9f8Ys/j+rmnLcXx/gvmg5dhzyHrsP3gljhuwEG/l&#10;Fprrth2ThYP65eG4fvMxMgA8vzyO/Xrw+AFODjaZOGBAFvYhINcZzmejHjBuPc8jn3kpn8V61n3J&#10;yg8asgyHsRzE1o8bOBcXj52CgSu85l41oAVIkM3yfQ5zoUg5IpEKMmc/B0UxZwrrI43ltGXMYBiT&#10;20N5xmMTEFjyjNleTRPGWlCkeOYILaNwtvaGbIKE9l00ro2WrKDWtdrCz9UwaCVVUs4WA+aKvT6O&#10;2pCfnUFr7gIU5z2CWDHbS5IWVjxiXHLKWKfVohtL16FRo0Y2SNvyvyv3330PwY7MNBGHP5zy48pT&#10;6Z8M34Y34fNcBL+7IylJW4AMyJiuqa3rf4sB/abKpZF9PILsyJXurijKexSx8q8IuvItehENW8mI&#10;BMyWxsjbxO60vk6TflQOJjJvfTxQrgwt6JhJ3H72Rw86dv8ah7/7I47qvwgHDiLoDiA4j9hEsFqH&#10;OqM3Yc+xhThoTCHq9F9ugPswgtaxg7NwaN8M7D1oJfYaW4qDhy1F/Q9n4qHZq6EkpG9PX4Tr+47B&#10;5YO+wtccxz7ltZqPyMRBA9y8zkI8Nm+FCXl7asRoA3rDV4dQ/93vccyYfBzx7g/4mAx6QYkXiyr9&#10;mFzmw139RprzPjJ9BY7tswD7cWCoM3Q99hu8BMf3mY6P1xdjGrHxlLc/wol9Z+P84VPMgphXl0ew&#10;z/vzcVSfWXhiPfAkx9PDB2SQ/edjn6HU3mTjfeYZYK4zfD0ZNZ9bgw5Beu/ha7DPsFXYf1gBwX0G&#10;Du/2LS7+ZBHezdiAfJajguuqWeAq84jJVyJrKoxIWP58RXVo0tCKhjGLXfR3gr+K84n94xFa+Rqq&#10;nDfDm3Uhye1ZBOY2lpuDA3HCxE7/PoDWcWYTBwPQKddJdkMqB3WFdLrONEv7vYsfIpn/mu1BtR80&#10;kSe6N18igPHjx//ufNK22PKXklZntETp5hITqhRWfDA7mln6EM1AZMPbKHFdirCnPeK57CB5p7NT&#10;aK87dTCxZ0348POddqzfp5ow8rvaotxxOQKr3yLeTmf/V3J1xRSw8xMsBMmWCgas5c7SdEa4ABm1&#10;DG2FlU0jfvxj/iac1GMCjuoxHQ1GZOOQwQ7so5A3AtLe44oNu9yPJv9+A/Owb+9Fxk8rP/IxAxbg&#10;4aVJ/IMW+1E9J6PuSIW+EbwHLuV3i3DZZxlYyGs8/sMctOv5CY559zNcMyEP5Pm4bfJy1Ou7APV7&#10;TkOPNQHM9kVw6TP/wJhFbrPKsOs4AumA+Tiu51R8xFHk07xCvPLNTJPgdPD0BWYV4r3fe3Bs7wyC&#10;63pzj7rnBn0mYHJJObJiSby6cAlu/moRXpm6wJzzvmkE2B5OtBowA5/y7x40Geq/8xWO7D0Tbb5e&#10;YfzarcYuxMHDPThweB4HnFwT+SFg3nsYQXrYeqN1Bi3FfgT0gwctxFG9fsKFY2dj2KqAiW7RhKKX&#10;pe2jdaIaUDy5mQDggG6laKKSTpt8H2SsWo5thsjYAg7ug1G5+FmEMi+g5dUJyVxtkKt8G7+fQZvj&#10;tFDJ1coKv1OUh0mexc/0vSEIzVG1sBN8+U/S8uLgTtskEqtAmPcYlNOc0rNnT3vS0Jb/LWnQoAE2&#10;bdpskugoCbw6oJY1I7yS4DwSFc4b4FOYm6el2cwVbnYs0zHEopVVjqxIO1Fv16H+mCru1Z99C7Cp&#10;B9FY8Fdh7kVxyQr+CvI/E9O8Va0FFiL5EaqOW8/PHIEw3l2Uj/OGj8dRH04kM3Rij3GKuliGgz4i&#10;0I6g6a/44gErjJl/8AAPjh+YhWvnVOCiH5eh0YcTcOzbn+LVFT4Ddqf2n4Yj5B5QKF2/lThqxBKc&#10;1nuK8RW/kFOOI7t9g4NHuNFg5EIDZM8uWocGZLeN+szA18QEFz9bVOnFUt6kIkb6rY/g2L6zcEKf&#10;2RhZAoxb4cf5rw/HuHVhLK6MGHfHvd/m4rgBOYY9i/HuTVBt1H8CsvnAmT4vJtXEMI34uDgeNjHb&#10;l46dhyMGr8ItX7mM2+Whn1w4o9vnaPjuV3jIXQWlv79wzCQc+uEkNB7rRoeppdjnQwL2kCU4YMgq&#10;gjIHqSGbccgIL/YZyYFrNNn16GwcMFCrIL/AHT+48PFqLzawkMWf/fJ6afwW5ulVfg4pWaoakQFp&#10;/hlJaG2jnprDSBUBM/82RLMuQtLTCVHnaQRozVukANroztuGUYVwZmu/SJIBJ5k4QdpsJqzJRpED&#10;5RF3N0LceQaZ9BUoKXiJBFoOo1JzL0GWVzpO+sknn7RB2pb/HXFnZyEQ8iMQISMVXVXinXgB4sV9&#10;UeG50uzNF8xqYfyA1sy7OlVaLfZrhUzV/nx71fdR91nWwgOzY7Y6W0Oz7ZV2+ChxP4pQ8U8cIfKo&#10;4mtkauz8Zhso/iU1HEizP1q6nErXWRNR+nVr6XUvUucWQ2bjiD7zCS55OGjoEuMLPpxs9uTB03Ef&#10;wbP1527sN4wsenQp6oyqQN1BK9Fp0AIzWafIjn9kLcNxr/XAzZ9OQib/vnf8cuzdZw7qCNzHbsQB&#10;g3PRoPsEfMvbGEF0bN3zO5w4YBZaDp5qMn885ywgox6Ka7+y2PDI7GK8OW8T/va9G8OWlYB2AS4d&#10;twDt+k3CcJLM3huA09/+ApcMngwnH0tr467/2oMje87EYYM8OGbEUhzafS4u+sRl8nDc+fUsNHj/&#10;EzR4ZRAGFKzFLJZR8+GzUX+wEwNyy4wvvPXHGTi450I0fXcyvuM1viRunjJoEg77cD46jcvCVB5z&#10;+8wNqNsnCwcqfG/QCvN6SL+NOEgx2QP4rGPWoc7IZdh/9BIcMsRt/N33/7QaM0mOZaEUeVXqCnGk&#10;EvjiPg2gsnKsQD3Vl/KVWIvlOdhrKAnORtXyD1C46HoEc86xojIcbAcOAnXmyQZsNRGouGmz08vW&#10;3BwCZxICgbTA2lhs1K3tUZOHUos0KITPbKa74nm2EQ1ZVea+QmGfcZVpUGnV4tTt/NGHHnysHStt&#10;y19PevfpgXhcQWjsTAQ+JQdClJ2p5ltULLkTVWS28ZzWSCppe21G8wfVAmiasVpxaLKhnWjC6LRc&#10;u2b5c0iWf82OI79hKRIxMS/5Mnkr7PVSvTcBA1qzTXDWFl1icwoPm1QUwmM/unH0h1NxYK+F2Heo&#10;XBIbsB9B59CBbhzZfSJ6VgAf87Svrwni2CE8RiyaAH0wmfSJb0/Ej1ssM16Mt9faIrR/7h3M2hjH&#10;iCUhHNN3Go/NJqhvwBFjl6HBu99jBFFqEseI894egnM//ARPzsyH9mK55rsFOOK9MXhpddRM6J3V&#10;/Xsc8fb3BMepxrf7Az97ZTXQiJ+/Xgz8nSOL2PTJPSfjA0+FYeZdx2/C0RxEtMT7sMEFOKRXFm6d&#10;UW4GgC5j5uB4DgjN+ozHuKIYfmQhNOj2HRoMmIsfygjGxMtjP/wGdftl4rxhmchkmb2Tw4Gl23js&#10;12+pidrQIPFmxmqc3uMHHNptKpp+RMY+NBMH9FiM/fvm46DhtC6GLMZBo5agTp8MHEqr4cAPs1D/&#10;3ZnoOGgOemQXmsUuguhwgu1FphfZvSI6xJ7TNo4V5Git3FRkTTLJQossgnd1d2OVhVwdyYZPh7a9&#10;0qRfwkMlaCtm2lpJSDWLWTTIW9bab6oB8qaIEuCrc25AzbrevEmVnDIZxhA2W+MAW4oK0arVifak&#10;oS1/Xbnnnvvg88k5QHYRChEI1eUIkN6ZKF7yNMpzz0fEuDRofmb9awBt2A8Zs4n44Lkijo6opLnr&#10;X/Ui+w6Zs5nSI9MSM46a4GuDyvJ1WjmQycuiXkRD1n5y8nCK9b6+YDXOGjwFx3efhKNG5hJMlNti&#10;BczCjmGrcPCwJTis/yI8sRx44OvZeCunEGcOnIDjBmXikKHLyVKXoV63OfjHnBJs4mU/KliHBTzv&#10;1GI/phVsQZYXBKVJZJaLyCqLcBjB6ui3vsMrmZvN9WdxvJjJV0VyvOwI4pgPpuKg/gtxwYIALpxa&#10;jIN6zMCeo/PJwJfgyD6zyFrJ8MlGdU9HDs/DYUPzsE8/F44cnIMTe89C0xEeHDxoMfYYstKazCPD&#10;33PAcly2II6xBOBTBi8gW3ajae8Z+JpFNWRVHI05ADTtNw8Tef+DVm7Eie8MQvuxGXh48jITJXLX&#10;Dy7s/WEG6gwtRdNe0zGZ1fzdynXo/PqHeNm50dz/UBZv04834dCec1G/1xQ0GTgFbT/JQsevl+Kw&#10;HtNxwqilHDRWmEU8x7/3Ey4bOQPfFUeNi6WCmKeJZSsndUpZX8p1ks77Yc0caEjlqBTK4Gg4GL6c&#10;uxB0nIuEqxn1BBORYbnOCMiGEbPNyedsQFrtcCftaqumrDjjCrGA3u/qgmLHPYgUjeB1F8MbSKUp&#10;ZZMPBGP49rsv7ElDW/6a0uz0Vli/jpyRLTaq5AvGCNyEZHghtix/FYXurvDlsuOQ1Zjk7NpGaqcd&#10;o7aqE/2SkgG5DkOC5mwoqzOqsm4kOL/BnkI+FycPJquxZpmkuh2+Kk5KHd2wLz9Vu5LHDGueTuC8&#10;Z4IHDXpPwSEDnDTRBcwKiVuCPYYvp67EfqNXY6/BeThweD6OHTgfo9b4TFTFeHbQK8bNQuN+c1G3&#10;fw7B0oO2w51YTvx4e8oCPP79NMwlxiwlaGnYuH+8C8cMmEHQ30xWuxJHfTAHF3+eh2788qmsjbh9&#10;Si46jJ5JFuvBfv0XW/k5+uZi/6H52HckWejnm1Hns0LsPzgb+w3JwT5DPKjTX7k5lmDvEWSrY9Zh&#10;/1GrcdwognHvHMPu9/qkAnU+LjOThHUGLschfJYmg5yo0yMD+45ahUP7OvAi0fe2Cetx4oBMHPnh&#10;XHzG5/quOoKrR36BZmTxowqjmMHnOOPDH6xcH8Or0eD9ifihsBKZJcX4aWOJAeduy6vRaegEHPrB&#10;DJw5ZhEemscBYejnGFESxTf8/vKfVuHI3gux95B1OHD0Jhwycg2OGpiNZv1n4i3nZuSyqgi7BGLe&#10;gHZrUahjlGpWeQqgZZ1ZiWkNkCviJsjhrXAUqj13o9rZEUFtIisf89bIIA3obFNmUjDt7tixvdXW&#10;VAiewD2VAS9JFh1wXQwvBwKUDUMkpuFETJ/NLmK1+Nfe+CdB2vZH2/IXk4ULXGZXJe3TFo4QmZLl&#10;VAeq1/fA5pyr4M1riVguG7r2AFQuZ7M4YGcdo5ZqJv2XVMzG0wCBzLYoW3QLwjI9o+SqyU0Gk83C&#10;NfVd9RpjIxOl2bETcUVqKKBO26la/s8+jhU4s9dXOL7vbBw0ogAmV8VYLX1ei/0/2oC9yUa1RHv/&#10;QQ7sPdBlLX/usxCfs3/OJTYsqA6a8LS/TV6Kg9+agAbjVuOwdyfi+yIfPuX3p73ZD9eM/hY/VMVM&#10;LuZuG2M49P0fCJTrzITaoWToh/fLw8EfOkzSpIN5jYPJhrVAZE8CrVbv7TdylWHHdQnGWm59CNn8&#10;UcNycOTQbH6Wg8OHelB3WC4OH7bYqJaJH0HQqzs4H4dxgNFqxX2GLMNegzjgDMjDHhxItHCmjlYi&#10;jt3IwWIlDu3nxmG8vqyGPfpl4drxiw3ganuCb6nyvr60aDFO6D2dA1cRDhpXgePf+AKj89eZ1YOz&#10;WO6XfeJGE7JxTWoe/e4XeGVpjSkbTdPeOWwcnpyei4ezKnBEzzlk9BxoFM0ypoSD4Woc2C8bjXpO&#10;xs2fzscs4rKsmrJIKs2pyRIYMq9aek2oNhk8grymMNrMc0Q5XJaOQKnnDpSSSRsGLDLgJEBnqt0J&#10;pJUn2tp9fKdtLqX6rXJ8bANogj3bnIA96joPVa7bEaqxJg3V5nUL5TXa1DeBs87+9Q1obbHlvyqv&#10;/PNtIqEAMWnShiZMtOsa9q4hKPHcAq+nLZL57CTapFUTNOoAZjLm15SdK2WS7kzFbjTZWOm8DaF1&#10;g2nmOnkDGwjOyudrAbTBZPUcgTQ/VBy2JpzkeBH3mUe9/8dMnN7rRxzWfRoOUspO+Zu1JHpMEfYY&#10;QwDpmYHGH+XhoukbccLgOSbRkYnx7edAj5wyTC724eEPemBeaSXm8nz3LSjFIe9OwKkjMvDInHx8&#10;zc9aj5uHY7p/gg5jJ+HZFX7cuKgUh/edj32UfW7ACuw1cDX2GbrRMMr9hm/EvsPXmZjjemSfdYc6&#10;cUTfTBzTcyZO7vUT2vQej7M+nI4u/RbhgtELcfG4LFzxeTau/MqDq75avJ1eMM6Bs0fMR5sBs9Cc&#10;oHpiTyuf9NEfTETd7lMMIO5BcK8zKh97j16KA/hcew/IJVgqdNCDQ3tNQYe+3+Gh6Svw9yVx3Llw&#10;A5r1/hRH9c8kQJeYJEun9foGE4ibP5LOtu43HQf3zMRBg5abJes3fTnXgPsXG8oxZslqU979N8Vw&#10;zjgy9D7zsLfKWYyez11nHM/3USGtDxeOency2vWbghGrKlKLra0qVPrDBEFaVo8mDAXSmvRVXWuu&#10;F0m2u2SOScJfmve4WREY0q4tJuzuZCrbIAFXPmlNHO683aXVSrBk8nUYP7TFoi13SStEXBegatU7&#10;pM58qmQVIpEYAmxwWmDjynXbrg5b/hpyztnnmxQLfl/KP4gy6jrEIjPhz7sTVcpItpgdw3kMGzbB&#10;2cnOkdPcLNPdecdI668DdMx9FkrddyCycQgQXkIkrqbZq+0/rR2sxZx1NzKHTc5mgrPMYg0dMp9n&#10;kH5d8F0Bju49C4cPzsVBygo3dC32GbUhlb5zpVl4cTiB5vIpq02kwgOLNuKIbj+Q8WYbIHlh/lpk&#10;cRC4+623MWbeApPjWYzzsYxiNHr3E5z7hQPKjXbezBocPmgRzzUHB/B6B/Zx85pktUMKzGIVRYcc&#10;ovwWfZ2o32MOmvSchhZ9JuDijybh/p8W493MSgwtqMb4yjAWhOMgVpr8zJpYk8tE76V6L01/rkgU&#10;LWjxsH6cBNG5BNEvN0fRN78YbzgLcePnuThn1Byc2O8ngvZ4strZZhXgoSNzcchny7D/iCUme12T&#10;XnOwb7cFOLDvTDQYOhX1hi9FnQGbsT8tjr8tWm/Y8QOzlqPhgEwOKhuwZ3+y9g+mYNRKy6/+8Eff&#10;o+Xf38QDPzgwkvf+NtnxAe9PwaGD8nAIz7XfsGVWOtVBS81y9Loj1uOowQU4sc9UvOAog4tlrIVC&#10;ij0OJxQgGeJ/hGgOxkpklZ70NYmuEnJYrSK9noya/AdQnnEpwlkdWACns01ZIGsmDk1agZ21u9pq&#10;HWOWkG/dYJifp1h4VfZlSBT25DWtxEoaRMpD2lQMGDJipB16Z8ufKw2Ob4y83OVsoOoc1KS8gkXw&#10;x13YuG4AwtkX0hwkc8k+ikr2rIlBZwezc0koT2xmxw5RWwXQZDm/oGIwwQ19yKrInBNeA77EIMKz&#10;uol8lX52FLkz0nv+keHwG+1e8pFjDS7p/R326e/G3sNXoc5ImtlDtSS72CyHPqx/No4evgR7DViK&#10;4wZkoEWvrzC8OGIiIs7/wkn2u5Bg6sDDM5YZUF7Oay/2hTFwQR6GLKswk4Kv5JSiQc8ZOGnUChzS&#10;byn26JOPfYYswb6DV2Cffhuwb+91OKh/BvbvswDHDnei1cc5uHnCEvTILcT08gDywgms4HkLCa6l&#10;Ur4v4rMU0/AvT1abhPlKDpGMcvAJk1mG+PRKdqJl01J+74/XIBStQYTmfzgaQmU0ap5fW9wKwAVl&#10;AvGp1QmM2hjHsxlVOP/zpWgyZB726TPduHiO6EMG3zufLHcj9hm3EoeNWECWrTjuMhw8aCYeX+7D&#10;IJokp/X90Sxb358MvO6gLFz2rdvEcc/moDKDBf8erY1m3b7DsR9MQJOPXDi0/xwcw+dv8eVa7M+B&#10;oe6IPBxAsDYLXIYUkcVzABjkwXEfTMMDXzuRWRZDJVHYnwywHn2sWY6wWmGYtHZPNylNaS6JJJiJ&#10;YcVLV1s7iwfYVrTpg2mDOQ1T0R38e6ftrrbqGCsJk0Bdbg8zwSiSwPfh7NNRk30nEkVsGclKQw6U&#10;dFYaJku44447bFeHLX+efPf1OASCAj+2T3YJyxjNRNXK11Hiuta4IaxGLjAm+zAz6WeYxv5bHUQb&#10;fkbZsUycs/IkaBmupxkC7s4ozrwRvuXdicjK6UEQYteQuSsmZXbyYCfVSkDEiAwmXWTEuDUEpv9Y&#10;tAXH95qFemSse5PFKu1nnZE0swevwl7y1fbNRAeClObpbxi/HA0IEE3fm4CbB32OZSEvvt2wGcd0&#10;n2h8wDd+u9TENr+bsR7n9vgMp3b/yUwUtvtyhckIZ+Vy3ow9eO6DyAiPGUzznczx+Dd/QhsC1a2D&#10;v8YANxkob1X59LQEQyWogYQfGTWWO9USjoRyqJvQQI2KOyifnaOR9b0ZqGorP6fofLXPrVcNbIqH&#10;kE9e11/DDxfVJPHonDXo1PsHNH3nW1oac0wM+GFjCKKjCaK9lxOQCcb9c2hReAisZNUK4Ru0EC0H&#10;fYefeI55ZRHc+OFYvOspMRbIx9RTBjrRsIcTbXpmoNuUJSZE79pFHBiHKLc1zzFwJQF6E/YcvBEH&#10;DKJlMXCxye53Sq9p+KTUshSqtOjJLMfncykdHp/P7Hhj2LRipbVcXC1iHeI1P6HQ8yAqPOchmHuq&#10;2ToNrsZsUydD25ypHZrFKYqBNow5zay3b5/bXHLpY2gF8jNNSFYveZCDwURWTaUpVGvSMIy161bg&#10;66+/3qvekYcpJtpm07b89+S0004hYfPB51eWN3YRRUgoX0H5OHjz7obfdU6qQf//VOAe0zk0IWhM&#10;00aI5JyJ4qxr4V/XDQgvIrJY4Kt977T81oAU70MdVVstJSMBRGJhAzwytZ+dvRL1359gtn2qM2QV&#10;9hm+AXuMWEtdQ3Am8PR3oP6gTJw6OANa2DvZG0e7D77G1V8vxbgii21qKfQDs5aZNJuXjsswwHPf&#10;9JU4miBWb1COMe/r9PNgH4KVQtr2Hb7a5NKo/+FsnNJjAm760omeBVWYTkRcy1tWrPQWduiiUNIs&#10;v9Ckl0BG8b/bif6srcLbHT+T/gti3EGKPearj+eXq0TP+1lRFM8vWo+zR80zMeCH95mL+sM9OJRs&#10;+ZDBedhzCIF1CIGVz1pvQCbun7XaRLf0WrgELf/5IU7qPgbNPpmLyz1+HDXKYdw9rQbNhaMobBbS&#10;3Ju5CYf0n4qDh2Vjj76KTFlOXUmAXkGLYxX242tdlmHHEQsxZrXPuDsqgiot3bPanYYZWhFJLdPX&#10;HogWSFslWoBg6TCUFtyB6pyOiOUSXHOslatWNrzTjBqGXHte5DeTdVmTiMGclqjMu5ht8j3ewjK2&#10;ScVGp6sijKHDBhh/dN0jDrEXrvy3pVmL09G2fWu0atMCp5y2ewWpe/JyTXCET0mQ1BYTpDe+Oagp&#10;eBk1zksR+c1cCL9DTSch+87mYJDdzmS+q171FjuBooTJN+NKcaT0n+yWJq6ZHVXZ8vhe7g1vLGh8&#10;zgvYYR4Yn4eGH0zEUUOyceAoZWZbQ2AuMrkz9uzjwLGjctFhwiY0GLAQx/Sah8u+zDF5nidUREz0&#10;wliivKILPuXrD8SELv0+wVkjZmE4QfbCH5abaIo9hq1BndFFZpcTpRw9uscMHPveeHQek2HyeIwn&#10;KCvaIe0rVhRCigvCx0LU2jmZ6ory1SIIIo4BzPSCjd/S9LHS2r/9vSrRnoEabDVIVLIci+NR4woR&#10;c1VukDHravDgDwvRptfnZM9TcdjA6ThspBuHfrzeCpnrnYPLPl+BAUsjJmJl8LooOg6fiP3fHkWm&#10;PR6HjpiE/fp/h1eJsos5CGgAeHSyC837fI/2n+fiwrlek0FP0TR7DV5rsu9ZCZ6W4bi+i9Cp/zT0&#10;9xQba0MTviaxUtRPMi2Xh0InlRpWJWi1DDMEJl1E9BGoyr0TPkdHJNynIu44waSg1fJua4n3Hwdo&#10;az6FLDq7Dbbk3Ipw0ae81hY2wxDCJAuhcLW5t0suvcB2dfyn5eijj8XNN92Ob77+ESXFNGXYnmUi&#10;btME/BEfZi+YiedefhYtWzffZSvl5ZdfNs9MgklAkRAGI26E1/VFRdaNZgl2wqQP3VnD/r2qCZnj&#10;qFrF1Y6d4FpUL3+D15nPTlhkJovE3MmbDECbmNkIzVqallrQ4OPnZjKwOolrPpmPw96ehMNphu+j&#10;ZPlDlmAv7SoyZAMOHFKAer1n47ElcQzn8ed+kY/6H8xGow+mYHj+WrMwY4B7GU56YYBZUHHxj9aE&#10;4Qdrq9BwRAZOGJmJA/stwH4jlYR/PfYmOOvv0wZMw4Ofz8WwgnJkspzERgUqpQQlL8FQ5bat7Vgq&#10;UBH3VxigtfchP0yJ3uoYPbN+m1b9LdV3tQ7f4Y/fJwJpsWejxsctx1DA3E91LGQsEYW+KQImg4z/&#10;kcw1OHfMFBzf42sc1GMmDhhYgKOGr8Qhb0zFRUMX4c2v8vBdIS0RHv9Plm/jdz5Dqz7f4umMDWbQ&#10;G7a4wID4P76Yhks/+BS9WWGaVD129ALsPyTDuDrM3MAwvXIAGLQE9brPxRl95+KVhVuwOhw3g5tc&#10;XGbeQfHQBGkxaePu4J1rItE4bhKLkdw0xGTCi+S0QzTnVLPjjrUji+Vys3ZYUdsj+Mod97M2WUv1&#10;fVZLYv9JCHtORoWnE7YseYy3McNcLxRiualN8i4W52fbUR3/SXnvvfdQVqbctexY4YSJ95WrTxZ1&#10;hO81N6PY21A4ajQakx80YTZHveuuu3YpoG7Tpg28Xq9JH2r5SvXvSqDqE5S7/2by6Fo+Ovmdd9Kw&#10;f01dymqXVpmhxwCeVmYmvjz/JcA/kwVdaDqeup00wM6pbf2VR8NUTCSCCqqSBP1Uk8Alo6fi6F7T&#10;zXLjOlpcMWoTwXm1yb5m4om7zcApPX5ElwE/YizxSGFxJ/ecilMHZKDtsAyou82q9uGcbsNx2kgn&#10;wdeDrnODOPUjD4FjOfYYmGNihg8ckofDhuSgXrcJuG+aBz+VBY37QoOEWLx8vAJgMTyTa1q7mKd8&#10;x2Z1I1XumnRGPbOcOQ2WVLWnNEgLvmXCy62TBua01pbav5f+MdG96V4ti0STb7onMxlHFXTLb+7k&#10;KNHHvQmdBs/Eod2m4/DBmmB1ojt/2ic/jk7dxuORWeXoTgre8q0fcMPQ2WbycEROIe76+GMTRnff&#10;e0Px4czFZuC7cFIuDu43GYcMd7O+NpjFPMaXP2wjLZR1Zo/FQ/vm4YQes/DevHzjdrLYtJ6PF9WG&#10;vio/3rOsABWxCcGT3zqWi8TGXtiScTHCuWcTmDsinnMmworLX9wilfBfIC2AlmttJ200rQJobQjB&#10;dp7IbYTg4lNQ5LkA5WtIIsx2WRWGQau2pN0/eNdm0f9u6dz5fBQUKHGjRI2cDCceYqWHTIM12+xr&#10;koItwKRLVA9Ru44maGlrVLekqKjIpCU87bTT/ucrafTo0eaZQrE4vHzWWIIwFJkC3/K/w5/dNbVC&#10;i41cjX5nDfvXdDuAPtUwmxrXhagseA6Rigks6g0sXk0AsiuyrGXAij2Z/ewMkMDkbhbDm8KqOf/T&#10;DBz+/k9kzgXs7KvZyVOdvX8+jhq1FLcurMB98zfjymET0eqZ93DniG9NLPMI2vQnvPUd9u/lwd9m&#10;rDOmfbdlpTiq1zTsNWQVf0+gV+zuqM0mdWfdXjPRuNckXPNNNr5jn5Q7QNHgIYKi8gfHEoRU3Z9Z&#10;tixgFlgIpNlGUpoG6TQQigGaDVWpAteteyKaNsZ/pOm/U5+lXRVpl8e/BtC8LbVlqn5a+16k+lzJ&#10;6yN8FYuVj//lnBq0GbsQR/T8DJfNXY5zp+fj4D4/4uD+07HPB5PRhKx6EOvla/7m3A/G4q6vfjBp&#10;UUdMdhlf9FtrfDi8/084eHimWTUp94aJ6hjGMh/CAZav2r9x70GrzAYDJ3X7Dk/NWmW5jdgejXOD&#10;ZaxYafVLlakWK6mINZ+ICFtGcDZ8695CYcZVCDnOMvsdRuRPFoPOEalQ2yXwmmx2O2mjtdWwbB6f&#10;04TY3whVuc1QuuQ2mhnKW7iO5M1LsmaxaNXrmWe23i1AWhsZnHHGGejcuTPat2+Pxo0b67n3sb79&#10;N8k999yD8jKNgGRpAYXtEAaiFYglK9j4xYnYi00Sb43frPjYFjYAfqaNMg1LshhQdXW18etJ/H4/&#10;evXqhZYtW/5PVtR1111n/JNSYUJIvDCZz0fvh3LHpcZktBq4Gu9vMJCdaNLJTpLSGBt/metcspJ7&#10;ECr9nFfTmj/rumrscmkIMBStIcapXhgiYGgC6YeKOC78dJZZsq3FJ0p2tOdwy5d5wKiN2HfgcjT7&#10;fLXJ1CYTezZB49t11Xj+0/HoNmWRyRr3ZuY6AnKWyVHxHmnw80TdY4Y6TbL7fYZpT791OGBwPhr0&#10;morbvpyH4Ys3mZhjMWavEv4YNqfBW0BhDea11XqG7QF0m1qgaBgg1YCzVt8oL6ef5wzxvVZo+Ik6&#10;Aak+o/I4/X5HME1rGsB/jwrg04mltsYZU3kao4aV8tWYkLRYynhr8tlrbd1Li/LQvPsAHND/Gxww&#10;fAYOHKcdxXOw7/BsdM2OocP4pTi+x6d4fEaWKbMVfITx7GLNxkziQDoL+45Zg30Hsa6UupTlve9g&#10;j1nOvs/Qxdhr6DKzO81eQ+Xnz8PxfWbhHws2GItJA4VcjWZvQ6FyLGzuUwtZNJDEkqoX3mVwKqqW&#10;vY6wowuiro5mL8IoLbY/AtDyVyuW2gq742cE6VB2I7bZs1G19B+sjzlm0ZZwQ37oSDSA4cOHokuX&#10;LnunutMuIwJheQpmzpyJ4mL1gO1FaVnLysowf/58PPjggzj66KP/Nfx79tlnzYnZxs0yTsOak/Jq&#10;VrABbEEovhaBUC4ioZkI+WchHJiPiN+JRCifDWM9lawyXGyATCKADgaDBqAlep04cSI6dvzfWhKq&#10;Albn1fOoC0eSpUgE56Aw+yH4c85LmYhs5GzgVnjczxv2r2otBh0hE9/iuRH+zT1ZYvm8mnbPZicT&#10;MCg7XbycSuAh0ImdCsTEqheWJnD16Ik4uvdPBOR12EObs/ZfZnYxETAfPHiVybDWoM98dJ81yzA4&#10;hd9NWleBpTx3drXfxAnLfL9/ymoc8+5PZmLxkOEFOHCox4D+UYNcqN83A61GZOG93GJ4wlFr2bGU&#10;9xAhoiUEXAbBBHW8ZaqAjtCRYv7We+l2AMh7ENvTq9wYAlrzhRBGB5d4EVqxCVWelfAXrKPJziGp&#10;huioy0Xipm4UD2xigmuBs/SPyvZAb7F8YykS/HQ6rZwz+TFkykfDxnrZzGeRBaPl73dMWY/GSnPa&#10;y4FDCaqKzNCE7KGDF+G4AVPw5NwlxkWRzVPcOHYyDh3yI+p87CGYb6FlUm6SPB04wA1tjHD4MLmR&#10;HCa1qxW7LrfHFg4CHpzW8yd0m5dvfNIqIkOIdINa/s2BTbdp6oa9Ny5ylSTnDvwALL4K4SyyaPmh&#10;lWsjZ9tKQThFNnbSRlOqScWQcsu4le6W6lLI3gnwErArc26Ff71mNFgm/kq2UdaPLD2W0VVXXbVL&#10;sGgx5HfffRcLFy7cinPpNhYOh02yNLlC9SoV5qXzZwusv//+e5x88sl/vCzuuOMuRMJiEVtJCUVT&#10;I2TLEQfC64ehcvHTJpSsKutaVDiuRbnzWpQ4b0ZNwZOIrHqXnWgs62Muq2S9YdxWI+f52HoC7Lj+&#10;eBWCCXG9KGZMmYwWp/71JxSfevoxWhKa+NBdy0+quX0lQvonSrMvRsjVgo2UjVu5mZ0y/aQ/b9hp&#10;1YSMGjm00jCrk7WIhZ0k7GyAgPMMlGReicrVI1iOToLvJsOU1QzY9Shq8Oxy6ocRvidICyBdRL0r&#10;PlqAQ3vPR51B+ezES7HnR2vYkZey42/CHh9pQYpSh67CYSPy0aLvD3hncYVxYdz64SjcOfRjDF9V&#10;YtwjYtb9SNpPH5KHAweuMpngDhi9BscPd+HkHt/gsZ8cWFETMy2jJpp2SQi4rLoW+5Wbw9yv2hDb&#10;kwFoqsDXAKoeQ0jN9/zYfKTvg/yc+Gb8vOZHAf6xbhWKxo7EwgcfRtaVd2JW5+vx9dW3YvZtD2DF&#10;0/8Epi0ENpAY+PxmQk+/FVDpfjSo/idEbcECbBYYQdvM0SQslWEv2/Lr1SFcPHAK6r7+DeoOtELo&#10;9hm+CXW6u3DLlJUma9+TiypwbK9ZOFjRNQMLsN/Yjcaff2LvL3DN2FkYlO9Fr4ItuGlqJgfGr3Hc&#10;MAJ3b4L0sPXYc+gKHMIBs1HfKXjTU2QmY7WmL05LVq4lUwFUYbbuKcB2FFdrSXIYLh+Dipz7UeU4&#10;y4qPzjkWSUcTxLPaIeH87TBRE/mR9lebqI+TTSa9qKstqlzXIVQtr3oRi0YT2rSmYyQBq3MNiz66&#10;XpNYqmv9z0iD4xpGP+jWA2tXy3Ng8QVFHmnnIS3MUfuVqp9KrWHJatuSBNlVjAOmcFWbNHurC/Hs&#10;k4+hWZ1m+x552MGR1GWM7L3PMdv9beSMlqdj1SpyJ51RnYxnT8RJ2ZM57C3foLLgTZRn3UFg7kKG&#10;1xYxRzsTThZ2t0LA3Q7Vrs6ozLrSHFOR9wyqKz7iSeTVpFmVrGZjlllrzdRraiumLF16BF7vx+8n&#10;oGP7s/+SQH1E/f2xZu1yU7jqlLFkgKxgNW35cSjy/A012Z0QyTqZYCuAVoNVY+X7nTTqtAqg5WM2&#10;AJ15lpXT2X0CEvmno8p5HkH/McSrlWZnI8tHuXctsJNa1c5a5r0IDNXxVrMMn5qYjXrv/IBDx643&#10;OR600el+owUIy0yyIXVmLd/eUwtT+hbgkN6zcc6YLHzFatAS7a79x6HRPwfi7KFzcf1PhWgxZjEO&#10;6ZVhogc0yXhYzwVoO3AWRq0OGz9zGvhqM4i0iv3KXjJH6Kb5Rg1aeKx7Fkir9i3VQpuw+S+SlEmc&#10;hI8kQeBvdtpdmImcl1/CuAvPx5eXXIp5t9yNJU+8BOdTz2HWTXfip/MuwZTLrod39KdAVTWikQAq&#10;FMnwHwbo2s8r1fXSGiNYy+WgDXYXsKc+v3AzTuwzEwf3zqQlsxKHjlyPY3vPRLsvCnBs3zkE2Rzs&#10;N2KdsXYOHJyD4wbNwlOZK8yeisq+PI3n0ITtS6u8OLbHNBxrfNKaV2C9DluGQwc50Lz/FAxZUWau&#10;Wcky8KudsKzTqKGyF1TKxw/tzhLPgXd9H5S6rkIyXwThOCSdJyDuaMXXDj9rs7+ptSzAoPtsVG6k&#10;9ZeUfWYlUfLGfXwN42933ad+/j/h6qhbt270kUcewbRp0wwTTkuYVqPIRJjlq3mWqJmbC7CtiSpJ&#10;a9jk5QqWxUIyavaVJG1g2ctRKQKjciEoYuyIsWjWrNm+qUvWOfjgowjO9X6OhX369uCPePoaMha1&#10;abOU1IlQ+QCsz74VZcrK5j7P7NqBXJlCCiXjqJndhJ+diGhuCwQ9HVDtOA817stQlE2GvfRhRIpY&#10;UTXf8wYVvi/fdcgwjyBHeSUo9/p95nJhmrGDBw9Gu/Z/rcmEvz/ziApDLj02dKENux4bd2jFSyjL&#10;ugzh7NZIZDXeDqC3hSztXNM+vG3sownb8onwZnegifg3oHgML0kOxsqVv3nrvJipF4GzOlnUTFQK&#10;LN+YtxaNCc7HkhnvpY47eJ3xE9f5IBPHDMnFge9OR70+TtTTgoo+K3HQmDIyYoLu+1Nw6biFZhun&#10;t9aH0WzEHNTvvQhHDV6KPYa6Ue+TZThiUAaa9p2Oe77LRyabhmyfSrYtAZHMtogyrvHGtgMrNjxF&#10;W5ibjll+XTnJtCWtwFsNdDOHFi1aNo06wHbhJbRUK56csB3kBTSxuHw1XE8+j886no/c518CFi3S&#10;rLP8ZGSAhPBlK1A99jOMv/M+jLnhFmz6lqZ7iN+FvNsB9H9Caz/vjiprQguwy9l55fLQ7i2DV8TR&#10;buAcHNlzOg4bkGUmAg8b5sEhw2iljFyJPUeswX6D83F471m4ccoKM2H7AZtAq/7f44x3xuCJSTmY&#10;xM/uXVCB/brNsABacwscdLWMXilSzx44CZ9tCBj2rvLW/wZJyLZEjkwkjWH9asws8/A8s1NKeebZ&#10;7MOnsrs3YhvWasOft9nf0tpzKCH3mSjMv4/jwBe8ThHLi4wxSBDjXy5X9l/VF711Iq9Rk8YY9vE4&#10;bCwvM8TCF9G9kylHA7TwLGIZV9ZKRSQpc2VcjsEVLGfann7WXM1kJCv47DXfsS3TkgjTwosr6l2t&#10;QflKfIgmOHCxftiUMH3GnO1A+pCDBNK1pEnThqisKrVSZapWNeMeXoZYyWhszrsJpbntUUPGF9Wq&#10;I09TmjasSCX/McuQtca/EWKuRohnn0ozvYXZ7SNOdh1wnEmw7oKK3NsQWP8ue/aPbDBLeYlSdl82&#10;YZo/why5LL0+uQ5oGm4pxsDBg9C0adM/HaiPaVgflb4KEjO/tWBL5mxiPaKl38KbdR3ins4mFtSs&#10;zjIAnd466DcAmqahfH/Gb+1piCQ16GmBMpqG0Q39Wf+5ZpJFETMG7ERSVVBbNWYS7cvR8vb89Tjh&#10;3Sk4kqC610CF07GzkyUfNLoI9YctxRvEsX8sA07uNQPH91Wo3AqCr9JcbkTd4dZE37U0t7vzvA0/&#10;pYktEO9HE3oogb3vTDTrPx7vZq7GMt6DWkfIr/bBN7VkZyBl7lPHUY2Jy3+r2TTlrjELavxs3KtW&#10;IPDDTyjq3R9LnnkeS//+LErf7YbIaA5QnsXwDxyB78/qilXPvsoyzuPFybPZ2SsJvgizjSpbfBUH&#10;zJzFmPj8CxhxFwe3rEx+VrUdQP8nZMfn3Q68+ZRRPm2SA5DCTv28BeUBGc+6uP2HLDQeMJnASvY7&#10;gnUxQisRl6POiNU4YkQBGn04CV+wP3xB47XV0Ck4esgUtBwyA+e8+SnGrklgJIuu3oDpxiKqM2wt&#10;f7dxa5y0Yti7jFyIr3gdMWk1GzNLGOaPCMqas7DMQL4YFldIvPgW5Xn3wpd9LmJOWYLHs402/Fmb&#10;/U2txaA18ViScwGqV3JQDTtYWBbJ8GtCl/LSi//4y1nLYssPPPCA8Sur2VbxfitIyNjzDUhrnYfq&#10;U3aIyRyY4LAbp4VQMwOJkk8RXtcL/uUvodLzEMqct6LCeRWq3DehynM/yvKeR2DjECQDslW1uqCI&#10;1wgiSPLi5SnlyevVr+d2IG2kfv36pqDeeectXlzhMIqhlNHMGyiZRtb8D1R7LjTr+BMesryck1KT&#10;YQQgxUEaxsj3BqxTn8svpXzHmaw0gRYrL+Q5E9W5l5qGEFzbjYPOt0iGNe/N0UcuAyK0zF62c2vv&#10;PNZjFTvZ008//adWZP8hfU1lKcTY1I2sitBCbMl5HglHFz63ZrubWCrWoQlCAnTClFGtxruDpvPt&#10;mq3y845HmOy53HU+qle8xmu4qaWm0qTqT6ZcwoQ5dSy2lghvSh1waG4hWvWbhf165mCP4Va8rCaR&#10;9hpoJbg/ZvAiPJJbbVwY725ImAxpRw1wY69By1Dno81mmfKRA538bC7qjXLyc5cJpdvzwwIc2X0W&#10;OtLUnkD8UwyJ8SQmreRLclf9qvC+DXsTQvBVrNnL9uXjfwgTmMtZjj9MR+Y9j+PL9hdi4RW3Yt7F&#10;12Lu5ddi8sWX4vtzOmPpNXdh+U3346culxN0WSY+WS4xUw1S8RgDMmTw8j37F2Rg2G23w/X2O6T5&#10;pf9xgP41UV9KmqUtvEuZXqo3/qU6k3//lbxC7NM327gzDv9YoYt5BNkVOGLkYpwxdLaprw/mb8Bh&#10;Lw9B57kb8XBuCBe88y3GLE/gI7bF/bp9YfJzH/4xAXr4GtQZqN3EN+LQwctw7AAXmvWeAhevadxE&#10;akM1LG9FVcgqUZ3wHAEWneU5JWBUf2zmkWKes9g+T6BqkdTO2+7vUfWBSF4blLmvJXhxsI3RzlP/&#10;pkZZhxWVxTj22GPTffvPYtOGMZ9wwgnRN998E4WFhcZdJzVhtCwZLfkPJ7VxLzEqrtrjMBtdQzaZ&#10;gWTxQFQtfxWlnkdRnXcXqnMuN8ECSslgyJdIWHYbRNznwOe+EqXuu7FOeLpFmW4WsOyLTGSN2jIh&#10;X70LN95y9c7xbuXK5Va0hvwo5tZoJK0dikrH3Qhld0qBMlWxjwQlkwiI7BiONpYqLEegbFTfUTP0&#10;qgo7yQBWKLs52XR7VOVcxFHmTnjX8EY1kRAh9Y8SAqIyF3ijVIVRp2c9HQ4HLrhg23JRjnT/FdA+&#10;8ZSGWL1hpUnzaLq4WF9sBSKFA7HFeROfsx2fjQOQkvArHaPAmeViEtBo55SdNNxtynLUDHjeySaR&#10;v9d1JipyHkSy7CeWwSZTcRE2DgG0ARkDiHzlvyqbUjb0r8vj6NBvPA58fzb2VLTGsBLDpJTC8uA+&#10;c9FgyByysW/Qvt9neGpuDqbwt4PYY0/+8DvU7z+LAL0a+45YaZiX0n7uQ8a8/7Bs1B3kxnHvz8Dd&#10;H2diAcdqBQ4FZRInvQQ7L5TqUub7bwrv3yhvWp43/crEP1dWoObHyfjxqpvw7bW3Yn3vwUhOmM5y&#10;JBtZnIOibz6D67WXMa/VhZh9/jWY9+hT7BdsHzFNcfGEKYBRKxWVUBkZkK6sQv7IMfju7vuA1Wv+&#10;VIC2blL2Bp/ZrEpUg7Z2VSdUmvC612gRNx84HQe89yOO/Gw16471MDwPTfvPxBc8fEBOMU58fRhu&#10;p4VEuxOvz9uIs17/FBd96kG93pNxLOv+EG0e0HMRDvu4GHsOI+grlJJAX3+gA4/NKDBRIiXq/SY0&#10;RvWnOuBbqu5F4GCmY2NuVK141yyKMpnvZCHvtN3+XuU5sk+Hz3k2gque44UWsI5o1fC6prriPiha&#10;LNXV/hQ58cQTo0OHDkVFhWpkm6jdaF9RxZRbrUy2DwexKC2zyh9IMIegZumrqMy+AuXOrmbOyO9q&#10;i6iHpMtDHKA1jBxZIcIFCwdi7nYE6QtQ7LoaJYvvRdkaErG45piKEI4qMYP6CDmtcwGOOuIQHHXw&#10;IdtcHM2bE1Qp0Zjyy2pqgyN/LA/+JU8QoC82q422RSi0gZifRgjjPzXAvKOmgVpgnqosqkZV5Lbg&#10;75sjxPOUL7oE1e67kFzfjWbCeN6AfNRyffhI/ZVXgEOF12s6meTTTz+VCfBfq9QX//kUB/0YKlM7&#10;LEPpRINzUV7wMM2WzmZRShqMzav+FivmYJT0/FYDTwH0YloXLKNq59WIrRvCi2ygBSEQVCNhRzIg&#10;x+pTngVWoZ/UWVMVy9nQL/thsck7fMhIMrDB62jqFhJgl2H/njNx+bR1eCO3CE9MdeLW0V/hur7D&#10;8Mgn32A+H2QC29zFw3/CHr1nE5wXs0NvILhvIhNbgSNHunDcO1/g75NysIQXUjSEV+axYpoNA7NS&#10;WyohT9qc/yVN+8w1vSm3hllZFvaj/PsJGHEpmfJTTyOSwY4b4A0lNDlIyNCzGoZdiqoRY/Hl7Xdj&#10;/AuvsH1UsSwE0GzGhobJB8xGzfOrPGRlyE8Wz83DmFvvZNl6tgPoP1NNQUgpKgsfy0DQLa/l52ur&#10;cPHY6djr7Z9Mwqq6H2/Akb3n4+45GzGDj/na7KXo2u0jDF9ZbXZJv238YjTuvQjH9JiHCz4ej5c5&#10;brX/YS32+CDLgLMGavmytalCg36T8G5uheX1pNmlaVuZ1So3FaFAQWWnlanqdwnvRJS4H0QgS0m6&#10;1D531m5/p6rfZ56GWFZLMscrEC8bTkxZZ8JBNYEqAuJ0Ov8UX3SHDh2i77//Pnya66CIMZeWlppX&#10;hcip3ViclsNbhKBczeGxdBh8S58iXt2AiswLUZ3RAeGclmxv7PO56vN6buGciCxBeutKYgv7pDHX&#10;6Qhkt0Z1dnuUZF+G6nV92UG06qDGuMHKajSxCNxFKzB1q5Zos1OJ/FMC6AQrK+ibiZr8q3mytmR5&#10;rCz5poxLo5UZKSK5BKHa7g5TKSlANqB8CqJ5TayUhgRk4wrI4u+zTqfyN47GHGmOR5CjdaWjK7bk&#10;PIKqDcMQCS7g9dcSArSVjsWgVWDpSIF169bh8ccf/4+DdN26h2H5KiVEslbu+QNsyrFihArH8l6v&#10;RmiZ8hm0MT75SN5JZjNY5cyQSaNRVD7l7Rrsz7Q5lFI0TpYRpCUSWfwYe9FCVoIPfoIUDSrTiQxz&#10;NhMRMpeDNLmSqGAH6z45F4f2m2929VCHrDNoFfZQ5rhBLjQZsQgf8WgNd9JsnsfJ9pZVGUJBIG7M&#10;7EV8nDbf5ZstpvZXvochZGCj1+Pw3tPwQuYasxy5guxBsQDyuykznnGEm9hf3o7a8K+IGppqTIdp&#10;ckUQbfbWoxk58b4nMO2m+2nlzSc4+8iqQibNp3iM3NsGNTQ9HirGqjkzMGcILS0OkuA9aLMupas3&#10;pjmP0X3ocGlMdbRuPYbefhcSi7K2A+g/RfgIev40EAbIYuWdtiwx3X+VcUF8XRJFxy9zzX6P+49e&#10;h4P6sQ57T8QbmTmm/nI5rokJ91y+iZ9/jSMIxm3HbMSngaDZiuviH5bgmMEetoVV2Fs+6ZEE7JEr&#10;cMDA+Tijz0+YUhRl+WpyVmsNRcJYH7wNDbS6N/nHNR8kXp8s7EvWexXiTvb7nbbb36kiZwv1XvMq&#10;Z6N4xfOIB7THu5gpqYaZcQfuv//+/xrhat68eWzYsGGoIRBKBMaa4E6LMCbdXiLBzeSpX6F6VU8U&#10;ZT+KUue18OWchYiJFz+ClXIk+y/fa/5JFoeDuCZyarwKtKwdHYgHHayVxQYPBdhk1DmNjKs4lNsW&#10;m7MfQbxYeSML2Rx4L6wTtdT8nCXKXbLNF/3GW28a00PJ0KyRYy0qi0ch6OpMbYUIAdjEOyogXSpA&#10;NtQ9PTrUqpityt+ISWanmLNhjAJqqfW93AJinkpg7/d0QmXuVahYzMFii3ZpmMa7FZTI78gb452b&#10;sD81LDKuzRtXoW1bK3663sH7/tsq+cgjjzTn+sc/nuH1CAi8bpA0LRaloR+ahqolD8Nrdkmx/Mjp&#10;CUHzqr/Nc+rZrGe3ykLPvIO1IZ+952gEne1R5HwEyRplBrYmDjTTrlqQcaUGbcJzolWoCflMxEb3&#10;gmo07fkTDu2bYZZa1xlh5XXed9gGHNCvAAf0ykTjQbMwORg20QN9Jk/FO99Oxcj8cnxKRJjAz5Rz&#10;o9mXm7Dfh9nQnoBHD1+Ghj2m4l1nkbmGj6ODBicrJ0Zq5l+tp7b+iuhrAbTUHCpEIKCUTZyCfueQ&#10;gYz7nBchYIcJGARSNT2BmGHC+pGYlvGXUjWDLGUjtZIA6ZUH8jgxaPGgqPFF84NV6zDgboL/ytV/&#10;PkDzsrqyNUhReY/mfsxEAu+XX2ouQYOTXB43fJaJw7tNxOFjV5gcJ8f3noOzP8rDe+uAbquAjv2+&#10;x8lvjcbdU1YYd9UEFslln7txRI8FrMc8HDh0LQ4csQl7jyxle9iMPYctwUEDnGg3Yr5ZjOTTwMZ2&#10;pO4UNAOblapW0R56NUNkOBO+Fe+geOEVSGax7Wo/Q+WF8bRMtdtWVns3i1rUtn9B1cf1e4e1+0p1&#10;ziWIbHmb18hFIEZrKlUlq1evwZtvvrl3/frH/Nvjog/Zr545Z93DD4699trzBOYSFjufmpaalS/I&#10;whO57hDVEEgbJTIRiS2D4F32DPyOc0mezkLI0R5hZ0urb2tXmdrbf22Hf6l+nlKzZZjBA30nTDjV&#10;+r37ZMT5mT/nYlTl/53XpBWZqDTcJ2CNW2h0QoNtmPbm22+ZxmImwgw0rEDl5iGI8gZ1YzGyYQM+&#10;Wh1nVg3pgmkK/6+oBXBi2WKgxg+b2ZmvN8G/+FnEtoznTZHLJbdQFWNombWiTTEWcllFKR5+6AHz&#10;IHX32//fBtKSFSuWsYNrtGdfMibPeoTKhqLcczXiOa1ZBmy0O32m2roDQNdWlZ/nGPiyL0Fg3UBe&#10;ZAWBR8n3rSQ3qiyZwWb+OMpBKuY1gD2BWN1m1FzjYz5kkHIuC6CXGhZ9wIDlOHzgCuw/IB8HD8hE&#10;x5ET8HFl0sTRPvnJFJz56iic+t53OKnfFJzQfzb26+XGMaNWkzUvQuNe0/DPRZtN8h5rYNg+QkH6&#10;R8QCJoJs6r0BpMoa5AwcirFXX88BrsCwF1lJBrRM3W5/PZV7bd3+e94hq0WtVQBtQM/rRcWCTHz5&#10;0qtkP1aKAR37pwH0DlL7/lUcmmvRa4jPodDFWSz4q79yYr/uU3HYRytQf+Rq1B3oMWGPjT+chZPf&#10;/w5PzF1jwu++ZV+95EsPDnxzkqlv7VRz4OClZkcXReHsPVI5PBT/vgKHfjgHD0xwm9C7qAkNs8Yy&#10;DXRqb0q4pXK0IjzWIV76pXF1wE0WTQvPAJKD7dUAdBsD0L85xyKMMMxSbV95o8+Cby3JV2ICW7QP&#10;NOTIWBMIhSK4/PIr/619t7bcd+/d2LBBC0tU7mqNbCup5mDC5LQDPvue2Q2/eAD8Sx5DifNqVGae&#10;u13YoHSnz/lHVJ4EvbpOp4VyOtl4B5S5byUHlR1UgjDLREEuur3HHqtlWbz6+ivmUwugBeFrUFU0&#10;EomszsaHJCpvkN+wP1F2XUgjwQ438EdU55CfWhXJc4tJxzytEc05GyFXV9Q4rkVlzhOIrOvFBxDn&#10;I3QkywwwR3ijgkwf71evX3z+PQ4/6Ih/WyXfcsstPCvPLV+ZykQZwmL/x95XAGZ5Je1Sh7rrdmvb&#10;3QpOSIgbWndK3b3d2ta9heIaRYsWSr2lQCkucYNAcA8Qd5fnPs+83wdJCNZ27/1vfw5MPn/fIzPP&#10;mTNnZk4icta9iewEf65B2qEuTjvdTdq0H6mfXIOyd7bdR+Vsf+kqanulSki5kwKjY6qoIXIszLzB&#10;d8zdkZq8opVWU7Du+zYep/X/GadTgI8J34JTp+3C8dGrLAT74hEJuGhIPM6OSMcZ49ej1bBluHbU&#10;PAxeV2EBD/+OKcDf+s/GxSOX4dxRsQYAOgD1b59+jY+Tsx3nHwkvybxqGgCKSEB3JEQ9l6RHMRcb&#10;VFCEX979EL88+hSbu9vAWctKfVel6f0OTk4fCVi02WVLwPIqJEyaht/Cwvm8rBFA/0+ghvUXMEvS&#10;WDtbFWgylq1YOTl6TlqGs/v+iBMjVuOEEcmciKklE2SfS6+3XB/RmbUIDf8G541cgnPHUEsesx5n&#10;jV2Nk/vPwcXhC3HqsHk4c2wKjotcjZPGbsaJIxLxz0GzMHFDrk2+dTYzkL/qZL6rNO1Z/ag6mRZd&#10;m4jy7YNRHEvtURGyKVe5/PzJywRb2VttM2w/fm9ABtAk+00bVCR7ICf1ZlTkRvEeezRU1g8qs2bN&#10;+tNt0X+//NKaad9OZDMdrMjNpWyxw3V+qNnF6rmUrE0ACmehfHMYFa9XsCfmLhTEhaA8sYuZLxu6&#10;DRo1184joYYAnXAN79EOmctvQtkOhcXvQHk1VzQcG0nMnDlf78OzV19/hTNrvZ2EQEki7UTJnmmo&#10;jemGuhh5aGi2JKnTbRaVBtjgxr+HBNCyaeuaAnuCtCptG5CJnqiOl73Hm9p0TxSvetZ8CFEmmNnD&#10;mV5ZBRwGL2GdtVTZtGEPOnv4/SkgHRsbS+2uxgFn/andjpq8achZeT9KUj2ANNb3kBq0w5gOQGtJ&#10;KHv9lcbYIg1OUcqdqN85hJy6kgyTZ8KirRwTFA2D5VKoMHCW9tM/cQf+PvAHnBKVhBbR6y2r3PFR&#10;6Th54FzcOnsjbpueDJ+Ihbh82G84sf+vji1z8Bz4DvsB76aUYCKv4flTHk6OkMaVhjOGx5nb3cdJ&#10;juacLU2Vj8LTOk7nDQHFLUxHUmRv1fXsmvp9cSmmv/gKlrz4KrCZfUpwFogKvJyvNL7fwQBOZNon&#10;f6cNS7N/7c7FhLfeR2HqKk56pf+zNWiOqequSayezzQZayUgf4EFBcA9U5biuOGxOGZkAk4h+LYa&#10;HoM3iZ3vbQb8Bk6EV9+xuGLoLPyNY/2PyGUI/SYdL6Xm4P1tNfhX9DycG7bYzjjUvoQy4J07MhE9&#10;xi1BLGczuY5ZoJM2DuvFc/zHLtKqzRhPYeC1v6EkvTcKEnQKy7WoUwCLFAvytPaUpFA1z/cuMqwQ&#10;SQ7kbtaOmmkActe/wXukoLZSOw6cGCrkWVILH58uf5qC9cILL6CsopTSVIMCglp2gVbfup1kOZdt&#10;34C64l9Rs+UDFKU9xzb2ocbc1bzVlN7XzBcJf9SLpRlqAND18cQQZf+L6YGCjcoCvsn8rE3s60qR&#10;lb1pX3+EdA3k2yxsRGWF9JFs1JXOQ3ncXaiK96O2qINPWWmp+S43un22ld9JboDWIMpDxDRyEcHM&#10;BWo6h0+x/aUJgciKuxc5qz9BVa5iqbZQe9pjB4eqQQIA7SEVFVXhkUeftIZddKFjSz7S0qNHD16N&#10;Clg5r22zLUGyKhEFa99CfkoQKtJYL2oUtvRrrl17iW2wyYyPnHwEzrVpV5EJruBja5Qm+6J43Yes&#10;/GKOyBYykOskDAquAbRNDpz1qyps+TuHw+I7bhHOjYh1bM5jtuDY8A04PTwRnSevsOP9lfJSjjvj&#10;KeDvbqnCjT9kwHPQdHh+NgZXvjsOHSavRsuwlThxwg4Kfhou7vsD3ozfY/ZPx6zBTlReablk/SmY&#10;5gC0xkjPFVTyw9vvYdZDXD5v3mEALS1aQPp7in5VyYoShqkJlWDZ1Jn4cWQkmYECWV7aCBBF/5OK&#10;ulcKhm2emv5aykWGQMXZLE3lF66fmIBThy7EWeNX4TiueE4fuRRXDfsF3kNn4pEv52P4yu2YQeaQ&#10;fVlnQ2rsl5Nu+WUdLqUGfXz4GtubUNj/SZGbcMnwFXhp7joupsVeHJU6TnqKe+Ar9aXiWWzlJp7n&#10;eqpmdz/siOmF0tQOqDa3O2rN5Oe6JOdczeb5vgEZSJP/+SiZLkv1QWbCfUD+V2QK5d+r3JszevqM&#10;KZLXP6RFn3/++TVz5ij/B/uVw60N5zLOQ1I+nTS3Gzibz0VJ5mDkZDyN0sTuKE8KNkVQm/u2Z6Sg&#10;O+VhT5KbXJP2/KkkpfQfKEnshdyMz9gfGcSwApMVO52/rmAffl38twusUeWO5zoHKZt/UlCZ8RZV&#10;/ptQm6odXYKSNrZcAP2nadEigbGRG6RFWkJdzM//bvYaGezz4u9C7qo3UCXHd1u0Z7LTswhiRTYg&#10;YnpF/L3xxhu/C5xVwsLC1BWmQTsyzb4omOlEQip7V6p8HDlhJbYlNdOmvdQQoKU16ww4x9ujNLEd&#10;8hPI+Lu0g0umqSlg/XWenLPk3KtBc0Yt4vJAuYIfX7AJZwymVjxuHVqM24ZjJuzCCWFrcOaoGHhO&#10;WGipQ5cW1CJqcQzmFBbZydoindwxuQjo/vVK05hbhKXb0ve0YYvx1I+JllpUW7GVnAzMjdAN0H+0&#10;aDDYgXqgjOiFmR3iRoRhyo2yQa+1XXS3p47bS+dwi66rAAKRXTuvCD+OiOJSNV0X4+fOjvz/ZIAW&#10;KKqeboDWZpVcCdUnOnkmMrMW7SJm49TBc3E6QbpVWAKumZgKcb+AWJu52toa++sy9Js4HYt35uFn&#10;quWdxiXjhGGpdlhvi0gBtOOCefywlbh22ELMyKyyScC8/zg6lheHNRFAa650+opcUT4XWRmvISfR&#10;H3Vp4mkBtAO25pnVLN83IQNoybazasyLvwE12/qzrYm8dzFXElo3lEMpSS+77NLfLbdyv01Pl+8R&#10;+YJ8pbYZS8n0Vct1iU6/zxuDwnXPIiupG/ITO5tWr8nGnBhs806mXE1E8sD6L2jQjYj3S7gChctD&#10;kLv6U3b6epNBVbmithzF5Xsa94WCQeTFYfYp06fWozp7HLYnPoCSND+UxUntZ0e7XO3+DIB2PCBc&#10;3g/qpEaf8142IXBiiL/SjpCS20phQndkJ96FonX/oaYkzwcOSu12m/UtJwTfKS2pxAfvfXjEg33J&#10;JZcgNzfXstbpOs4GXQYqtgwgoPoTYP9GdYWzq8A3oXOT+jYlN0Czfck6nPMfqGCbqlI9Oen5oHTN&#10;U6iu0PZdrrmZKfOYXKCUuFOeE/IXra0sM+05cksFzu37DVpFpeK48TqBewuOG7cbLcdux6lRq3HO&#10;gLm4+8tE06TemzQTN7z9GgW4Cl/sKEf/NXn4YCvsMNiW0eupSa0ygfcdNwcJJXJmZDeSaqqlPVO6&#10;eW8tuxUH19TEcCTkSIh0W2cBr2vKhpb/y1x80e0m4PtfDAgkTCpuU8fhkq6rmpZrQqmuQMmmrdj6&#10;G3XIYo4ZhVInjDQEZ1Fz1/l/S+xu/lFYuNNLFbaJV1dVbt2nzHSRa3Px937f4LSIePNtPmnwMtzw&#10;azZu/ioRb81egRX83uvjv8KgGT/Z9x/7LhGnD1pq/NEicruZN46LWs8V13acNCEbpwyKxZ1fpdh+&#10;Qxl/6xg4lBNH3jSSfxLx2Tn5ZidK94zHrrgbqWVKIZHS5KxwDwegTaZNCRP4XQGdhVgSH4Ci5KeI&#10;yT/DyS1fhMpqJQOrwNPPPP67AFp52pV3XhObm5/IfPxP6alfh1oqWCWb3kFW4k0ojvNGlVx+k1qz&#10;Tm7FUKS6ushllmnanj+V1Cdxl6NgaRBK1yml8BZOKI6pSRP3+k1c/TQs99xzF+WHoGAKjbQoDfci&#10;ZG96E3krQ1Hubogq/ycAtAbPThTWhoNsWlo2aTZzuaZYInBl1IpjR2pyiCU4Jl5uCYYqUrwtQX7e&#10;KoWMf8u6cpGu3B71tSiv4MCwkRx5vPrqkcX7v/7662q8DbIuoaSR1QVLkJ32IkpSOlF7Pofa8/ms&#10;h1yO/Bq1Z39y95MboK9Bcew1rLuf2dWRP5ADsZ3VLLbQV+UvFjjLk8MJJiDI8P00YuYNE3/DWSMW&#10;udzpCM5jduG46F0UOgrh6O04K2otLvt8AYatqkYc+fPnHZsI0NUIGjULf3v/S5w9LAYtRnDAR2+z&#10;8GDvyfPxXXGluVeVcmIwfdOlwYo5xOLOEUp/oKgDOcnoQddTGCuKuZzdnY3FT72Ixf/+DzIzMw04&#10;VY5cgya4E1oU0CRXvbyVGcAeKhalbA/7skh3bADO7vv8jyrqHHuQt0sNR6yKIEmw1hKK46K9FgWz&#10;vJtegpaDFlpWwlbhK3HWkKW4eMBs/K3/1/jPyhLM4XWkSY9etRP/+myqTeQtyCMtIvfguIh1nJTT&#10;7fR2HaF1Gif1Cz79EZ8nZCKXXa6wI0vcYzzHukh8TIt2+k/JlIrWPInyhA7kaQHt4QG05NvMIAZ6&#10;+t1lqE+4HJWJXZAbczd1qgjymoLSZOJQzpkyLF4y/4g3C5988sm9SfLdpjJnVUa+qFqOnO3h2Jb2&#10;GDLjA1Ge4uHg1grWfdm1JpfmMmh4047160DyQH18F8quooQbt+lPJfVJ7JWoiOlOqA1npxML2N06&#10;pUetGD9h3P7YlZa2io3Tx3XIy8vkI6lqCbLWvY3MWNlrqDVyiQ55dcRcwiUCAZOzqoItBK61CryI&#10;74zaOB2ayu9qcAzYNUCcfWXHVli0SK/NXOImAZqu7f6NSEzQ4Pd2DadTdb+qlEAUpT+AStsZXkON&#10;wMk8Jc2ESpUx2M03HyC2vZmybGkCyuUaYpClRSCvuXUEyhJvcwZQm3waVDtFQgzboMObkOoo90Fj&#10;CAE121bJtu1ZEYDCtW/x2rIaOmlErc4k02BrCu0dudJrw+jT5ZtwQb+fnaOmxmajxfBNODlsI84L&#10;W4fzwjfixDFcvkZuxokjt6Bj5BYsoIBpQ/HxyFG4JGwxTh4RS8HMwLH83inDktB+yBx8vbXMAiQs&#10;YIHUEMBUDzf9oaILOJdkb7qup7zOnBiqlqaib+itWDV0FBcQrEkBiYCgzVC1W+s37YRYWEVtJUGY&#10;/cKLmSudgFwbgnxU5KveL86nJlZCgazhDc3WpRu7bv5fLI36yN1p7lurGhIlNV5VZp0cbwnnRBlr&#10;g/s3bmrw1DF9lKCsuh4byJIv/LLWgohaTSDYhq/GaQTrM8J/RZvhUzGX91rEH3UbsxQXDnflWQlX&#10;8qX1aDVuA46PWMnVlpMHXBq1vEN0YMNyYqPtPdRyLVKVa1yntK/GCrynrU6UBz57IrKX32Z5nhFP&#10;/o/9F/n60KfWm01Xzw2kJduUIYJfTXwwSuLuJ/jHsY928L7sFzWX/eXVycMtr4cE6nvuuaGmihNZ&#10;OeurmpZQoanRJqDqXPATatMfR2HsTY6dObmjYcZeeVR6ikb1Fdaojq7viNzvNUM2Abk2/A0TBPTu&#10;9vJzbaJWrLzMgtgU2GcBbIrCjpXC6exfVSV2RmnKk5xLFrG/JZHs6lytmWuaPwldmZxUtFwQh0m7&#10;k49gVf63KNz4LgqT70BpjCdqY1hJpRpNY8VS/mVLF/MTtF1bVYAapkhLCTbUbcKwcGg2xt0gB7ic&#10;7+zrEKfD9i2PDkTX2cSgTHlZK59B9tYxlPHVBGftClv1raSkpODvf//7IUH6isuvdjJcCp/FnZaB&#10;YimK176NytgQ1qmt1UkavA10g7o2R2qfbM7WLtdmqLL85SbdhrosxfmRiVzeKAJok0oBDjVCCy/n&#10;y9+IUjdMWGAaU4uRBOjRWWgVvR1nD03EJX3nwiN8Ec4fMQ8nhS/HWdSSzvt4MZ76eTsUr/XeihQ7&#10;vv/EqFUmqBLKCwcuQL+kPDNrFJZW7AXmhgD9p5UGY6A2iuoFSiVsbU459vy8CBNvvRvLPvwEWLuB&#10;3c1aFZawM1gXdr/iUkpqZRvldGXJauSRIa2Ok6eLdEKHNM4dO7ahSpnt7IYkAbSB9P/F4qBqYxLo&#10;aHBJ0orloWMtMn9jZ3Uhcj9xv3b6S58TLNkRWoGsYPO6fh2HY4bOQ8sxm3Hc8AycNehXPLtihx24&#10;8MaKbTiv72ycPo4Ttk5sHyPbs/J7rDcTh7Rv7T2IFMByFnnjvYWr7WBf67bqQt4zj/XT5qpeyztG&#10;lSfgFc5D6cqXCKre5mmFeAJM7MH53xQrs+sKtCSvknXFUWhV3AUV8TcTRL/j9bdxFcdJWI3mfd95&#10;403J6iHB+aqrrqjZsH6N9VUR52/5VTsZyDegJucbKm5vEf/9KbueqE+lspjqyO++upCarXdDUhsP&#10;TG5Q1nX3XdvBMmGeGyvkmWa5i+LbUnHl94mVei87rjsqNvVjX68hOekk5HKZk7sL5551avOYJZ9E&#10;ldJSZe51PDrkAgJ5dWwZhtyUp5EdcysK40NRHtfeAlnqErTk56CZKeIy0iV8fhlnjY42c1hIdLKT&#10;v6MhOaYNh5zGuBvkmDr2AnhzxE4w3+nkziiO64X8xOdQu4PAV7eWpLBoamOukM6xY8ceEqDffPNt&#10;ahGUKUmDHbq5BTUlXyE38UlUrPAns7GTDaBdddMk0eygOuR81/Vayxkya1FsRxSveZ7T/QpqD6yj&#10;zAscFTP7i9OqKIW1Chtw7I+vxW7iMvZbnDU6DS0iJGRbcMbweLQZuQjRnD+kg0cX1aF1+HRc2m8y&#10;/tnva1zf/ysM46XH8rNzpm6lxp2Mk0dnWDDKLTPTLXQ4T/eiBDYF6P1tpL+fzIhqoVrSBeVEpvBe&#10;treYPKVzBPPZzoWLMeGxpxHW52HEjxgNpJPPctkHeaSdWewPTiKVZQRfCV6N2eb1T8Bh/zhY1dT+&#10;Nm/dZI8G4iSZuhxqvm5/Fqlt7ueC0/3INH6iDicdI76kQmzaniRLaoBI492Q1HV6JDsSoCtRWV6F&#10;rRyzsTuKcdmIWTgzMg1njFyPSz9bgf+kA8O52Luk79doNXIFTpy2k8As7XkDThu7FSdy9SQ6LmyV&#10;nWmohFii0zip+0b9hPmcE7U+MdtmndI8yNzAl7yf6mA7FNVpnEDDUBTfA1UCIJklYwS+jXm+MTUE&#10;aL424JLLrgfJE1XxPVG6eTivn05wLrTuYZdhddpKfHgYZo7Y2HhbTJk/NX9nJo3aNajfMxEFShux&#10;guBHXJK8KhJaK/19aSkEpAeXX4f03QMRP3eBcWNyXVsYtcKbQqr26j3d+yoonatyclQk+WLP6he5&#10;hFEm9hzr/tIK8hJfTRg/dv+0o+5y6aWXmtbphNRKw6tEfQ0bb47d6zlec1GyIxx5G95GUeoD5ssr&#10;V5GyBF9UW9w5gTpBJgzHXuyQY48SoO6ddaRJK690skid55gvrPG2JCI1MoE0IX5elezYtepiqMHH&#10;BaI88RFgN0G6PoMNlYmCzFdRYQLUqVOng4L0tm07LEUCOZRFqnQGirb35WR0O2c9pWB0JhTt/Gp2&#10;tPrtN6D7yLHTCdTZnuQrLGdHUVI31O0cSYbf4UgfR0NYKVm3Jy6/ZwFoHAfsmtELcG70CpwwOt20&#10;4FOpDV884Bd8nl6MJWTOoYtiMJ/1HbR6M0ZtycX7yVvQbsg0tJ28DB1+3YUWI9JxyhgujXV+YNgC&#10;fM8FkVys7Iy4upL9APpPLWqTS+jcYGNkvqj8QOdaKQXmrl3ImDQdM59+FePufhQL3+2H/B9/BdZp&#10;ac2ZRhKos9L0OwKyUp1KpxRZciVePa8gmzgodzFZcp1/5nr33y5qo6u4h3BfW6UtO545hiRKQejK&#10;HaL1qVZIqmPDvtFz4wcXCchtOVEr/9hKs0e/l7gdFw/8FReOXIVLPk/FvyLX4B9fpOO4YYsIzCk4&#10;bgK1Zq6WThuVissGzsE/Ilfg9oR6XCgvkIhEA+djownSUQk4a8BMvLJksykDOonf+K+WMs/Vhzar&#10;VB/r93qlOfgFJasfR0kCNWAL+z4UQIuagpkUK4E0Fbf4QOSnvszrz2Nbcyz1SpkOBOZj165dDyqr&#10;7777LllIJ8aLl1k9mQfqqYVmjUNx0n0Efw/Uxl1uK1i5tlbKM4OPFp7eEGP2q28T0ncPRLpGQ7Os&#10;XY/v8TObCLTSWEZwXqHP5Lp3CfHvcps0yuL9UZB4L0oLZrKDN6CO6FzJpovVS0or0a7NIQ4s0THh&#10;eQW5qKivQDF/JQCRC169DLta8mhTTvpb1beozhuPoq0UqrWvYldSH2Qn3Yi8pK4oTvRFbUprA2gD&#10;50R3HLrCRllhReJZhwnMSfF6/3LSVSSCtTGA3NkaUIMOEqDXrOQ10i4iwyh37TVUTANQsOpVVBQo&#10;OaMsseQ3l3fAjz/+aI0+++z9Iw59/NmRLNKgqyqE0nmUi6XIz3gSBTGhxlC1y/8BafZaCRhAuxnv&#10;gKTBa8/fsN6rrkYxB0YMjspF5CoKLqVPPqeSCz3azevKUVBWYhFlr81LNy1HAqUscy24RG05aDG6&#10;T08wzbnvrMUIfXckvthYbkvcWYX15gf90eosXDTwZ4seazFyNS4YvxbnfPAVRqwt1cFjjrYkP1dq&#10;S//VIoQRRvJRzWPrnOmeCGWHutZr+ifA6lh+5eTII61IxurRX2Dii69gQO/7MPaZ17F45FgUx6QS&#10;rAlrpay9NoB0ynxFKcG6CpUVfE4oqahyTEPyhRFAl3El8meXg01oaq7IhtKojrpnCfJrC/ge66x6&#10;K6qqUPWsQ765M1abB4/8+R1Ar9sbRSoNVgfwOsmyOJHV5xDYK6EzOW6dugIX9v8VJw5MMNPV8eMJ&#10;yuE6MisV55Nfzu27ENd8NhufLE7FD6ym4nB7x5fjjIgkHD96NVqM3YAW4zJw1vhEXDNqNn5jVZSc&#10;Xt4v4kPJjPYDzFJkjWFf1qWhNrM/cuIoD2mdUBtLGW2W7w9EAjKBtAPUdQT6wrg7UJ83hq1eb2NW&#10;YYgLREZEHXCz8MILL6zRyjg3rwCl7FMn++ZG8sS3yF/1GCpTvHivc4kRp6Ai+W9U4i61dL6OMigl&#10;0EW2r9VcPRuSZLwBWdh7A0okKWAnhY9pVBJTr7IJoW4lry/zZqz23IhpyRejIvESS5CURc2+JO1F&#10;1O2KYovXc+VXYLnv3ZPzqLCIA2vPDcv5F16AXxfMtx8pgUc5B1FMU1lZTi2IrFIjGFEad4m92CYW&#10;9eWzUJY7ATlbBiEn4y2Updxm2nURB7U4xg9lsV6olntaMgExtTNBW7um0rrdpgvOzEryv4yNXu6E&#10;fx+IqlOuQ1nqtQRMBY1Qi05ojbKkXtgW/xxyd06lsMgR3tGgVTSoBzruvF//T026HMEgeBHcK0q+&#10;RsnKm1ERo81OMlessvK1M3ONA9CHGmAxpAPQNanXIzc+BNXbhnAknDMfpUBKxm1Py9aU0pcqbGNQ&#10;tufWA7/HSRErnVMzZEuMWofzwmIwNIefc0BDXn0PD0+YZ2D98rer4fFSP3yVXYrxxLGrCeynha21&#10;3fuzPp+NJ2atslEySJb9s04A/ecD2H5FQi+Q4YP4aC84kwTW+QQcbUpp1SAfaesUnZCSRyVgx04U&#10;/LYcCwaHY9zLbyLsxVcx/t0PsWzadGSncirSpqD6raYWFUrT6LJJO8FLjrHjzy5NAdptynCbO9zt&#10;NSJ41FXp/JhylNbm4buxEUgdP5GTUCKQmcnJhlqfNj3MpsbJSkDNq7kB2g3SWsla4n8CtFzRtC6c&#10;uacGbYZ+g+MjE3DsJB15tZ4rrLU4a9gSXMMV1ovzsvAt+UCJsmbkVePu75Nw6cgFOD2C2vNobTbz&#10;N2O2m9tlq/6z8OySDSYt6k6rNzW6Cpln2CZ7IL+hbjfqC2cgK/EeC4V23NSa4/vDIQesK7jqrdrx&#10;AS+eyn4qckwVpIw1GyyBkks8GxVpz+p7afkcbf4gF/WVK5C3aQCyk+9EmeRTrrCrzkMlwbGKYKyj&#10;vKQkOnZiAa0AWtS0Xk1Jct6A1OaGlHAtMexaM1lU8vPK5NYoT6aGzBVGGRVTEKOqCeQlKR1QkBpC&#10;BbY3ijZ8RkGUWWMteVQeW2R5NkPegelrVuPKKy8/uPbcsJxx5rkYMTIMxaUS7TqCdDkqhNa6KjtS&#10;HVRFLUhnDzhHfMperW0HLcbW8gtzWZmvObZjULNjCErWvWMnf+clPYLsuHuQn3g78uNvtWCYotie&#10;VP+7s7GcoRNDCOLB7FjvRlTBWddNZQneyIsJ4m+DqK13Q0HSHdid/Cz2rB+F8gK58asuaji1Vc20&#10;5Pb777+/UeNPPdM5mHFlehpKimUKUbMkAunYvWMwAb8L6pSRK0Ea/HVm3qhO6ugycRwCoG3J08ZW&#10;DmWJHZGb+CDVlDnsO23GcFAoDE56V214sU8JmmUUZvXcBym5OOX973DyqAycEK6Nnq3mLnX1lHUY&#10;SIDWiRzLyuswu7ACk7bUos0L4bgr8kd8Tex9bU0OTv18EU6J3IkzIxLQZvhszCMOZJnEU9uUZkmJ&#10;E4O77af/bTLJI2kiErkBTrqudvDdJFDVyccO8JIE2hWcuPSYnYXqzZuw8pdZ+DZsFKYOGYJ5079G&#10;0TYl8ud3LdUhV0tEFAfU/vz27QVmd/3Zh9aP7vpKDapkW7UakGuBtH7lWC/PxsqZUxAV2A2Lb+yN&#10;uN4Po2LyZIrJdgekTb7UB45Hjy5nmitf6D0ddKCDl7Q3UsrukUnirWVpOG7wLziBK6QW5JFTwtNx&#10;y6yt+JGfKUDpG3bZo7NT0XroDzij7yxcMG49TojahGOjlTN6q52+cmp0FlqNjMN1Y3+xBEy5bKPN&#10;CuQPHYKqyVwvtWFbp9d1MShe9waKYgIJPlRcmuP7g5JLE3VRfVwbar2P8LqLuOKRyx2H25UtyNPL&#10;dz+guuKKK2rkmun2ddY0TKEiW8diV/pAZCY9jtyEnihKJD5QVuW7raP3qmRSiaPcmueVgFayeyiA&#10;loxLeWyelDhO3mrV8T6oTKDymSgsCkFBfHcLQstPvAU5CXdgT9J9yE1/GXkbBqAy7zvyqaIVyLM6&#10;x5ASUFYqhYl9XFWD227rfvjg3LD4B3bEhC+Gc2VJ/Y6MaYxIEiPZrOcufC4bm+xZOp5JwQ91ysSm&#10;jFH11OFqWLmKhWRIziBFX6E6axgqdvZD2eYPULrhdeSvfJIzzQMo4CxdkHA7ShNubEQVybfspfLk&#10;u1Ce8hSq1ryM2q3voypzGLUqXlc7omYvd5ZqVi2XcH3zzTf7dcB1bTuQAbmkY0dZboj6Xey25Viz&#10;8t9clkirJzhr45NAaxueboA+1AALoOOvQS2BXKdKFK38D1F5pdVL876dDWJeHOwjCp88Zgr4PJZ9&#10;2jGcAsXl6OkjlNN3M44N325AffrgFWg97Bf8+9c0zC8po6CW4uutObh15HfUmlZiAn977fgf0SqS&#10;y9iI3Th9wCy8k5YnfxELH0U1Jx+drMzvKUjhv12c3mfRvXhPdu4+0s6olrR8Lq9z2WU1NepRk5dw&#10;muhFoCpm5clD1aWoLdDGIZFH9iECd9bKtZg3bSYWffMDsjdsRlWheI36MzVAbRL+2aUhOJsGx3vI&#10;59oqq7YUsyU787D8yx8Q/vTrSP88GnnLV5DfOauuz8DKux7GNp+bsKFdIGICuuOndz+gNsrptqzE&#10;8m07ExaboL6SjHHIxCsF7DxxifUji1QPmbU8pyfh5KGJODViG84dnICXYnOdpFi/zUO7EWNxwsCl&#10;ODEsHceP2Ul+yKSmnWXArLzRp4dtwkmDs3DGuA1oOXAKXo5JJJ+wDaa+Uw7kUVRPXuFLucDJRmxK&#10;V94oFMX3In/LlNCE5/cjyUnD19JeHROlRe1RhvbE34Hy4u/Z9ixUKJuR7kMKDxstWW2kRb/44os1&#10;6nt3DmebxOSaKnNmyTzU7YpA5ca3UbTqcRQm30ZwdgC0KtYX1TFdYP7NWq3bBHEoBUt7Xdrga0Bx&#10;nfaS9qWq43pRobwVNcm9UZ32MCpXPo2qta+gbtM7qNvSF8ifwc77jXVUhKOsDfkcQh0Yq5zmnHDV&#10;UP7PzyrAs0/YSed7TRsnHH9240NjD6f87ZILcH+f+7BoAedoF7OoKG2gcleoaBLWbKBMcPvAW73u&#10;4jiFs9ZI2xZJX6Q+ULuBy0ECa20Gv0aq1XOB+a+NqXLePipfwu9wYOrVcBkGNCNxycBlpXMvChG5&#10;yz2Y0v4ViOJqyt4yeEQYijhp61vVVRrsjZw4IrGH2v1eW7OFqnLG52vnPQ2i3msyqI2IAK7DN1N8&#10;sHvZA6wedZu6PaYtO/kPtIHEIntwzR5qYwUWuvt6wm5bqh43aiWXsJvQisJ1PLXhE8K24pSwtTg/&#10;PBGXDFuAKwd8jXcWrzZBlVAqH96jSzJx/sD5OGvkKlw4Ih73T5trn21jXzjHDkjopF2y60iHLPri&#10;gajB0wORleY+cJPYgo96qhETqV7ujwVUpgQYKLq+IRNNDftPUVcc25qKSlRxslqdkob0hETyhtPG&#10;ulICOUFTQUB8x8ZX1zFTCF/p30GLKiLzttialdGDHKFKqzl+nAAE0PIVkh+xuMZ4XVq0NEBtbnLy&#10;SLjpTvzUowfWvPkKB2Ejyt58CzGtPbDHqwc2tPZFUkBXLA4h2H31NX9XgLKaAoptjUWy2nCx8bqP&#10;tGhp6+7JQa917/EbCnHxOzNw6ehNOG1QLNqE/4ofWYUXFybg2qFfc1LfgBO48johQi52GZZYq+Xo&#10;NZBftFZkLaJy0GJMFk6buAn/HPYdYtkl1itsi+0NamWnLidpHKot7e9s5GY8xWV8APmbICY+t/wV&#10;/3DJh94T/x8IAB1ZEkhXJ1yFkjjFMiguYCW73A5Fs/Sr+fmFZoc+++yz9+aJvuCCC2qkZKnopCUr&#10;suNrk5CyZebWek4i0lIrF6Nqx1CUbuxHLf0d5CS/jHyusHPjH0b2inuwZ/ntyIq/pxHtibvbHrMT&#10;eiM7/n5+9ynkJ72AgpVUHle/i6INVCa3DkNlZhQxYjKqi35FTekCVpiTcHUy703sqt/IuhDTdCJ/&#10;neolV2WOpyslgbzj5HHkrPDqkJ+bh9DgkN+nOR+q3HTTTRg6dCiSkpL2urSpyO4rX2pppG6mUhFg&#10;6rlMDubTarOIhqQ5knSo0xuS7N5uyuH1nOu43arUAXqt98u1dGSR9qyjsry9vZvthJ/mzDPhMzm0&#10;DZmVqNzyiZ3y0jyDHS4JoC8mEwYiN+U1NolQqtBWgrPCaB1vBBbZg2t3UaMuRiwFo9vMVWg1PB4n&#10;jN6IFiNW4biojWgZtYVaMYmaz8lhysmQZH6sF3/2NbpNWozB2+owjZe6NjrO8m2cOiIRfx/6G8ak&#10;rDfQ19QlWHJaybHgfYQnhy4at6bkAspmP2tKh/ruwYsboI0EUBRhmS9E2mSUBlshJFFhgwrJ7Du3&#10;cr1gniJ8j7fWdCQDXKkBHN8jYEtTdRLUH6Tou67uEgDrMCJZlM03uJZjqANsNflruS0TTDH5NZfK&#10;wR729lbyZyL56LEnEOvni0XBvqj76B3UvP4KVvsEINMrGHva+2GXlx/SO/ki9sbbUTWHq7+KfPKB&#10;7sZSub9JpSHJy2INm3nfl8k4vd9SnB2VgbP7zcILyXm2KXjN4O9xogCaZEFOUevsBPHjxihgJQMn&#10;jt2AU8ZswzEKCQ9fiwsHzUZEeqbtU8haZGkfNBlq41DdyX5wwqcSUbjtfeQldKMmyeW++DxZ+Wm0&#10;2S+zgDRU8r/ZeZvKxD6Sd1MlQVoJ8ctSn2J7f+O4Fhoi8K6m9F1zzTXNyuwHH3xgfSB8UTIxq6BG&#10;tE5rjTwOfTYXaHISUHwlQVPb5/Xx/Mp8rmbmOivtkh/4+vvGVPad81jBzyr4nSp+v5or/tplzu8t&#10;K46ut4EktWcnucKtHBZY/ZVbxE7il3wT56RECPeEQ25lUUUKoxwX/va3Bon5/5tFp4P7+fnhtdde&#10;wy+//IIdO3bs3aBTUQWlGaiSqpw2G9UQAZYOZ1SyFGVXcJNpSpxpGpGm8gZkIN+ASig0zoBp8Kqw&#10;fPly3H777QfsAAWw7NiT42hHEkhNDBXLkZ/2PJdx1BCaYazDJ2oJ8VejJLYbqrYo1l6zqzZC2D4X&#10;QLMVfI8sWZfH9UQNJmwtxj9G/EYATjEBOjYslUKUgZNGpeL4oToBmtrPqNVoEbkWx41di9PHpFJb&#10;/g0XjJiDv42LwQkjluGM8WtwzJBF6DItAWvYMJkNNNXJh9j6lKAmbU8WBo3JQYmM35jc46O8Ec61&#10;Dkz6vvM9h5pci99p9p4NSKB8IOLfvaSlsTTlveHimn30lOtyPcg8oLB5x07saKN6r7l7uknArn5T&#10;XGcB61vCX5RXUSPSsV1lBKod1JIWLkXtl18ha+gobPu4L9KeeREJDzyGJbfegwW+wVjbzgNbAoOR&#10;6ueDlABfpPn6YEMXX2R7BiK/sz+2tWmLHL9gJHsFYO5td6F0yWIOlPqGD6xuQ0BuSuoDrRXHbqjC&#10;uX0X4JyxW3F2WDIuH/YrJrGZz6UU4/RRyTahS4u2pEmRBGr5RIen4ayoFJw38BecOGS5+clfGBaD&#10;e2YsM/u2mTNUhwYAbVsY7AuLiSiYiJz4PgRouZ+S1+3QZJksjhygq+I9URR3L+qzpvDa2TY9SYPW&#10;Cvz5558/oOwGql+VGItFAFhWXkQcEYZwsiTMc0rmtSr5rwIVdSXmLVFHAEUdwbReOToUsddYAayv&#10;l+InwNVrOaTykauG2nqucOUKSGkqpaQWk0rqZa7QQWLKJyJwlmyTq9hnbjwSzgnzZDN3a/xSZL/7&#10;7ju8+OKL/3eA+WBFx0fJp/HNN9+EzgJLS0vD7t279wK3Ht12YpWGDCgZJ0c0Jk2UDYliZBttBDuR&#10;Xu/YuQXTvpyEl19+6ZAdcOutt9tlCyuplelysl0Xz8ae2N6oTPFulrGOhOoTO6Mw8S6u1ybx4puc&#10;AVTbVFeSYwJSQHOpabpPzkrFeYPm49TRa3E8hea0cStx0vBlCF5Uhn9OycDpI+JwIpeptgs/bgcF&#10;bpMB9TFh8ThxHN+PXoVTRq/EWUN/xQjyllhCKRdryOz1Uok0sZGd3N158MJ6Gkw1T/qcTw5Kzf2u&#10;IR28EEitb6oMUOXdUMVb6lG/1C2cPQOBMKcAdmYl1Txzl3ZnnLEvEpyrSlGZz6lKeVqIPrqGxPhg&#10;RT9V2IbtFVQTlEv4+22bUfrTD0j96EMsvu9BrAztgRhPbyxr0xExrdtjXRd/bKGGvCsoBNm+QSii&#10;hry7kye2d+nC97tgaxcv7PT0Qm5nb+S190BRZw/sub6dAXayH6/1zMvAeq4A1Abev6E8NCVzMawp&#10;Nf+p27/fgVOGryLfbMSpQ5ah+y+bcfucdbh66Le4YuhsXDx8Cc4l75w/KgEXjlyOS0fOR9voeXh6&#10;6Xp4TE/BCUOX4byx6bh68Cx8t0e+Bbq5VnjkGU16rI9Yx+EZAlttLApXvsfVYbB5Yhk4Ww5lAXQb&#10;85ZwgkKalwuRviMPB519WLC0J8o3DeJN1rHdHHWOn8Zx2rRpB83Nce45F9X06zsQq1dnOJMqlTID&#10;SCp9WmFJG9c4az0udNC4y61VkGNu33qvAYlt9Ki+F2nVYMqM6zV7w64j9NKjc+W9V2cd3EoHm0JS&#10;kUKqXCEJCQl4//33ERIScnhudP8vy3nnnYerr74ad915Lz768DP89ONspKWuxvZtu5CfV2yTtkkg&#10;O8gemyN1NJlo+47N+O77mRgwsC86dGxzRLPS2NETTLA1KA5g7ELtzrHIT7gR5YqMbIaxDpdki8tb&#10;4YuSjBdYUZ2DwZmYlVbVneGmBk2G0t0FpMs4xoHjluKMkfEEZ9kHM3BKVDJOGbIAn5IjPi0ALh3+&#10;m3lmtAhfjRNnlKLF6FzSTicRzpjNOHXCdpz4yRzc/WM61vCaxiSuvqJU87k9sbcOB6DlV1yqzSuB&#10;HLlV5+cVlVIzIKdy9ebsJ5F02Yak8RMpvkS/EfG/CYj6oKhcRgf1QePSEIBkxiitzrc6GKCyfxYu&#10;TsacX1e4tH/+QI980EnnOonCUnQo24w27ORNod2tgnysXjQf4W/+x3yQUSB7IGGmzJksD0QC/rIK&#10;joxMGZu3oWjCVMTf+whiAnoiySsIm/y6YreHl9Eej87I6dQJ+R0JNh06oKhDexS174Didp352Bn5&#10;HfR5Z2ST9Jjbke/xu/peSbtOKG7bBZmdgrGkSzds+HyUGsS2sA4uk6CEfr9iq0hnYp/Garb8cDbO&#10;GLsNp3Nyb9lvDj6iAjhq0y5EbC/EqC3liKByOGpHPaJ312F8Tg2e+nkRBmzMxadUKo8ZOA+nTdiA&#10;C8MT8NTstbYJqVUP1R/nPho8kqUjlXJRQy16zzQUxyiy0Avm669DPSxgwwFopXNoTi7cpO9YDp+E&#10;tqiMD8XueMpJtZxGS2wi1hht27YN7jNCWQ4aXdihQycC+nSzXRtQ8hLiMFFZVTWKyECVROAq8oX2&#10;InU4ie7TlCrIR6VU2MrIOyV5pELyewn5q6wOFZrcXd3hjIhzB5lUZc4oK6vAyrQ1mDb1K/Tt+zmC&#10;g4P/75kw/m+Xc845B+edfxYu/ftF+MfVl+Nf11yF667/J6686u+46OLzcO55Z/7hhq9YFmcdrQ63&#10;ubZ2Pco39kdxQhCZ7qpmGetwSWHuOtusfMvHHE3dp9CG07kXOYEArUNp5aCvxda4LRW4jGDcMkJJ&#10;1jfg+PGb0So8FReMWISHl2y3hPzPLd2GC/t+i3OUrWxwGpeuWaRM25kXnRa2Bld/PgfjVuXZJpLd&#10;RqRGuqnx0wMWfV7N2qrOJWRqKZ+yEBRQoNPTyzF37iYMHzYXb705Ec8+MxJPPTkMDz34OZ55egQ+&#10;/ugrRITPx9Klmdi8hQxPJUOg6lxLLRYG7a/DNgJJakI11OWUhlX4VEAF9p67XsB/XhtkqyvlVxoy&#10;cAzWbdAGK6/HdXF5Ea9J1ahmayY+6vMQCuaw1wqLsGfWD/jshp7I/vEnzTCUQgpT0/s1IW0mmo/y&#10;pq1Y8vzrmNO5GzLahyCnQyBK23LibetlwCsqIDgImAs6EpgFzh3aOo/tvIyKXaTnBe2pQXcUCbwJ&#10;zgTosrZ83q4LNnYIRvw9jwNxqby3BP9gAM3BIFhKS5Tj1p0/bMDZYamWI/zkkYnoHV+Mn9hPcjjV&#10;aTm/7shCLPtnMUmpRqfnluHZuJ14ORM4adQKTvTr0ZJKgc+4GDvR3Tl8jUUArSe8lqLdzLumjhxb&#10;8BuKk+5FaYK/HYDaEKDlc2yJwprIRENyA7Ry1MhdLTf+IYqgrOc5prnqfjIR+Pj4HLGcX3dda/S5&#10;9x4MH/oJfv5+KtJTY7BnxyZUlhSYt4wzuUkt4/g2JG3mkRQ5rZSvpdnFyNqxG5syNiAjbRWWLFiI&#10;b2ZMR9jwYej3ycfQ0Xj+/oH4+9/Nd/kE5+5Hy59SzjjjLORk5XMJ4l5uy7aYiNzk11Ge5AWk/LET&#10;FaqTuHxNfpAAMYbXTie/ybVGoMcihKmXPb6I79VakMAj36fh7CEr0HLCTgrLZhw3fitOH7sZl4ct&#10;R4fPJmFwwnrMJQ/dPWMpzv34K1w+fi1OH7UZp4RvMv/WE6I246TPl+G2KXHYyJsor7B781QkvdlN&#10;zjLs4KTvFSsoScBKWruuDIMH/YRbb/oYXp1ehlfnN+Af9CmCu36Orj0GGnXvNRjdeg5CUGg/BAR+&#10;gi6dXkOg7xt4/tkojB27QEcSWk9L25Wc73fPRiAp/a3CMc9QYJct3ooAn4exbFEmqIDj9VeGw7/L&#10;PcimuqfTdFhdx4SRQyTflYUlXPp+edcDwOw51IDX4+s+d2LJ66/ysz0cZyffiUwkDanp/ZW4atWX&#10;0zDWvxvW3dgbuzuHoriNJ8quIwBf14Zg28Uov4MD1gLdXGrGuZ06mEad3UmfdTHwLaGWLNL3c/le&#10;TkfnM/1GAF9CkC70CMHSDgHYOWgEEbK0EUA3R0KymtoK84eazn64fNQStIrMsOjCU4ctx1WDZ+DW&#10;L2bZoQxvRY7GIx98hJ+3ZJrP85Pz1uCaqatxyfhEHBcRT57bgGPGbsG5/edi5i5ZWx3YsigVLZfY&#10;HQJomQbsFOyqJFRlPI/C2BACtBKjKW/7NUcE0ArwQNw/qb+0Q2HcbajJ0VEETgSwMFTFlTL4oNrz&#10;kZYLqdxdetH5uOLyvzWiSy4+H+efd1ZDsD0Kuv+vioeHp83SMt47AM3ZNW8xsmKfJnPJ1/mcZhnr&#10;cEmHCyjLHuqVsWsj9ZFqA2jZscj1fL/cXAL1XkxRHdr2+wpnjkymoGxDi7HUiCdsR4shFKLRybgp&#10;4ge8NeN7JFFAvqdq/NDsDFw5cgnOHpWOUyPSzV597JgMnD58GfqtLnFsiNVZbJejAwvqBIgGivrM&#10;iiTtwEXfU133FFSg/5DJCAh6GgEBryM06HPc1CMaN3QfA9/gSPiFRMEnKAJe/qPg4TMc3oHh8A+N&#10;RlBIJL83ht8bheDADxAU/AqeeX4gtmTKqkssJfA0LU0BUgBt8SekJx7+HA/c8xlyuVT/7MPp6Bb8&#10;FL6enoSYFZl47/2RqJRKXFaDpGlf4pcP3gfmL0TC4y9g3l29CdI/omjgp5h5Sy/ULJjPhsm+2hic&#10;mwK045NM/TRrG0omTURc117Y4umLbGrJuR7XIb8zNeS2AShoF4D89n4EXR8DXYFydieZPrpgZ2cf&#10;7Onkw+/4oKSNQ3qe09GH1/GjNh5g38v2oCbdvgNK2/tgg1cIFt91H9XiVQfVoPWOJk75h3NBblqv&#10;3/jFODOK/BC9CS1GrcbJo9fg0sEEXCL4rE1ZWJ5VYZGnvb9Nxemf/ITjwlbjzInrcdL4DLTgc+1p&#10;nDFoMd6cl24wabxqJg4yHofLvQoygNZBaVvfQm5MqAWD7ANoJ/dOdeohADrxekfztt9dx1XrDSjd&#10;wYnJsjw6t1WZNGnSn36grLucdPJZaI5aOgdQHwXn/5flvffegfIgmD1VWFG7DXXbR5jXhQ5zRMrl&#10;zTLWPpI/p3aqHd9PaQ21yVdRK7gCtfHXW1RkwbYocpoyZBSYoDkgqZuRhDpU/YQrw+I2meniJC4x&#10;W0TvwAmjNuD8wXF4fE66CZQ2gpRCVD7Nv5J0RVm171tTa5uIJ0SuwlkRKQiYEGeBLsV2Jy1+pQcb&#10;vxs1KnpDVbEPpCuVokJeCoSm8krp9bxPRhXuue9z+AW8iV69hiE4aDjBloAbEE6hiSRoH4QCo+Hr&#10;F42uXUfzt6Pg4/s6OnV+AAMHTbBry+tCE6ND++qZnr7V8EBmkZxyZZ/gBJaYC//AV/HRRwswcmQq&#10;rvrHA5gwIQ0Tx8Sgbac78dHgsciXH35tJQqWLsKke/vgx7vuBqZNRHzP7th+083AJ5/hNx8/rOv/&#10;OWeHIpTlbOfqJg/VsXFYMfYLKC+1Nt70T4mYtNFUKS8jRdAVcVZMTMby2+5FhqcfCjp3QWHbdgRm&#10;HwNmh/Zpxm4SWOtR70tbdpPzPQeo9bnMHjKBFHT0xk4ffyyn9o3REURDeQI45xQ6EzuLlhOsoXnC&#10;UIPWRCZjhMxkoxLW4e/9Zjp8NDYH50TtwJXvTka/X1aYrXo2LxQ4bStOGZGMluPkarcOLSfvgA6B&#10;aBGxhb/bgAuHLEFw+GysFItyHMzeUEZeqqtHBQdIZB5VNTuBvCnYE38fqlIVcavj6S4j/cNlg25O&#10;ZhqTzht1smC2tWi8wtVP8OILOSEV20SgSXPr1q0HDPs+Wv7C5ZdffiavUwiJFgIM1K5F3ZYPURGv&#10;k33/RXLCuw9McrZ3XIssmb9saspal3gFauLboTThVhTv+oqMvYlCVel4pRgQievJfhQ05TCWU89T&#10;P6Xg5IHz0GIMNZ/R2y095DnDY/F4Uik+XFuO535djZunJuCaoQvQZuRveGFBOkZlFuHOlWVoGRZj&#10;kYMXDI/BSwu2mb1R9kOKEukgxQTN9Wg70XIqK7WNMb29bWcFHn1qHDp5vYGQrkPh5z/MQNkhAbQD&#10;0gciAbSP/2hq0tHo7PUJ3n57FlJXVmHbdifvrdMXIjdIE4TYNS88/y5Cg/tgwcJ0q5Va8fpbX6Jd&#10;+1cM6AMDP0fPXgPx6acL4e35JN7/9EubigRiOsMRuVnAvAX45dY7seqe21D04P3Y2K4DNlzXHum+&#10;AVjapw+VP055BVkonTYFA7t2xU8ff8Lf5ZrdW65ZCiISCMm8Inc81RU5Odj1+RAkegYjv5Mfyl1A&#10;+3vJDeACbJlARAUevtjh2QXJ7dtg23NPcWIoNh5RH4is30y1VOylU0dtZuozudwtzi1Gl2Hf2N5F&#10;i9F70HLEOtz0TaodJqv8LnfPWItTP1uKVlErcfLYBJw8fDnOGL8ex0SR78I3mxfIhSNW4F8Df8CX&#10;2ZwG1KnKwqcZkzffC9AETtTwC8W/YlfSc3YAsvLh2Fl+BGjJhzI/7i8zjUl5LJwc8m1RncBJaiVX&#10;O1Vf8wZ5BtByT5Nb2oH8oY+Wv3DJy1PyGeU+czF+VRIqM15GZbynuQjpIILmmGof7QNo+X66Aboy&#10;8WpqAx5cst2D6oK5vLgiigiY0kgo+ooDc2zCcmeqwxIKQeeohWgZIfc5ajNyoRudihOjE3HC6M2m&#10;7Zw3MhGnD+OyNGorWo1KR6v+83D24Fk4ddQinBSRjLPGZuCSQfMxjdikHfiaekpjjXazm7ddilQf&#10;Q2K5YVDE5bNs+ZbZIeWU+CefHIAuvh+ha/cRCAkNR3BwNMFRJAAmOAcJLPcHZjdJi/byDUNotygC&#10;9Md49LExyM7lndgV0tClBTr9oUcR68V3MznxPPrw6/DxuQuTZizHT7N38l4f4+YbxyNA1wsOR7eu&#10;I9HF612MGLbYJthfl2RgeWwK0pctw0+ffso3FgALliP77j5Ivb4d8jx8UNzZF3u8g7Cokzd2v8OJ&#10;eMx4zLzxJsx+8QVgu6JZFYLiHJ/q+P7W2ZJei3kLaiktROmUaYjzDkGuV5B5XjQHvEdCAumGAF3Y&#10;2Q/bPTyx2c8HMTf0RPUGTu5VFhpjIGxumRwveVgIlqXxC6D1uaZX+TA//F0seWWFw0vh6eidVmpB&#10;TDdMmIX2w+bj0sGLcdagH3Hh8Jm4esiPaDN5FYE6ybTnU6kgnK1c0Z/+gOcX70Ax+1YpG6RKW8Qm&#10;eUZk/VOTxw/jkJ/xnh2a4Sg00qB1GMfhAbQl/9fpInHXW74MhWejSHboLOt7i6hkufvuu48C9P+m&#10;0q5dOw47BVDhwmS42lqKYek8FKc9ZPa02kQu05RCsBmm2kfKae2YOPYB9FWo4LJNO9t5CQ9TBVD0&#10;ESFTDE2GczRFTQkONEl7jt5WiPM+m4fTxu5Bi0glW1e0VzxajlmBE8KSLZDglCExOJ3AfOyIDBw7&#10;eocdHHtM9FoDZ+V7bjVoObwiFyOOAiVBlSZs+SsOVSTwrAeljU8p8i5wfu+98QTIl+DrP5IAOxZd&#10;fEYQJEebVuyYMMJJo1yPBya/4FHwCxyOHjfo92/j51822kaTtPTS8hzrA4fkh65HfsYJKzllG3r0&#10;fAIh3d5C12794NNlMAJ9xyLEfzKC/MbY626hg/Hxhz/gkccG4JrW3RAdOQklW7Zh+rsfIOLO+7D4&#10;waeBR19EZudAFBIE86++HqUdvLGjow9Wdg5CfEAv/Hrj7aifPYuNVihKJcpYB3mE2BBJQWWFBBGW&#10;ca+sAIVfTEKsbyh2dwpASQc/lzfGHyNtMMrEIQ+PEu8AbGrTDjv9fLEiKBClcUkcR8ebwr0P6vxx&#10;+MhiAAjQskIIpLWxN25TCS4aOBunjtuIFmEp+OfXK9Fx4nxc3W8a2g6Yha7jluPJ+asxeGuOpQcY&#10;RdX7kqFLcezgeBwfud6CVo4fshhdpiRgPXmhVPerr0YtJ1XzHSY5yaHEXxtQvjMMeYk9UGMmP3ly&#10;uAD6ECYOkxd5cZiZQ2DdHvm8jvLzANugHCfOyU7Axx9//KdvFB4t/4PLE0/I1kVoqqszH0mFatbn&#10;TkFx4s0288uHU3msm2OsfXSNnUfmALSTf6Am8Z+oTO2EwvhuKFv3Bm+ghI9kMjK5+FxAZEtTFxgp&#10;bunZn9Nw4YAEnDJyJ04asRHnRq/ESYNn45mdwBurs9Djy0XoFPYz/vbJdJz7+c84dUQ8Tp2SiRbD&#10;M9BiBLXqsRtx2idz8GFCjmU2sXQ7ik6s130OXtxhqGZ4ocxJ7saPX4IuXV6gljoQAQHUWgPHksY0&#10;AefDIwF0QPBIBAYPRkjIR3jhpUi7R2W1fKsLSc5mnAWjiPha7nK17Kyo6Fno7Pkmbr2F9/eh5u49&#10;GcG+UxEaOB6B/sPRNfRz0ot44ol+WLlqjxpONCGi7M5B2ZIYxL/zKWI8u2GdV1dkE5jrqEXXtPZA&#10;WRsv5LTzx0bPrsh67xNiAfXOqkICscK/65wFhVhCiMd66KnlQ961Fbs+64u4Tn4EeT/H/twM4B4J&#10;Od4fDkC73e/2eDjBLMmBwdjy1Xda55siIYBW1YyRbMQUpENif5KNDTQL+Kj9ifbDf8H5kck4mauy&#10;U4Ytgt/3GXh9ZSUm5xAL+bmyIcayvxS4zDUeukxOsfQAOhrrWPLTiWNW48JR8zF3d7mBvibvqjLn&#10;pJW9AK30uHWZ1Ai+tYRHNcmdKAPaGNSBHAJoAXZzcuPQPhCXnFGWktogL84fJVs/5B1Xky9LzbdY&#10;ZfHixVyV/Xc2Co+W/4FFET0q4nX52cq1pz47DKVJweRene5CgE5yhawegBSq6jjjk8FcJ7xIi9CJ&#10;43kJt6Jya38yMCGYWo7uo7s0BWgB6m0TVuCMfvE4O2wLOs/cg2ujVuCCwXMwgjKgDUIJ00LSTKrG&#10;HyRuhe/4BWg5cAFO+WI7Woxaj1MjVuOy/rPxLYVPW3zKQGY+nrYePngpq5DNuRzllLoqCmwmq/vQ&#10;QyPh5/sxuhJgA/0JhgFjXWYLt9354LZnNzkA7QB1YNBIhAR/jnvvHYhKAl95ZRnBpcTR/gQy0gTZ&#10;L+qV0jIn7evKlbmcID5D927h1JpHw7/LeHQLmgI/7+Ho2XM4fP1ex+Ilmw009H3rUKnnaoiWAjkl&#10;qI+ajAV+3bE7pBey/tnWALqydWfkt/U2b4m6STOpduYQdEq55pD27EIgrnisbjK46jABhXYvmI+E&#10;njdjLbXxLA9fM080Z7Y4Etrnprdv81B2aXl2rPILxubxk3nvcg6nLOMNAJok0NTkpvbb5MSlYFl5&#10;teVMe2pWGi4ZNA9nRazDmZzQX+YcJG356y21GPTtEoT9vBBLcgqwkPPOfxZvwGUDf8HpYWlcuW3G&#10;MWNJo9fYKfIj07bb9czsI390VkCrCpsQtMmt9LXlvyEr+WFUJHmbZ4Zkw3GzOwyAdptBTOu+BoWJ&#10;XVC04TVePI5tKthr4ti4cePRjcL/TWXGjBk28A6vi7vXo3Lbp6hIViLyywyglZi/KVM1JDHUXl9P&#10;17E3Yjhl+cpJvpeCP56c7NiBZU9zwkgd26E4XUvpFXzaYehcnDo8GRdOyMD7xIHB5PnropfhspGL&#10;ETphDnr/vArvpORiBlUZAfYP/F3nibE4eWQyThq/G6cNS0Lw+Bg5PVGIeUEJjaIjDbga252bkok4&#10;VUYzbRA4p36ZDC+vN9Gz6xgzKTg2ZwdgA4OGO2QAzfcD+J1mgNlN0rb9XN4ceh0SOBQ9e3wEpSRQ&#10;elfV1hSxBgBdVSMdtt7eV+bQ3vdGo1u3YQjyD4Nvl1Hw8+E1CM7tOj6LQcN+NsAqKnanC9A41lAD&#10;rkZpcQlqFDW4ZRsWPftvLOrshxxPf5S387TIvp3UUpMCQjhu6Wy40lQpJIbXUCSOVhXUV0sEiQJ7&#10;JUKavwAxN9yCTR19UESS73K2QrZdoPp7yG17dgO03hPou2mddzA2joq2jUIFzHB4rIXsICP1k4wf&#10;BtCa/ZVAg4MojXfCljJc8N6XOCVsI44ftByXRyxAl4GT8PiwsVi4eafZqies2YTbRn6BK98Mw6VD&#10;5uOM6AwcP2YrjtWBtJGrcPqIhXh5for56BdrwtfmJP9rhaF7CqSVLwM18chb8xJKkvzMm0nyIO35&#10;sPygbZVKIBdAU+ZKUzj5penUod948T22wpUWrZQQRwH6f1FRThClRxVw2hZLTRryM16xo9mRfMnv&#10;BGjZpFuTyYKQk/owhfs7giD1Mt6Dyo0dX6TFvIDJPDj4bPK2clzw+XdoNWElzpgcg5uWr4HXpJ8R&#10;8OMGLk2T0DKcS85BaThrwAp4DP4Rj/MzRYb1nrMBpw+LxUljMnFq/2V4dUWO+a3qfqgtNiFSTuWD&#10;F9cymc8Uil1IHHj+BWqqvp+ZSSE0YCqB1QXOwYNdNJSvRzngvFezbp4cgB5jZhJ9NyTA8Ye2lBgE&#10;E8FLY4BWMiL5pLOHTBsEHniI9QgdQI1+ADXwEQbWXt6v472PZ9q5s/qdrqM+ra4tIkbJ40Fpcohr&#10;JEXaISkRcXffi61eAWaLlo/yOh9PLOraFUjfjMqKMlt5lAj1tCFWqWlO6XDYIdSk9yxYiIUPP4qV&#10;BObKtj4ANfDiDh2xy6PjfqB7JHQggHZ/trFLILYMjyI6csKVRwnrqLFSNdVJ6qe9AK0uUJAOJ75c&#10;vhaPtBs5206CP+OLdThn5Cy8u2qr5XZbW1uJz+YtwMPTf8CT3y/FfbPXotfiEhw3NMUS+WtjulVU&#10;Os4duQS3z5xrKzibvJoAtEh8I3NEyaZ3UJyk6FtnL0ba8xEBtNxVuXKtTPPETiVhKv6JN5ABUAsY&#10;tp/Fw8Pj6Ebh/5aiGVkBEE4GOyJGyRwUJj+G6kTvvbO/jtRqjrH2kbNJ6JxA7k4Cfj2KY0NQuuFj&#10;cm+CcbE0Za2UTZDE0LbpU2/5sl5cmEntZSFaUmNpEZaKs79IxbkDvkaPGcssaf9pw5fhpH7zcP6A&#10;OfAY+gOCB03DbP7upu934uwR6ThpwmZc1O87fLurwtkclM8uhVmTgsnO3qKbU3dXkip+VlrCqYJC&#10;rXpNmp6Iu+7tjxtuGoDg4EENANitIQuk+Z55bUh7Ful9t0fHwSgcwQHRDgWOQmhIP7z7wQwUEny1&#10;ZHe2Jl2TFgG6oliZxpRCksQG3P/oOPj4fW5mjdCgIfD3fwXPPT/AfKRZdWpYCi7ZRwJ7s2vzQ61V&#10;dIyURcElrUJs7wexsm07lHj7EFw9kOjnhzpqxnLNy68iuPN61aX8y+9XVRezG7OpOf+KJXfdjYyA&#10;UOxq6+nKrdGJAKqIwT+uQRcT8DVh7PTqhEzPDsjpTNDv2AlZHT2w0jcIW0dP4cypFVENKrnisTFV&#10;w0naOXA4iWOr4TUE1zmIzplGz307FydHxOHEsck4dthvGMD5Rr70msjX8HtJZWXYVl1hAS7LSN5T&#10;E3HmqBi0jFqNE6M34pTI1fjXiLn4jdfOtnuyb6jJS6vVfGBkK6EdqMobh/ykm4z/7XxRykJ1sjsv&#10;9MFJWreUHZ1NKrc7nbBUmTmB193FiZyVtobVoHfvo54c/yvKVVddZQ7wEmLnVBFCZdE3KEzo4wJo&#10;JwrqUJFQboCWrdoyerkAuiS2O8o2DyVPZRhvybRBmHAAWljEG+vsOZ0ReOt363DB4MU4OWotWnB5&#10;eVz0Wlw6OhZj+D0Fokwlfw5aW4pnfopFn+ipGLA8ycJ0fcfOt/SQJ0atQtuR1KpLpX9SWFwCJIC2&#10;ptkfFUeCzRTA9yjvNkENDVsGD++X4Rf4Cbx9+7tAuDmg/T1EcLaglsi9AB0Q0A8eXi/hyeeGI5dt&#10;k+hV2kHEDkAbCMgOzDqu31KCwB59ERQ6ksAcjq4hQ6jhR2FnpnRk4SghSm09COna5n+u06K//h5p&#10;XXxQ7O2FPe3bI83LGxv79QVyBGeVFtxTKZOGBkonW+9cj9QnHsOyLr7YTW22pIM3tV0nKZKT8OiP&#10;AbQ0ZwG0NgV3dOmATK/2yPPogPyOHbC7kwdS/AnQE6YToLkeYFvEOvvGtI595wSomIlOfaZqc3yV&#10;aFMrglGxSThz+ELySAKOJ1C3/iIOXQd9iT6fjsBrYydh+G8LsWzrDttUlJ/048mFOGvUMrSKXoPj&#10;RjtBK38fugBTOE9ZXheNjQ4rIPOIf+38RAWsEEirC2cgJ+kuzgDai9HpQwLog69AHaIMuWIILOl/&#10;wlUojuuFsm0RvO5O8jF5whEaS4bmEuGj5a9cevbsyQEnM5PM6V76Rt5U5K24nQDdxbXB8U9bpjXP&#10;VG5qANC2oSgtoDUZ7EZU7x5Dht5u4OAGaMqYw2uUJ219KNucxxcxOGfEMjvxokX0dsvZe/rweNwy&#10;NxNvJ+bjx511ZneWliPScvOTNdvw9yHTcVb0Upw0fAVu/zbJwF7J65WjUfcRQMuIYFhn9mb5zirp&#10;EPUtNZzvz56dBk+ft+Eb8LH5OjcG54aa8u8lN0Dv06KDAoehZ6/B6OL7Kh59chCKOEPaxGUg42ho&#10;5aVV1ISBYSN/QAfvt9C9VxT8/EbC2+sjLFycbZ+VlgkY1Kf7g/I+olYtPVNjXMGbLI1DclAgsj07&#10;I5saqtKCLr/rXqLTYl6oFHm1ZRwXflmTGOuRv2Qhlnftia1BPbHz2o6o8Qy0nBl7PDphd2dlpvtz&#10;bNDKcCftOdujPYoJztLQdxP8ZSPf893PXO4LoJ2kVRpPNUjjKQ9+/TO3TbM7sC9Zd0GazDu/5ZTg&#10;kmGLcPaYNJwUvRJnDVmED1ZVYj6vkczPBcpTs4A34nfBn6soHR57cmQKThizFseO3mQnsJzd/1d8&#10;mpRtUYq2OjMFQBODtGj2rtn+qeBUzUFO8v1UVDoSZBUbwFXoITbZTV7cAL1X874SJTpgesMgXlch&#10;VwrI0YqwEosW/3bU1e5/Q3nmmWfEbhJFA0/Ub6MWNQ7ZS3qiJtFjr21Z+QSaZyw3CZAJ0FzKOcyo&#10;121RlHAb6nO/4oVzTW6c5SDhUkhEWRKOyrtTy81LIxYTaJNwfPQGatA7cfz4PThp5GqcPywWlw2Y&#10;h9af/QIPaso9vtmMe+fvRs+f1+PcEfNxwlgdnb8JZw6Zj7fidpm7nkSlIUCrac4fFUm2RJxYVc5v&#10;8uXzzw1AaI8RCO46Cv6BYejW/Ysj9nM+GDkAPXIfQPuP4WMk/HwHITR0ELx9XsMPP64wPHTqV8nq&#10;CwCAbZwzg7r9G57+HyOkW4RNHl6e7yA5lZqtq21Nc2fsTzVOHmhdWhPj6nVIveUWaqqe2NW2PXZ4&#10;eJt2vGswwSB3J8G5wvINqg7aNd0ycQpSfYP5/SAUXt8ZNR6+liI007OTucHJ08K06N9JjnudA9AC&#10;fWnOpcoR3c4LOzt5IzaoK0p0nmGVA4o2emq4jamjQTvvithIvq9265UAOp1tvm74Alwyfo25Y54W&#10;loz3dwMfbwB6z12DNqPn4sxPv8OFI5firMhEnDY+w05bkZudMtsdG5GOlv3m4pm568yTwyaC2n0A&#10;LVOSY48WfK9AVvLTtgLVhp+Oszp0oIoA+p+OicMN0ElXojw2AIVr3ucNleBAG8lKmFWOTZvXkaeO&#10;utr95UtYWBgH3uFzmTnsDMJtQ1AQ09U0YW0Qyg59WAzmBmiSflOd2BaFSX2o4s3jDYpMO3R0HDI3&#10;tQ9FgShmRQA9Y3cxzo1egZPC4ikYOu1iG7XoTMtKd3p4Bs4IT0eryHX2WnRKxDq+vxotIxUOXkjK&#10;xzkfzcB4atmKHrRzznhDmJpIJgAA//RJREFUCY2ER/ZYR5hVhFISXX6mGYMv7+39Bnz8hxqY+vlH&#10;omu3iY6/swG047/cFHSPjLQp2ASgDaQdc4e53fV+0+qjQ4bVU3ZwL59+3O9b+AS/Bf+ug60eimQM&#10;DPxQmT/N20SasXNyzsEKL1TnJKgiphCEC7HygQewzqMjNeiOyOroaVr0b127cSxj2T3FBGnlgKYO&#10;Wl6DzeFjsZogvouabnnbLii9voNlqZO9eIfXnwPQ0qJlLpHZRJpzmXyhO/hgU5dAzO/WA7Wb1hOg&#10;5aFdZ0YgG08bUwegZd5wvJDYVr6vFZJ4WhvSCoK697u1OHPAIpwUtQ6totbjnGEJuGTIYpw/Yh5O&#10;CV+KE0anW5ItSzEwRjnFt9rjMWM24IRo8WA8uk9cbCs0JcC3QybYmY6dn0oHb6uTSnSeYMnGj1Ce&#10;EMy+pNwQoC0IpVm5cZPkR0AugJa9mgAddykq4tgnKS+RKWKoaHBCdgF0dU35UU+O/w1F5xOqiM8d&#10;H+i1qNzSF8WxQS5b2JWmRYtxmmcsNzkagMBZGyLyia7kcq0w9VFKyAoyl+Ol4OSTI6oo2IHCr80v&#10;6Rzh67NxSlQSTohIcTRogvAx0dudnfQoR0COHaPw7w04hktObdqcN0ph3+k4JWw7Tg3bitYDv8Wv&#10;vKxcq0w15w3tngcAaAWmuAH6gfvfISAPI/hFICAgCgH+o/dtDMrcIdrPbHEk1NDE4bJDNyC53d3U&#10;/VXs2k740TAQAIgvSF1djNt6D4FXwGfwDR6CoJBw+AcMJb2JXZyJytiBsshWW6KIgxU2kheWOck2&#10;g4vKsP7ll7HOxwt5nTujoJMHCnz9EOftjd3DhnLWzCMIVTo2cf5g9eBwrPH1RraPPwrbdEBJB6UQ&#10;7WAatJL0y1+5OdPFkZBA2p28X3mhpT3n+nfFck4MaS++COTvhnITExZtJWbjaWPqALQz6boAmkUA&#10;rfGvIskO/cq8zTi33xwD6OPHbMcpI9fgjBEpODE8iRN8GlqMJ9+NIzCP3U5Smlsd/rDVsuHp0IhT&#10;o9PgN/o3S5ykPQ6FlgugHc8bvillQHyNDXaYqk7etyOvBLyUh+blxk1NADqBAB3/N9TEeSAv+Qk2&#10;Yr4BtMwbDkhX4KKLLjhqh/6rl99++81hZlK1eT2koWTdOyiJ9zOG0W6ymMfxzGiOsdzkALQYrDrl&#10;ejOLVCS2R9ma58hcaS6gdAO07lPCFVuFnbcm7eY/i1bjhMhUO8JKNmgd7inBkP2vBTWYY6jZyN3p&#10;hGhp0RtwesRKXDAqhhRn2vXZYStxw7h5ZsvOF7KZwDQGaL3V0AYts4A0eMnzm2+Ogn/Q5wgOHY7Q&#10;rpEICooiqLo8M/4UgBYou0kg3ZDkFz0cAV4vIjU+1zy4dCqFqjZg2E/o5Pse/ELD0CVgMOsXZRuY&#10;3bq/h2J2Y5mW/IQrnezhtK15ctbfVebVIF8ARRnu6T8Qq7wJrtSg89u0RbFXR6z39EL8nVz1pHFJ&#10;TdA3zbyyDjlffY9EP9mqPbG7XRuUdvE0O7HMEdKAlTa0OdA9XJL2rOhBd8J/eYjsbt0JWwK64hc/&#10;X5R/OZFtKEFZTREnmRpHg+a4cWDZPscGrTE10vi6285ma8WgEO0Rqbm4pN+PaBW9lpN/Jk4K34aT&#10;wzbyOVdsCgVXmtFxMq8p/8tOHBu10w5+0IpNfNhq/BpcM+x7LCqstYnOjpNyAbQeVR9no3AHarLG&#10;oSTxTtTGSW6uRn3qoZONOV5Q/L5APV4AfTHq4jsgL/F+oOT7vQAtO7TaefXVVx0F6L96SUxMdBiZ&#10;bKWlE6qTULDmVZQnCqD/QcYRQMv953AA2tG03QBdntABFetfJeOuM/u2A9BKBET2Vu6CmkqUUYBk&#10;M35w5mK0IMhKuzlh1Gq0jFhrz23JOY5Ezbll+G4cE5mPFtH5FKqd/FzBBNSqJxDIx6zGI1+vcAUS&#10;8EYyoQjo9gI0BUeNtCLJ5tK0mtOFUJAvf/opCSHd+8E3oK9p0r6+IxqAa/ifBNDSlvkoTVrmDiM9&#10;H2UatG+nl5AUk+PKJVWPFfGr0fWm1+AbOgg+wdHo4j/U8kp38emLe+8bYn1aVq1gFh02LGA4SNHs&#10;VFNl4GwRluXUjr+YiFW+ysXcEQVt2hAQr8IeHz8s9QpC+udDoGxOFiGnWTQpFem3hGC1r+NhkePZ&#10;Dns6tzebsTb3lNu5OeA9XHI2CWWHdgBaATSKUEz1DUTswwSotQrELkFxdQFKOcnvNXFoKPmnoQYt&#10;Vzt95AZospytGr7aXo5/DvoZp45dhxYjN+P4cPJQ+BaC8TbyGBWB8StxzNjVBsYGzJH8PIIUuZUr&#10;uc1oOXE9LvpsGn7eVWS+5W6Adj9Kg1bGP8cTaiaKEnujJlbeG1dxwvs9AH2JPc+Lvwd1+V8aQDt+&#10;7lpi1cDLq/NRgP6rl5ycHFvqVyitmtbWVSuQn/oYqpJ0QjE1aG1yJDo5nptnLDc5aUb13Lw5kq9H&#10;XkIoircNIDNttKAJCZPYy+x31QLpSpSSqRUw4Dd+Huwo/Mh9JFPHsTrZghq0hOYECQq1GtmmpeHo&#10;VGa54h0XvQZnUpP+JHabHQBvUKWziHg/iYsru4bebVQkwHX8jiLA5FF2x339EdT9E/j6DcWNvb5C&#10;sN8XCPYf64CoRQ02D7xHTs6mYUMKDhoKj46PY8dOU1hRyO554qlI8yoJ6DocPoEjEBTIuoSEwcf3&#10;Xbz+xjiL2dBcJGF16GBFDZVHiE7w5o+0WkpNxPxeNyCrgy+q/uWBPQqr7uSHTV6hWB58C6AjsspK&#10;UUYNsbwkF8kvPIV4HwJx+w6o8ehgifp3eLfGVm+CdufOzQJvQ3Lni7YE/byXQ158LROJl5lLtDlY&#10;3raDnaiyMyAEvwQFYfek0eyQPWZSkLbqTLhsj4q1Xw967XrPVZzxraMGTUDnRwlE1U7DqEFHrUSL&#10;4dKiBb4EaiX0H8tJfjT5jvzmADTfb0AC6BYRq3HR4HkYtjLXlApb49RyqpDWrD0PgrTqZka2unnI&#10;Tb4LOuqtOo6KTkrrJvLSlKjgUNak4MhMaKvX1OtRvaIjCuPuQH1WBPk4iy3UyUBOo+9/4J6jAP1X&#10;L8qQpTyzCoawPLeVS5Cf/KAdUeUwjTRjge/BNwn1uXOiscwiVxqT5SbcgOIdw8lKG1GjnBh1BELy&#10;lg6mdQC63CL85C7XPnq2nT3YkCQoDUmmDT3KLqg80XLDOzFyraUmPX/4UgxOzbQNHIOqwwZoCntt&#10;rdnCx3+5Au06P41eN4bDy5OgbAA95r8A0PuTALp7j9ewg5IvhfWr7zLg7fMuunYLtwx4fgEjqNWP&#10;QY+eUejc5d+YPC1GSrALoLVBZdPSQQo7QzZTanuVnCBlx8T2DVj+0KPY3t4PNf8kWBI4czro5O0A&#10;aso9sOnlN4DMnajhWNXUV6D8628wL6Ar9ngFoqR1OxR0uo7adGvspEatg2KbA+X9iGAsQHaDsvvQ&#10;WGniuzvLrc4BaGnUSZ6+WP7kU8Cmtax7qQO2DehQpeH4CqDXsouCon41W3KL8PXGQydFOnyljcGm&#10;/NaQ7CDiUWtxwZCF+CQxy/LGGBgLoLVaM4BWCLp4javD+vnIS72Xik571MT/i0rLYQB0vLMZX8UV&#10;qCVXSuVqdIUHCmNvQd3uYeTjTF5dAO207/EnHjgK0H/lcskll9gyXxF1NXIXEKOVkbGS7yPAdibT&#10;SIM+AoDW8qwBQOcl3Izy3XKy30zmkgbtLNAMoGXblAbN10sISFcP+f6IAVqJ1WUGOSliJc4duhjj&#10;NxZZ1JgBtCYbYTRvVcMnZrcjZzcltwBXsfm5nDP+/Z9IdPZ62XIs77UZu0wSzQHrn0UC6Fdfm2AT&#10;xdLYPfAJeNHc73QCizxJfP3D4Oc/Gt16jEQnz2exck0JFLjGJvCPNqy4tG/Stsbk9IG0vnL9Vdh3&#10;eTG2fPoZ1nsEofQ6H7MBy1zh9pz4zTcIOWPGAopoVBRbTi5WvfU+ErxDzfVNUX7SeGUv1qGxzQKy&#10;mwTKLg8NO6fQfruPzKzRob1tDqoem70CsLznTaibNYu8UoqSyqJG4Cxqvp2NqeH4ijdu/zIWp0Qk&#10;kb/kPrfVANpx62zMa03JAegMC6R6df5Gy99hU2IjDdrJEVIvS3/dIhSsfBAV8QrcupaycRheUI0A&#10;mnKUch1qYtgfMTeickf/RgAteuXV544C9F+5XH311WIxOy1YzIxawmXpXOTIduZOl6j8tAlu15+m&#10;TLWP9gNoPs9PvAXV2eN4h21kLAEmBYWvHA2aAE0Q1abVbN72or4zKDTrGpGz3NxHTQFay04B9Inh&#10;aTh38AJ8u7uai0BeVtqihEZN4ms+sOxvAmgowEqSpLpt2VWOJ54ZQtB8FyFBgwyYtZEnM0Tz7nN/&#10;Dimvx4qYMixdnos77v6AgPwGvL0GIiR4Anx8o+AfEIXgkLEIDBmAW+740BLzyxtP9edfdyMPWNhS&#10;joAOsNKJfVrJcDyqylExYwZSAnshq52fgWMJyTboPLoguYsPFt58MwonEKQLcsgonMFWr8XyBx5F&#10;il+InTEoMC1v44XK1vLAOBhRS/ZojxySQN1O/SYoi/ZtDDobjgLn2OAeKIoYw1nTOdlF+S/cwOym&#10;Q5WmAC33ywe+S0LLETFoIbPGXoDWRrSAuDG/NSR5DrUYmYHzhizBkz+sspUaOdjhMwNnbUK7AZoM&#10;XbsMxelPoDyuPZB8GABteaAbALRS96Zeg1r+Pj+mO8q2ftwIoFXe/+ANAfRRV7u/agkICLCBVhpD&#10;A2gtzYp/QF7K3bY0O3KAdtnOXABdkHQHAV+Z8nYYQFBNdwBaNzXGrkE2cXM6UfW8vjObFYyG1JwG&#10;LROHAPqiYYsxL7fOXPZqNBkoEk+3sb8q+wN04yIAK7cTtnftqcPdvT9Cp06voFfPMHh6DoafX5h5&#10;UCiIxQHUiP1A9khJG35+AaPsWrfdMQEzpm/DzTd/yNevI7Tr57apGOivgBnloI5GzxsmwKPLW/i0&#10;/7fWh9p01eaUgcO+hjZb1P/uUA71jI2BVjGbN2P+DbdjvU+I+R47IK0Q607Y6umF9MBgzA8MQcXE&#10;L4hI1KKVanTWj/jB2wfrfALNnuyc0N0cKO8jac/Zndu6ALq93Su/nYdj6vD0RmbnLtjj5Y/toT0x&#10;t4s/Nn/yObBT9p4KA0ILrz7C0mgCrq0398s3lm9Dy+FL0CJyvfHREQF01GacN3Q5+nwZZ3F9nK6s&#10;781DRvzNmqp/ndViAsoynrfThKAkSKuc/ZkDkgG0MkC2cQG0kv1fQVly8qnnZLzBSXkbx7GMbeJN&#10;WMaOk+JwFKD/siU0NNQGWhq07UKLhQu/QW7K7ahOFkNxFt8L0AdnsH0Azd8YQFNDSrwHKPmGXLyb&#10;jMVSoyT0boDm/cjXOWS2SVx7ntfvewpC42VlUzoYQF88dCGW5jtCaClMKSQCpb24Jd+1gxZ9Xm5+&#10;v/pNBVHsjrv6omvXgQgKDoOvXwRCQkYTrIeaSaJ79/H2+EcpIEB+1xHo3jUKgX4fU2v/EKEhn1mE&#10;YbDyT/tPcgXMjEJIVx2b9RbmLtziADT/mttVLZf7hwBo9YoTyOG0VCBdLYAuLMDmIYMxj6AoEHXM&#10;DU4OjMy27bHLLxArO3hicVBXxEeHARtXA7u2oL5/P2T4Bpjd2vFf9kJeR+9G1NDEoWvL60PBLaY5&#10;U/NWtrrtnbpgo5cv1gWEYIVvEOZ064nsKGrs+YViTFXc2mobm0dYmgK0AqI+iN+Ok8krLaLWOiuw&#10;vQDtuNIdiMzEEbEF5w6LxR2TVuwFaNPktSK04gJoedTUpqA849+ojPdy4glWHsIG3SxAX05wb0eA&#10;DiZAv7ofQE/4Qq6gRwH6L1tu5vJVRQAtv1stAmvzv0R20s2u7FtugFZ+gMMBaGoKewG6IwH6Xmrk&#10;35OBsx3xcgG0szQUYztBKtHbqnHugJ+bFYyGdDCAvmTIQiRzZWlBKtJgoISZ8rlmkQDVyT92fxul&#10;mwzh5NlgQMY6Usaefm4U/AM+MIDu4j0KPXpMMJCWNq3H5gD3SEhJj/QogPbzHokQ/xEI8Pkc/j4D&#10;0LPbFwj2m+wAtDTu4KHw9O6Pe+4fhTy2U9Fx0vjN9YpVN2qmXfuIXzBfaD6w350pjC8qebHUePx4&#10;0w1msrCgE/Nt7oS8Dh2RQyDNaueD7KBe+DUkGGuefQI1Az9B3qOP8Pt+dhahXOIEwAcFaGnKdt3O&#10;BGe954OsLiHY6BuKOE8/LPAPxoInnkDtr/O46ipGXWWZAbONnwak+vBszk3JDdAiuRgOSstCq0G/&#10;QUepuQFaPHVogCbPhW/B+SPi0WvMAuhsIPacXZ+3sXsJsh2A5t/alajIeJ0A7W02aDsZvxm52UsN&#10;AZrfrUuRe+vfzPujMCEAOWsJ9k0AevKUceSfo+Hef9miwydVnHSjArUsVOdOxp6EXqhJ1Yx/BABN&#10;LaF5gP6RXJzbAKAd/dY5JkgZOoARG8px/qDZzQpGQzooQA+dj3SqhblCfROdEl7epUHr5rZCOEix&#10;79ShRtGNlfWmQT/1zFD06NWPID2cID3GAFXg3KfPD/D1/eN+0QJmXdMOoPWLRLeAcehJ4NfpLb5e&#10;EXaklZk4FGYeMggeXv0QFp1q/WfZ09jOvQB9iOaxcexvkr7Htuoa0gArSjmlleYgO3IUNnXxwzYv&#10;H+xUAiWBafsOKKOGXNqaYPvPztR+vbGawJ3i5YH0tm3NrFF7XWeUt3EAPbudZyNqCNBukNajglpy&#10;OgRgU4dArPLtgY33PIjCT/sB6atYF2XOqOZE62ShE0jbzqm8jI6wNAVotXfUugK0GjAHx4xpANBy&#10;oTsEQMte3SJsMy4IS0bXsLlYz64Ul6lLDaDtjm6AVj+no3Ltm3sB+pBneh4QoK8jQPs1C9DTZ0wk&#10;Hx0F6L9sefTRR22g5WZXq1zByERtjgD6ZtSkdCSDaGfZ8W8280VzjOWi/QA60QPFyQ+Qi3W4UKHD&#10;wLUEPz7RVOBEXlWaBj1gZTHO/Xx+s4LhJrMBjpVvtIBaxxBRqKLX47ixa9FyZCquC1uGtbyklrGm&#10;MRtiyX/Dxc16IFlgCktljcIdpENq+0mHpCoj9R4UFGTa97ZtAR59SMmMPkZI8DAEBQ5Bxw7/wUcf&#10;LcDWbcANN35KcNVG4gB0JYD6dRlCMCWQ+0fB3y8a3r7D4eM/EP6hIxDcbSwBltqOOyKxOZIvtLnz&#10;DXYoIBxeHSPQPfhLmwxCQ/qjV7c3LcG/wtNt09V6UsYKVxsPVTQIDpLYxGVkrpW8Tn4ult9xK1b7&#10;+iO3jQeqO3qgoGNbA2qZIuT2ps08J5mR86igEmnPepSZY/PVnbDnnkew+flXseSm+xDjdztiPW7A&#10;fK8Q/OQTiJ87B2G2f0/M6XUHfrjjPiS+1xelsxews9nnOimFfCjPHqUcUDZCDZVVV3/cqHQEReC8&#10;j2osgOmL7VU4ZcA8tODEfnyUY4OWjVkRhM3xnZtMKYjYijPCEuEd9hPWsjqWeIr9JxdObb/aJiHr&#10;agBdtwaVGW9ZLo3aeGnQh+FmZ26tkjNtKFKOEq9AXWobi+otWvM8qnjNunpyOC9fw2Gb99vsowD9&#10;Vy4NAbqmWsK+A7XZXyAr7hbHi8O0Z5ku/iBA1zsng8iX1Vla82m93N5KGwD0omYFw00KVmkxzgle&#10;2av1jF6LYwXQo5LRZtRSA+gi3UjIYwLt3haTwDgPboByvqZNS+28l/OZQmjlqsbmxBfghWcmw7vz&#10;xwTcoc45gEH9cV+fT5GWRi2J1y+gnERGzsU9d31KbfdV+HR5GwH+H8Lftx8fhyAodCBB+UN4eL8N&#10;T7/+aN9xQPPA3IDMYyRYBwWQFF0YMMHs0DriSnbpzz+eqiYpoRs1NwGzSEDN4mrXkRS3hqmQd5SV&#10;oGLKeCzyDUCuTltp7WzmKZRbASwyScg8cSDSdxK9g7nunsRVE0c1K4sduRpYEIvKeb+icO7PwK+L&#10;gOUJwKq1wJbt5A1ygjTjmnpUlcnM5mi6bvqj5eAAvd4BaK7KlEZAvNUc37nJDdCnR8TDM/wnrCEv&#10;VdqKhHxs8Ez+aQ6gY30cgE45uPwYOGuDnfJmZ3pa2oSrUJvazgC6mABdU5fO63JdodseBei/fvn/&#10;D6AzjgigpdlYjgazv/IDPbKIuQXEhg1kdvkTF7NScbGlGNBvPm6+YRg6tP0QocHh6NY9Gp5enyOI&#10;YPvLrysM7osrdFX+Vs+5bl6VXoifflqN/v2+wRuvTsGzT43B40+MxHMvjbITUyZM3Ij33o1pFpQb&#10;kgPQgxwiQHcPmUjNPAJdQ4chOOQtZKzKdiw1AgGCgePbLR9oviVio34PCcDMoyNzM2KfehIJnj7I&#10;IpnnhYJJOujUbr9mgdlN8sL41ccXuyeNYV/nIK8ml6sVdqo8P6oJKrWk8hLZVFzE+5VXsD1O/jln&#10;yBoC6u+zOTekxtc7CtBHy/9n5X8eQDsuTc3R7wFoQeheDVpCQ1i1k5H5dN7cFEydsgJ9P/0Rfe4Z&#10;RA34TdKnaN/uffh6D8YtN31hZg0f/09w7wPRmPXrdtO4y2tkGnGoCmVcdtaaP7I5HOgWujdvaU4q&#10;rIsmAOIQnnt2pnliHIgcgG5g4uDzG3pMQlDASHTs9Dr6D/rZ5pdyHT5oxdUuFbXZ9fRISkMwswuU&#10;56FuyQIsuOkmrPcN3Kc5t6dWLWoGmN0kM0jydQTqTz/jIOwmXFWTVCmSzCgEL2XQUGInQqd1k5vU&#10;fzqot2F9nDr9sXLkAN0874kcL45mAFo+0EcB+mj5b5R77rnHGFm5ONwAXZ87Cdnxt6I6qSMZhYwV&#10;fx1qE9uSDm5Daw6gCxPvcwC6rqhZgNYzAfSg9FKc9dm8ZgXDTdrU2Q+gxznCdWrkSvxryHwD6Hw3&#10;brFN+wM0JyJqPHoZNuJrBPo/iZDAN3BLLx3C2hc9e45E166DERT8GYKCPoC370v4fPDP2M7VuiN4&#10;VQYyju3aSdljqSZ5PYGA2qcXprALFNhqgfQX41cQ9N9pFpgbkmW2CxrqkMCar6U933DzJ8jYRG3T&#10;dR+BjciKOlZNE/2BIqAsV76U4gJkjRiO2de0trwc2tAraBdgm3rNAbOb5DZX2C4Iib1uBzLSicfF&#10;HGvXCTHlRBM+0camxt8ZGZaGdf+D9W+u7ANnp8/Ed9EbinG2/KDDyEuNADqjWb5zkxNJuAlnRiXC&#10;O+oXpLPuOhdRNnMBtHzvmwJ0+eo3UEVwlYfTYYV6NwHo2sQrDaBLE/xRkvECAVq5GilL4i/S9z+Q&#10;h48C9F+33HnnncbI8uJwNgn/CwBdMovcdHCAHppRgbP7LqAgNF5WNqRmNegmAL2mqg4FQhoJuw5H&#10;3Q+gqx3bJp8qffL336Xgvj594e31LDw9X4CX97Po1vM/eO6FURg46CtkrNOZIg54KXLPAUhRQ8Hn&#10;a/uMT+oLqPmV81ZOzgu1efuOCtzfeyC6Bg3cz6TRiLRJqLDyoOEOEaC7hUaik8eb+OTzbzgV6B4O&#10;MO8H0G76A0Vt1LigtBBITcb6u++lBu1nQShKcrSn08Ft0BYN2MUfS/wDkDnpC9anHPnsaLk9Og6P&#10;+4BZz62+7DJ7wxmqP700HidFUAIRawtw5tBFzQD0YZg4wjbjjMgE+I6Za0euORGx/+8A+ptvZxwF&#10;6L9ycftB6yh3J9lOE4COI9PEXYuahDYkMk6zjOVQcwCdHy83u5/JsS4vjmYAWm52ozbW/j4bdBOA&#10;XllWhUIJvYhA3NQGbcc3sWh5KIcB2aB1SHTm7npkbChFdgFQUMzPhbWssL5XXUmtuVK1doGxyCUg&#10;DjC7iaAptzc+SmuUv7cwZ+yEBWjf9t+49cZJzQOzm9wAbSlInfDyriHh5uYnDX5Xwf7JghqbBNje&#10;Rq+PjIQ1pZzgUM5VwIYMpN96GxQlWNnaAeDMzgpG2R+Y91EnZHt1Qqx3Zyx+9ml2bBaBucIAWlGA&#10;NsFwRNz324symjBt0vxj9W+OGveXA9DDV2bh1IG/oUXEuiMH6MhtOC08DgET5u8H0PLj+L8N0NNn&#10;TDkK0H/l4j4wVhntdILHn61BG0AX/USkomapGx0AoCO3Auf1X9ysYLjpcAA6pbj8IDZoPkietCOo&#10;d/ScVEpNu4griGKicXk1BVnfs8LfyLtBaKtLVLpDqmXCcJFec2JzNGaZO5xAHNlUJahbMstw4y1v&#10;okfXUQjwGdM8MLvJANo5/soN0D26RyAw+B3Epe1CCSVSTWpITrHKkTR+f6woV5ZcRLZOGIPF/r7m&#10;OlfV2jnaalsXJ8jkQKQsdCXX/gs5vgFY6NcVhV9+6+ygGlixM6zbVWnBtEhRjXKD1BEOzjEOf3Zp&#10;CtDyWx6cnIlWn8/9fZuEUTq5JxYhkxf/j9Cgp0yVH/TRSMK/bPHw8BAfu5IlSYIIl2XfY3fSXahN&#10;83KYxjYKHQBunrEc0ufVKUo6/k8jhYrnJvREfd4ECmkOmVaAWGcAJoGxxEx1RaZhTc8GLvjoOztJ&#10;RacnH0ftxskJTVCO1PmEJGUf08kXfH5sBEm5oKMkZGvRMioD5w9egPkFlQb4vAHRRkJPIdJr3tPA&#10;tknR2w4JMJoWXmPfFxxqtjigI6qorTSYKSXQFXEWGjx8FkK6vm+bjaGh4xAQMN4J27bDaJWPg8Ct&#10;IBRRA6DeG8wSNByhPT7DPQ/1RSXvX1FZRyGtRFmFWsk7qU66tQDBQPrARV9VX6h+6he9FpA4Y+Ky&#10;DxPEsH0HFt99L7b6BFi+jGICr7w5FGRSe50S6nuZNq2DYu0kb4KzMtRZHufr2/G9LkgNDMGPt9zC&#10;GWojq1VqJ/WU1jknxOjeDsnssY80Bn92cWvRMmsJTGVOe37hOpwYtsICU1qM0Wkpm+yUHikA+0hg&#10;7ZCOujp+NAFc5xSO2oJzwpJwx5cxdjCE8VYtJ2fdw1iAazY+mgtkXTJK0p7hgw+UblQn3DcnN/uI&#10;skYSmJsfdAIVnTjl4miHwhV+KN34FvtJ4+5OywD069f/aLKkv3Jp04YzNYulG6UA1SKfuPkTMhPv&#10;RkWyKx90vMM4DjXHWA45AE0tOtkBaZ2qkpsYitrcSErKHjMbSLsQQJs5pbaITOwA9A9cA1/2ydc4&#10;MWK1c9yVgNpAuiFAU6BErtf67HhqQYokVEY7HaP/Q065ZSyz1QAFZy9AS3iaAeg/swhgquorpEcZ&#10;EOWwTb37DLBQcT87uVvArKRH7oNoXQDdAKQDg5TSVAAdbechBlCT9g/qC5/ANzBhSrxNchWceOop&#10;pBWVWvXwRmrb7wBokRuclcNYOqASTGV/NRNL/buiwCfUSf3ZoYMFpSgCUAAtrXqnZxcjeW4IsGV/&#10;lomjvJ2T/Gidrx/md+uKkulTWeESVHK8FR+oeze8v0j1ctOfXZoCtDIdPjI7FSeFLyfgrjeQbklF&#10;QBO8gNhAWCu1BkBtYC0NW5+FbcV5IxPx8NdJXGuqP4XGAmg+aAjYILPYKNd2fRyKUh+lPHiiLu5f&#10;LuBtXnb2kQPQ9l0BdAwBOqEDimKCUbr1Q46/epErNUvLAHz26VGA/kuXK664wvJBy82uspoiWleA&#10;+vLZ2JXUB+VJnR3t2Q3QWn41y1QOCaBrkvXofFcnquQkBqFqjxL2Zxrj2vKfZBnAaor5pNh0goXk&#10;t38N+P4PAfSZQxfjiy35dr6hRRHqYE2KvUwqjj1DtujmbZV/BhHqeL8ylNWwH3m7n37JIDi/jh49&#10;hpnZQgC9n1mjEQmgdSiAG6DHIkTpRfmel8+HuPGWT7FpU5kL2KipU0szXNYbWu9ycmiuXk3JbWAQ&#10;uQFaZNkF9+zGgsefQapPN+xu3dnSjip5kiIHBbxlbZxTUKQ97/FwtGnl4hBo6/NSfleRhbv5PM0n&#10;ECuffdE08vrqCi3MbTwa3r8pNVffP0pugFbU33Z21e3Tl+DkiBjykmMuO4W81ipSx1y5AfpAtNW8&#10;OJTN7qXZ6xqcqNIMQOtwCixHftIDqEvphPr4f6JOstSM3DQirVQTlZjMBdCxBOj4jiiI7YaKnf14&#10;XU7KDQD6nbc/OArQf+VywQUXoLi42NzsyivlFFVGrluI7NSHqUF3+YMAfR1y4v1RsWMgWWm7Rd+J&#10;iRuZOFCC7PpaJPBZ+yHf/SGAPmPoUgzPyMJOcS7FXQCtpbMBtIo7xvu/VAQ/NShGOSW0mE3rfe9n&#10;FlmoKMRAP+XwGIngkL5OlKC50Wkz0OX7TBJABwQPdzRradkB49G12yT4+IYjODQCwV0HYMSI2Qb+&#10;5ZxMHbOA3ZhF6HBwDdq+p6/Z950HAbPMHDYenKTLps3AvJAbsb5joCXuF0Db5p8rYEXeHMoTLROH&#10;zB7F7QTQ8vDwww5P52xDad1lbWX28McKauGZEeOB0jLHfNKkqA4izTGuav2ppSFAa4NwJcl37Hy0&#10;ikpFiwgn1Ltl5L5sdkon4CYzgcjuLGA22m4nqpw/YCHeXbTJtHEnax0nSjK228ShRwdIF3EFeTfq&#10;UzuinmBbow33ZuRmL0nWXABdR9lB4pWUPZEH8uJvQOWeofsB9HPPvnQ0Yf9fvWzfTvDk8t8REA58&#10;3QrkrXoCFUneDQCa4HwYAG2bhGYK+YeZOgqTAlG65RNed4sjKKat8RYG0OWoqsixDGPa+vAb9QOO&#10;D1uF48PX7AVoCY42A0XapBG5Xzs5OTYYOIvOCUvAy4sybOkpfay2LI9LUIWS8FYSnv+6iaMGOUU7&#10;pFPhy+kx8PF+Ff4+nxOcdSBsFIKCR8DD6wU89sQEeHi8gx7dwxxwlu/zXoCWLdoF0DKHmM3aMYvo&#10;86CgN7Bpaz1KKgkEvI/6Um0zD5J6c5I7cNEAqx9cSOgGxUqCp1V6x26sefwppPl2xc7rvc29zp2l&#10;TgAtDVmpRQXQ0qilWVd4+CHzek9s8++O2A6e2NLZE3ltOwFtPFFN4N7Y0R/zbrkLSCM0lpZSk+aN&#10;CGKWKMtVVAfVRfRnl4YALT77jXNY+/BFOGYEAXr8brQYuQXHjdTET/Adu9OxRRO4lafDTvXZC9L8&#10;nHTKWGrQfWchPMMxzdXZKfjsd63QVPggRaRe68KqH1GQejuqKRf1CVceWoM2WSM4JwmgpeQoWdJV&#10;fOSqJf5W1OZFcfiKbJxtvNmFPbrfeBSg/+plzZo1xsAOi0na41G45hmUJ/qQaQi4ewGaS67mGKsB&#10;OXY2B6Blhy5K8kXppg/JsevJzJXGWKZhSD75WgBdxnsqt+6tX8zDcaNWGkBbhrrojUcE0GeGJ+He&#10;7+KdzRu5bFUXEZ6pFfK1gMy56X+vaFKQDVoxGf9+KYrA+ym6BVPzDYhEgN9whHQbiHc/nIKsHOCB&#10;B0YjyH8gQgKUbyPcHqVRm6mjgQ3aSM+NwtHF6328+8GXbBeQV1xm7TKQpiZnSeIPVtQHziDvA0S9&#10;LuPVtMyIS0VyUCC2ewch+zodYeWYLgycScr3nN3Rz6IL9Vo5nXOpYW/zCQE+6oulN92G1b6hBG9/&#10;lF/HZf31HpaqNMYnCMmvveX4M1pleS8OhRukVYW99fmTS1OA/oGoet2gWTh7NHksYiNOHrUBp4wg&#10;GOt8wkjy0ahUOz7tpMh0R0mwjWlq09Fb7PH00Rm4tP/PmLS1zDlAoFaTmza7XbVnY3QyTx32oL5s&#10;GvJTb0B18r8oD1eYAtOczOwlyVqcska6Afoyvn8laqgoZSXeg9qiL3jdxgDt4x1wFKD/6mXRokVu&#10;3rJBJyehbP0rKEvwbQDQBOfDAGjLxGVLNX3/nyiM90Lh+jfJyKtIFbY5uBeg6ypRU5VHWKk22+Dz&#10;cwjO1KAlGAa6XGYeCUCfEZGMbpMWYzWvVSZtuaaQQFYOWQO1OSknFbdd8r9BhAEDmRWxWwi+r+OG&#10;bpEI8Y9G1+DRCPAfhMDg9xCfvNt8r+++awhBeSBCA0Yi1D+cJKAWOLtTkQqkm1IkunfV2YQvI2Nz&#10;ieWDdm+6ugG6uXo1JBlFtMXobGTqx6yxTu3NrcK64WOQ2qEtigJCkN+ay+rrO5nWLFuzPDVkb7Zw&#10;b2W1o/aszcNMvp/sHwQs/A2VkyZiuX8vrOsShPx2nqi8ri0Krm+DHf6BWOgXjLppX2vm1C4n78tH&#10;jUmDOqk+Tev7Z5AboNVf32TsxHXvRuGSwXNwWt9fcdnQ5bhi+HJcEJ2EMyak49zIFJwVlYIzItNw&#10;CkFaJje3qU1eRXr/mmFz8EsRu4zXRi25q8YBaL2UJl1Vo3D2nSjLG4281K4EaGnBVzqnqjQnM25q&#10;BNBUiJIJ0PxdlQA6+UGg/Ov9APpf/7z+KED/1cu3335LzjJ5ccy09amo2vwflMY31KB/D0D/AwVx&#10;XPJmvErBTCEjlzUCaPMdrimghltpGy4fJ+203XSBrTToIzVxCKDbjvgBy7iMNbvzXoB27NA2+fwX&#10;i/Uf6f0PxiLY7z0DXp/OyqcxHp06vY+PP5ttrnIKhLnxxo8tslDAHOof2QCgpSnLvc4xedimoZHj&#10;3dEtZBz8A9/Cy28MNS3aDdAKkjiUBq36aXhlqRaZzqc8y8Wk1ZmYdMv92ODRFvle3o7tuY2HgbMS&#10;+AugZW9WyLeS7dtxVR07YE9AAOb4eqH2h6+AHVtR/vYAJPt2MzNIRYf2KGlzHQq8u2Cttz+W3N4b&#10;25XFTpXQMsNlFlA99Jbozy4NAVqrqvS8bIxMXoc3UnPwXGwues9MRa+Jy9F29AJcErEQF0XG215G&#10;q8HL0Gp4PFqNSsMJ4em2qhNpldYhbB5WkJeyFalaI4DmgNY5NmEJUGW1NnK3Im/XcOSmBqMqWaei&#10;XAGd0N2szLjJALqDAXRNCgE65VK+f4WtZPekPcr7/LAfQF9w/iVHAfqvXj777DOHuVikywDrUb57&#10;MLJX+JFBCLQJYhQdZnmIM9X4nfrkfzibhAlksIQrURvfBnmJfVBfMo/XJVRK01PuCtuc0qZaLcr4&#10;KOehxTk1uGBoLDUZ2QS5tByzHS2puZwaTgCO5DJT4EytuiEJpLUTL2oVlY5LBv2AcZn1Lk8OtqWa&#10;V66ljk4s2LtZ+LuLEF7Qpj5y0F5CYpoTiyad9TuK4eP3InqEjkaw7wT4eyojnZIfvY3sXKcOSatK&#10;4NXlXYQGuU4Md9mg9XgwDVrf9fUciZ5dR8DL40UsXboblURp3d6xP2vT9SBFX2TVJdw6q0RL/hI5&#10;bJfWYE/4OCwICrWNQJky8qklOwn2HdJ7er2nY4C9lm90edsO2N2mIxJ9g7Dt835UKbMJ9BlY8vxr&#10;WO7dFbmeoXaYbFHbjsjx7ozVfl7Y8NLrwHaul8pLbczdE6cT6FNuE6olVKoXObwi/2xNsjJVqdvV&#10;DNMj9FpDwT6QhUFj7Kxj9pH4S+6DWqWV87olJHkNiT90wrf2K3Q6t05HSSN9wwqNySrH+6nb8eSi&#10;1Qie/Btah/+Ivw2ciYv6TcW1n0/GrdHfmUlONmjbJFT+EnnUiAE0a4rnkI7CDZ8hL6E7qnSaSjJl&#10;iEBdl9hhH7kSkO11q5MMEaTrExyQlvzIxFER0xmFq17kzRairFzXdjZ1CwoKoFP5XWJ8tPxVy8sv&#10;v8xBd4oiooBNKM+OQlZsKBlEAH2JgW9dohL4NwXlhiSAvtK1A00Sg8Vdh6L426nM/sjr5pnQuQWv&#10;WiDNd3VH0WoixtXDluKM6AzH7jduB1pFbMAZYdSqDwDQDUna97kDZuGTVUX7PDkqydDVxTYhHMJC&#10;exiF17OrCKQFEXpNuZF2VlVlyuikmbHw8n4D3YInoFfIDPTqGgUfz1cwZPAvtnkkQJr4ZQK8vD4m&#10;QI8h6EY3AGg3ODdP+rxn6DiCfyQB+m089shIFOSzJqxKPetUVcMXByuqLjtaYCgoFEBXlPPHWYVY&#10;+8p/kODpgPKBSGHfmR4BBHF5d3RCZZsOpmWnevkh9dnnCLxbWJlqVC+NxZLejyKhnT9y+f3CDp7Y&#10;0+46bO/cDgl+AZwMRnBMSlBQxmnCzQA1BB3yheW/E+jJ5U8No0aqsRNIk3MMhaV4awRMAdcw6Pe6&#10;jl7rzSYk4Kxj58vzQdd3Uuvrn5MBXNfSuGgCUJ8IAgW+AnCZ3hQxuIBvfp1ZiUHxGxAdl2EeHDKd&#10;abIzcCY5z/lmDSeqquXYk/o28pPvRHlyFzNZ1CX/HdWp/zTtWGTxAlJmGsiQeUIlOQBuspd8FYrj&#10;fJG37i22L9HiFdxl69at5IujYd5/+XLjjTe6htwRXmAbqgonIyvxFhfQarNCAC2m2cdM+1MzAJ1w&#10;HQpjb0JF1iRed7dLUyKRmU2L5rsmnyRpM16RcQTkJAL0egNoadCnh2dA0V7aUW8OmN10EgH67MEL&#10;cf9PGc6R+JZIgyJXXboXoJvaJ4+MtJHqpJZ0SOqblpqqPQGEjXnsmSj4+39uYd1dA8cRhPvi1lve&#10;wq49hHY2VOL1zIuR8PfrjyA/atnSoN2eHDrBuxlgbkjdgkbD12swbug+HH6+r2P+/G1sG2thQUYH&#10;t0EbeLg06ArWnwtlp+MTM7Dsxruw0YuA2gwwu0kALQ1aAC0TRxk1aNmaM5Qg6bbbgFXUQRUrXliI&#10;yp9+wW8334l4XnOXNwGmQzujdQF+mHNzDxTO/YkDz++Ws9P4INOa21wjjdoBXj4ROaF5fI9vOv+V&#10;8cRA20BYfocCYrWTl7OAWH1JwyMyBOZ3lO3KDfxGurZu6vqeGLGSTyxOn8TfyXKhNKjlfCkAVxDU&#10;bv5UlyQD2PXE01I4LNDHOngXvxCDXWv6Y3vCo8hOuAlFiYEoTu6I0vQrUL7qClSlXUmQdjbSJTdK&#10;p4AEypgCvJLbWBRuHT/X69z4EORv6c9rr7OYBSkEKr/99pu056MA/Vcv7mhCG3iBmoC07EdkJfdx&#10;tGYD2sMzccjuvHfJZku0f6EgJhRl20fxupv2MnRDgFZOXQmnmP/2aSk4f2QsWkQpyksmjk04NcIJ&#10;KGgxVgC9fxpIN8lF6tzwFHhFLUEsLyxtyHyta7lsNi3szyiU1EbSz5WAKwHTho35CAjuh17dx8Hf&#10;O8pOYgkIeBmzZifbL2R2Xbm+AL4Br6BXzygE+0uDbgzQTnRh8yQzR4+u4+DnM5TAPwzduvXFs89F&#10;mc+1Jgct7w9ViCPW9/Ju0QpGnVLzza9Y5hmCAp9gx5RxIBJId/AzgFbkoLToQr632SsA8wjC+P5r&#10;riR4wUpCWQUnxSULsOyRhxDv443MTp0siCXXwxNJ3t5Y/uADQGwckF+CegKntFZ5RRhIs1rmFKFO&#10;M+IbIqJ4aX05dnFq4RqPk3AZObWc2q5DuaR89oKyvij7eBlJIyRs16EAjiM+UVizgchCW0kaPoGz&#10;vqyjvyr4yyo+6nT3GhfVcTrQRMzL1AnoK93XcHhZ2r0mPHIDqnUwAXXv6sL5qMudhqodQ1CU8Qby&#10;Vz6B3DT2cxrBOtXXNGvlq7GzPm3vhvKTfIUpOObFkXwZZe4qAnRXFGVy1YGtBtAileHDhx81b/xv&#10;Kcpmp3wcYkA7Z7tmMXLTn0N1ojw5NMv/0wHdZoHZTVqu6XvOTrRjHqHGkBSMvNXv8tqpvC6lQUJi&#10;ao5zO5FeSUjfXpKJsz7+AadM3IwW47ebaaOVcnIQgA8F0AJxgfkVg+bhO65Rd/HCTsitdBvqvNa2&#10;P6NQqJ0rUhGjJlpGgeFbY8fMg3+ATuWOQrcQuch9hDfeHu14sVEtlDVhyKhZ8PV/ywC5Z9dJLoB2&#10;EiNpg7A5YG5Ijj3aAfWQoEHw6PwSfp693pRI9aFskw2padEcbOYlopJFc5bWYUvfMKzx6YG8to4r&#10;3YFIdmkFqgig5Xpn4d1tPJDr3xXxnb2Q/Nwz7OsalJS6cteVcRCSYxH3+KOI6eiBkqDuKG3tid3t&#10;vJAR1A2Le/cBVqcbT+SyPwVrrJEpteXVMoE5zzWRVBMMS2orMGdLIt6fPwnvrvoGn22djWHb5mLc&#10;jgWYmrUMX+bF4afSjVhQvwsJKMRqQuYqctU66ttbWJ9MjleBiwTo+ZydSjmKstxLOxbpuezdSkxV&#10;biaRGuI4J7OaMrKtJnu2SxOQZMVMMNTa+Rvhu+G8xoHdLpMH6tj+uu2ktSSuLupiubr4ErU7RqFw&#10;5VvITXgMhXF3UIEJtg35ugQPIOZqB6wlT/F/4+MVKEnoRpEcx6tvI3EiKzAHPzz00ENHAfp/S9mw&#10;YQOVAUqvZFrx/rWJyFv3DsoTQ8gwAl8C76H8OAXQ1AK0ybHXhhZ/mbkJ5a96gRy8dB9AS0USZ7uK&#10;nkpAxmSU4NLPf8Bpyiw2YadtAipXgpPJ7uAmDnl2nBi1zSK9Pk3aQ6HkNQnOBqR8LmH/c4oD0HpU&#10;M9QkaV933/6pAWiQf4QdMhsQ9BqWxm60b5oA87vPvTQGfn6f8DtRCAkY52jOBtCyMR/KxOEGaj13&#10;st4F+H+Mx58Mt0kgK0/a3OEANAFPcKJxKKnB5o8GY4NXCIpaU8N1mTOaIwG0wrq1SSjvDgtcadPJ&#10;ckCvp2accPst5slRX1HEq1dzPHUPglpaMrZ/9DF+atsJOzoHIpfa+jYCfbJfINa99yaXHiv5vRJU&#10;lxF4lFVRJ94Q6N0Hx0ozlTacy2tGrZ6Lqz65F+eHP4TzJjyOM8LuxkWj7sFl4ffiisj78bchj+Ly&#10;EU/i6rBncX3EC2gf8RL8xr+JntM/wZ3ffI7/LByNvolfIWLjr5iUuQLzqrdgOfYgldC8kVPcTtIu&#10;jlgWwTmPqwGbHKSx6vAHy/YoCHfZyVlkYdG7emXgrP4lae6zD+yR/SBPD20eVrGNlTsJ8Ks4ay/i&#10;oI1D+aaPkLfyaeQn3I3a+G6ojOlqp7DUx0khaouSePZr9hT+VhZxDhmVKRUfH5+jAP2/pXz33XcO&#10;SpKh6urEABko3jYApYm9XDO6y1bWLDC7iZ/HK2qqo2MaMbe8S1CVSMFPfgj1+d+7mJXsbFzMG5rt&#10;kLcmlsgEsYjyed3AH9EyPMlszsdHbYbSQVoCm3HNgHIDkgtei4idOGdoHO6dEWMAXSQQpaSYnOg+&#10;DWyyv4eqqggc1Jy0rFWdpbYKV2ZMTEeo34dQciPlcO7s+TY++GQ6SiikSmeq+69dX4DQ7u9Dx1kF&#10;+lJb9nFvEB4+QPsFE5SlaQeOtSCWXj3D0MnjBcxftM0xxTYB6Mb1dwGIG6Cl5bGCq9/8BOs9/e2Q&#10;2OaA2U1yrytr4wCzzh+047DaeaLAALsz4v18ULrwNwIQwZbarswNxQI1zWDbtyF70mQsvftexHj4&#10;YbdnkIWGxwf5I+PlZ1E780vyTgLBej07ai3W/vIzNsTFcNAqrL46uSSPvTgjNwGXDbgXZ017Csd8&#10;+SCOmdYHLSffjVMm3U66G6dNfhynk86Y+BhO/+JRnD/9WZw75SmcMeFRnDn2QZwdeS/Oi+yDCyIf&#10;wMUE+UtGPoDrxj4L7xlvo+c3H+Ol+ePQP+0nzNiThIUlG5FMMN1OnTqf95bmvRvFyCan7uFz+UGL&#10;ZwXO7FYrmhNlRjJi0/c+p1ptm5XysxTg18oAp63GTfwwhX22mGPxPeq3DkTh6veQk/IECpNuRN7y&#10;QGTHP04m4ueaqngDO/2IPHjeeecdBei/ejn77LNtkAcNGkRGIQ+Qd+rqpMtuQuXucJQk3kyAljZM&#10;gD5EqLdp2nEOQNcol7QLoCsT2yAr/m5U7ZlMbm4A0LpfAxKjryP5RM7FyeGJaEHQ3QvQY9ehxfjm&#10;gdlNLUYrV8JOnB+xCl2GfocVZXW2bHYWqg5A/xlFwiFzUElxJVYmZ+KtlyfAv+Pr8PP4EP6BgxES&#10;Mhi33j4YWby52qRc07r/0GHfwNv3Lcvx7NeFgOw/vjFA+ytqsDlgdkjaswDaL0h5Or5AoH4v+3Xw&#10;+7jvoc/MpNoUoJuW/QC6qAyJr7yNNZ19CNBtmwVmNwmgK1s75g5lspOvc5GHL0r4vgJXMgjQm+Wh&#10;kbObN6mCskbIG6JACKXdttJC1CbFYPPrb2CTd5AB/U7Pzkjq3BGxXj5I7XkHvr/tDky/516Mffgh&#10;rP7mG/6GyoLsxLyEtOglhMvrRj6BU6Y8ihZT7kKLmb3RYsbtOGb6bTjuy9tx/IwHcRzp+K8ewgkz&#10;H0aLqX1wzIwHcNy3j+CE7x9Di6/0/T5o8SXfn3YfTv/2KZw2/QmcPPkRnDzxIbSccC9OHXcvzom+&#10;DxeH3Y/2Y5/BjTPfx9MLwvBuzGR8tTUWC4u3YVV9mfnuZ7E/S1g99am1sZ7Aq34VIKvZ6m/7XH7q&#10;WlfI7U87ANqmLeOk6jgQKs6xvm4Pr0jNui4GdaUz2Hmfo3TTi8he3xe1NetRqmtxADXZKj3Dhx9+&#10;eHSD8GDl5NPOP+wZ7NxWZ+GiM8/DhRecg6v/cTk6e7Tn8tQboSEBFNgQ3HxTT9x26424+67bcMft&#10;N+OWm3vhpht7oFvXIPj5eqFD+9Zoc+01uOziv+Oc0x1QbVouPOPM3z2juo++siU7WUaLPRR/h6KE&#10;B1CX0IVAS+049RAAbaQNwjZmDnG7EFXHtUNtYndUpL1MYdtFZpOvq3Mve6LNFoKnQEz5et+etxqn&#10;fzILxyv/wdgs2yxUPt6Tolc2C8xuEpi3Ip0SkYSLhs3Ch3E77XpSWITNAuo/VHgR7SG9+cZnePqZ&#10;99DnvrcREvoauob2Na25a9ex8PUfCd+Avnj/o2+sPUpEr6hGpR4NCn4TfgRvv+CRBNlIUrTzGEzg&#10;tdcE4kbZ7fYnA3S55vmPRQgB/Ybu49AtdDDatXseCxZJI2Mdq0oJCgQJa69q4Sqsv0z/Agx5QAgw&#10;UJKL2FdexHoCZHmbzs0Cs5tk4hBI67ns0OYf7XpfoL3Vyw/z77oX2LoFNYW5tkkra6kWSmavralG&#10;hey4hfnIGTAISfy9AD7nunYo8A1AcjsPpD3wArA0BvWZ21hd+S/XusCPKwDWeQOvGDDxVYLpAwa0&#10;x03vg1bUok/88n4cO/2BRiRgbjH9/gZ0HwH6HodmiO4lsDt07Jei+3A8QfuEqffjJFLLKfdTK78f&#10;p058EKeTzp7wIC4Iuw8XDb8P10U/xXq8hjdTpiJ690LMx2as4ZSUyRrvYe9moxQl9ZWoFMNUcRzk&#10;sE7N19l8rKZ2zdfqFxGLLSY1odYJ4En14lw5i8ruvIstL+Zo1qCYE5Z+MufXuZy0j7rYHVb52+WX&#10;IahbMO7qczc+7fsZxk0Yj/nz5yMlKRXr0tdi9/ZdqCrhYkjCoU0F16AcadFvVeTTmZOVjfXrMrBg&#10;/lyMjhiFxx+5n8vmLrj0oot/F0h37EiNl8U800wUyCAV81GU/BSqFVEo8D0MgG4IzkZ8XRvHa8f7&#10;oTrlYWpEa8iIypGh9uiGIv4hc+qlBDo6NRMXffIjWin/wTgCtCWxWU3wPQRAR2/CKVF8jEjBqcPm&#10;4cYpK7COPG9Ba3UKWRBo/bEi2+LUKT/j7t4v4cabX0P3Xh+he08CLoHTwysMASEE3cB+eOqZEQQW&#10;4l+Zc6bh5KmJ6OTxHwL0cAegpQk3Ir3nysVxUHIiCt1adbfu0fDx+5z3/ARPPh2FstIqyn+ttdcB&#10;aBE7QUXsw8lQgCeANi26JBtxLz+PDZ4CaGrHAtvfSTs7+2Fp9xuA+b9yTEtQwjtIi1YNXDtnKNBY&#10;V1eg+NtvMN8vyPJ2KPOdwsZ3+vhj030E6JTVVJeL+N0iwhKnOBdAqx3b+U7o1Ddw6mSC78wHcAIB&#10;+mQC6YnTBMgPGSg3pP0AmqB8IHKAmkB/ADp+GgF7xsNoNZmgPaEPzhnTB6cPuxUXjbgLV4T1Qeuw&#10;R/HYj8MwdO1s/FK2lrpwjoG1LPI6R0haszNxyjzGfmC76s2tj21TJ+ktmUFs9aNxckh+225SL4g+&#10;+exTyflRgG6uXH7haXj28d6YO3smiosJvjWuFIDsQtmkOEeiiCBaUMGlDNFYbmRlnEXLKwQS5FWS&#10;7IXm3ul6fbhkmya1vBZJ6RsVhSewEykur7w6Cyvi5+Kt956Hb2CHIwJrbT5oo9BstXLDr4tF+erX&#10;UREbAJ0GUZ+ipC/NA7ObzMVuL0BfR+27NeriO6A+vgsq4u9ETa5sadkGWgbQxpj8Q3VafhH5ZNol&#10;VCDaDvvVPDJajMncq0G3jEpvFpj3kjYJR2/HMZHpOD0qDq2HzMYCIr4s6tXU2jk7NLDH/j6qqpRd&#10;l9fk5Uo52F9MXmuA7B+odKATEdAtAkqw/+BDg3lP8kIFpwU+3nVXf7MXu4HYSGBtNNRFCuluDpTd&#10;5E5HqiT/zmZhaLcoePsNQVBX/j7gTSQnrrdJRKsTp85aEjt5IoxM8J2gD9voKspFwr9fxMbO/ihv&#10;3TzwHi7pUNmkLj7Y0e9DTu65KKwu4IRb6/Q/HxUUUqIxF0hvWo+VL/8bK739UODpCx2Xle/li5hO&#10;gdj87geslzyJyI911QZYYn72PAGvDDfNeA+nUrMVQJsGTW33OGrMLb56iKTHBjSD39tL0qAJxgci&#10;gTSB+GDUYmpvA3uZUjQpSMs+bQq166kP47wpj+HC6Edw3vA+uGzEg/Ac/yLu/rEv+q79Fj/UrkYC&#10;dvNfGfLYG9mya1cpQ7baxoGRGaeCrzQXuUjj5CbbrCTxm0b33tfnd6+W/7Kl9fXXYkLUcE7ushVp&#10;JqxEcVk+Ki0xvAOUchXTPq+suAJr2c0c8HQA1pYyEhQ+F0mxqOEAVddwAEju9w/0ufwRJFwi1UD3&#10;EOmeesyr0HaGFkOiWiQkJeLFF17BxRddccgBXbRgod1QvGLaZl0aqjZ8iuIVoahNbm9O882BckNy&#10;fDhdlHS9nWMoj47a+E4ojeuBmt1fsZYbWLtKm6DEn452JXiuQzY1J4Xe3jI5FmcNizOzhSII5UKn&#10;QJTm3OvcpGPxT5hAjXvUGpwYnobLhi1E/5QCiwYrr9GICCr+SFFla7harbEjreSV8dZ7XxsgCyy9&#10;fCPQJWgQfAM+xhtvfmkTEGUKU6YuRXDQewgNJqg2Pe5qL7k9NBq+tz85Nmi3eWQMvP2jEBg6npNx&#10;FD8fiDHR32vwzMxvDNSkOJqZhF11E0DnI+7fL2OtZzBK2ujU7saudUdKSp6UdMfNQEYKuzuHSoQC&#10;YrSZ5gQKqVpyoVMkIZYuwKr770N6u07I6+SJrHYdsSWwB369oRdSI4cDubv4A3Y0+V5dL/nJokTd&#10;MuN9nDJegHqfAXRLarYyabSYKYAmiDYkgfKRkLTsg5F9RzZs3n9abxz37cM4VhPBNL6eco/ZvFvN&#10;fAQnT3sQZ0x6AGeOuRenjbwdF4+5Hx2mPI/H5wzDkHU/4ZeKDGRwfbGNiJFXT/263nWiEcfGSE0m&#10;ySTVkJRPpLSyAn0efADnXnhBjUt0j5ZRo0ZRG3LCeaX0yaVGJzSI4RyoFgnWtBGgc+nEkkqkKUuc&#10;SFp2Pnt5J3t+B7mNsFGzrfnXDcm2IkQKPFUGAWUSUMg0l851SgZU5gJjOck7oKFsabK7yjNIA11W&#10;xmVWURHuv//gs+4H779rP+AlUCpvi7pNrFoEShOcA2Rrkw6uQZvGnKxoKAeclWdAAO1QW5QnBKB4&#10;rfJ+JLLu0q1YWD/jRNZeYQUiAfR7MTtxwYB5aBW+qlGC/uaA2U1OkvWdtlmoyEOdHRcwfpllt8vW&#10;SdUUBPfmmZuOrNSholIhEE5f6wTw4O4vo+dNg+Dh1Q++1HC9gj5FR8/XMCpsmQF0Xm4t7n/gXXTv&#10;+im8vQYRpCcRrMc5m34BYQgKiuLr8QgJmozgwEn7AbIoKCSc2vEIPg+Hf8Bo+PkTnP1HmyeH8kX7&#10;+IxFaOhUBPoPx+iIHxy3PzbNbPxNirRmN0CbGaSiFCvf/wjJXUKR0yGgWdA9XFLu6Gpq0TFeXigY&#10;P5pMRL7XEp63MW2e95f8aKo0//SSXFRMGIdF1LrXdfZEQUhXbO91E2qGDsLHob5I/OZLLX1YR/IF&#10;f6wzDbMJ88FjX8YZUwnGU++BbMcnTb3PTBAtqNXuB6gCzkZEGWhIDUwgpiXzNw3pWGrebjqO3zlh&#10;mmOnFslmre/sBfevSF8TpGc6du5jpt+DE6b3Rssve6MVwfzUKX1wzvgHcdGYh3FV1KPoEPYknvl1&#10;JL7KSSBYl2AncSOfvVNAsC5lp5nGLBa1VaY6jf3HQa2srUFxeRm2Ze7E62+9+b/bFn355Zdj7ty5&#10;7B0yGcm0Yj5R6kIBo3ZfZa/V4suJ3FfaFTmmr+IXktm5CWTSGP5wGX+0gBoLNcjCGUDBdIfyphFz&#10;pwI5U1CfPXk/ss/0Hfv+16TZZOz5vN4KXlvXT+fAyfdBsJbtVFLSJ+HUc73k8l4ZB0Th4eEHBOkb&#10;e3Tn76pRRgFXBkrUc0LInoaSxN6oSPCgQt08MDckOzDWbM/OZqGZOBII2InXmrtdycrn2R+zrb8M&#10;P1RHq6c4UMhSbtOQzii8dugcnDky0bLatYhUAqWD+0E7AL0Vx0TvxLHR2y03x98iFmLMnmrzJkC1&#10;46b0RwCaFyHAab1EBTB2A4K6P4OhYbHw9P0QIb2G4ZY+I3DvQyPRr/93hi2JiWvh7XsHvL2fR4Df&#10;5wTREQgJHoFuXYejR/eRBOZRTk4OPwJ0AEGWrxtSaNdIBAWHwddvGEF5OAE5wvXZSAL0MHTrHoUe&#10;PccQ6CMQFPA55v+aZJqW+rRGmqfVeV87nbBkB6DNtltRgo0RUZjjGYAdSnDUjOnicMmy3HXwQ0pQ&#10;d3z34MMUhc1kJKKLhlU2Pf7XfrB8FpS4SHlSsr79BsseeBCZjz/J5cjbWHPXPcDXM5AyNgofPf04&#10;SnZQSSmnFs7OFLBvQQF8xr6I0wXQBL3jCdCtJt9nm3pyuzuOYH0wOuHLhxrR8dR099E+e7ObZDpx&#10;k0wa2jQUyQ6te2pD0f07A2v3JqRrI/LYGb2NjnM9SqvX91pNfQDnTHqE/H0PLhh8N7wmv4IH5g7G&#10;1K1LEEuFbTtVr2yOW74QhkpTBftPylZVjaNlS2Tcj3kF+Rg9dgxCuoZKtv/3gPU555yDn3/+mV1A&#10;ZqZKqqOhHMO9lsoC5A38gMBb9iNBdxJ7KhLYOQh1W/qict17qMx4A0VpL6Aw5RnkJzyOvIQHkR9/&#10;K/LibkFu7M17KSfmJmSvuNGo4fuirOU32KN+V5h4B4oTH0Rx0mMoSn6G130Zles/ofI9lNUZQzAn&#10;kJcuoiBwctBkUbPbEuJLQiprFDMlWAF+/PFHaOJxNXNv+duF57EtxSjn7KOJqEYhq2W/onzlEyhL&#10;8OJl2+4HyI2JwNwIoNuhNv561CZcQw36SsvqVZxwFxcSX/DqzskjhpEkJyiXIlhXglxKsbTe0C+W&#10;4ILhy3FieAYBeisBenuzwLyPnEM+j+f3jomW7XqzHQ565y9Jth9eRU2sKUA3tC8fDqmyEgvV/YVX&#10;P8J/3otCTHI1PP1fx2vvzcarH36NeUvyccfdr5NPeM/qWsyauwRjJyzCK69Nw1339kevm9+DX9CL&#10;6Oz9DIJD30OXLgpcIcD6jW4EziJFJgqcQ0IJzAFD4ev9LgH+fTtZxdfvBYL2i/D0epoa9Jt44flI&#10;8zKRSd+pq2tVQsTWS6M6J6mPVn4aY7mE1cUsx4Lb70FSJ99mgfdwSaetpLb3Q8w9D2DoHXch7jvK&#10;hXJg6GZaTsgNrUabZZUOQFdVYPWMr7Ho9bewa+AgZPzndWz+4EPMfuN1gnIReVkBU+xtgrMuIe15&#10;Wel6tA17wkwIMjWcNPVenD7xPrNJnzTlQZw85YFGdOq0hxpRy0kPNKJWkx9sRALdhnTilPv20kmc&#10;CATMsjs3BWeHpFU7HiFu75BjvqKWPtNFXxOgv3Vp2DPuxfEzeH9OKmd//QTOnPooTh/TB+cOuh3t&#10;JzyHJ1ZEYujmuVhKdWUrOU5KSxbHUrwnYBZQNwRrkaIt4+Pj8cILL+Cyyy47pEnz/+sicHZrzvJ7&#10;deLfpQpQ1OvWoCZ/Nsp3RKJg9esEygeQF9MT2Uv8UBIXSgpGSaw/imO7UPP0QiW1z8q4DqiMb4va&#10;lNZ2mKqOwRFg1aW2afSenjckve9+Xp/c2nyNa+Pa8XqdURbry3uEoCj+Rmq5dyI/5T7sWv8cCjI/&#10;Q3XxV6iviGN9lSC+0LRVC5+1dhBLExPh7++/3yBmrkmzQC6tEOpk2a6NQd2Gly0nrU7sbh6Y3SSA&#10;VrpRbRa2cSIKpUEn/gt1SVeYiaQorjuqMoexBlss/NlwhOQANO9XkUUxdNYh76YW4OLhS9AqbLWB&#10;c4uozCaA3JQIzmPScRK17WOidpv3x7HjU/D3IdMxZ1eJbdY1BegjLQpUUZW37cqFl38vrFxfhMkz&#10;U3Dn/QMx7fsduPn+TxSchxtvfQYl5doFKDcwd5vExEFFRJvMvEps2lmOaTMT0K3HO+jedQhCQ/b3&#10;4pD23LPXWHT2HICnn/4B0yYnI3ZFDrZsqcLOzAps2JSNjZtzsCeL9XI1p6JCuiaF2VKQql9dH6ji&#10;BGRtFArw9K2aav4tzEXl2HFIDO7eLPAeLu3w9EPtR/2B+CQu6DajrqrSSX/B2zuGM7a+pojKdBn7&#10;Qxp0JdZ8PwfJI6KAhYsQeedtwKKlGPHYwyjbsQWVVIhU9QpttvPX8of5cvNiXDaoj2mzLWYKKO/F&#10;mV/chzO+cNzhWo7v3YhOGndPIzrli4ca0akTH25AAmlHO3ZTy0n37SUBtBuM924aNjGRuE0ge80f&#10;soN/7SKC9Akz78ax0+/AMTPuMo36hG850cg8IvMLJ5zjvn8Ex0xmvaPuxrnD7kWn8Bfw8sIvMGFr&#10;LOLLd7vODXXAWOBcUlaKCvazG6jdRZnuRo8e7Y42/Otp1dNnTLElqvBMIKLE8qhfS6aagrIN7yAv&#10;9T7kJ4WgPMWDIOqKnXdpjQZORnrdNH+FfIN/JylQxPLKXsHn/zBbrzJfVSV3MKpI9kRZfCAKY7yp&#10;bXdFdlJvVO4azsqncMgomK4RLFQ4Lcvjjz++H0CPGE5tnN9TzpvScokwF1u7wzkBhQCp1KAtWKVh&#10;vRq2zd0+Pardbtr3fn2CH/J1OgSWoKRiD0GaAiwEsww51N4JKBJlWe0TSa1HfGMeGS1GURueUNIM&#10;KO8jO+xzzAacoOCWiO22wXjyuDScPfRHPDJ7pdY7du06CrzyEeuFXgusVAX3CuPgxQG7zF17EBeX&#10;ZqA4eMhEvPXWSCxbvhO33fGWgdLqtbvZPsezp7Sq2K5cWuVswKqptivPx8wswMPnJYT0ioZP4BgL&#10;PFGCfvfhsR4eg9GzxyjccstnyNKiTbfXODaUxv2KvtSQGhbntX6utttrCr3ylm6cOh2pvW7DZo9g&#10;lLf2ATp4m3eFogTl95zbwcfxeXaR/KCdvBwObfQOQMWoMDJYCerZUPYw+5bAsTfbm/NcGrxNjkTu&#10;0uwczslZqM3Px/dffIE9a9dix7q1yM/Osog590RqYMTfT0j+Da98E4Z3F0/FW0unYGDaTxixajZG&#10;rf0N4esXYEpWIqZmJ2FaTrLRN8Wr99J3RWvwfe6qRjRtexwmblqGMRkLEL56Hj5P/h7vr5iO1xZM&#10;wHNzo3H/d0Nw27RPETT6DXiGvwjviS+j3ZhnceWoh80f+sJwasARD+D08PtwckQfgvyjFs14xvSn&#10;cfrMZ3DM1EfQ4stHCdSP45iZjxlwK0jGSAEzM52JpsVMvi8vEpe9W37dciWUGeTs0ffh3Oj7cGXk&#10;Y3jm1wh8U5CObZQUZfTTSfx1OqFGjMVBlcSKn43PNbT8PDYlFjf0vuWvA9QKHMkvyDaAlgDWy0Wr&#10;fhun8rmoWfc8ChJuQ0lyICpTOzonH1jEHB+VjWovUP03iNfXvVwgaZtythnnJk4KCgpJaG/5LwpT&#10;bsGetNdRX7qUg1Vm6S7LqB5r+btixYpml0APPPIwh5YDzO/KpQzIQ23BDOTF3WqTjwO0Dam5eh6A&#10;7HQWTzPxoHIG67TD8RiRkieqLTU/C9VPWtc6Mlyfn2PQauhctKQ23CJsd7PA7CbHBq1TVjajJQFa&#10;iZZajl6FM8OX4J8jf8EPVMO0rK+tZOOq+YwzgyYtvnJB86EAWlpKU40UGDl8PIYPGQ8qM/h8YLRd&#10;xRKe8TNte8piXVytTVFqPXzPAIoapJ7n5AFdAl5F6A1j4BfyRQOAHmneGp29hpp2/fhjQ40X/xtF&#10;QGglJxv5fQcioYMvKtoG2MGvRR3aY3fnThbWrURJzQG0PhOt9/HDjk8/4xKh1CbdfLVflabWLoBV&#10;37sB1026t8bb/VpFK1aVhgBt32Vnb68rtf2EXVQ4stmjetzDXs5i34r0WUPKZf+7KY+kyNKGtNt+&#10;X2XmAzl/Os/1WMdr11M9qeNarxbr+P5aguJq/iqF34xBJhbz0x9q1mJiUSKGZy5Av82/4KGlkbht&#10;9kAEffUeOk9+HdeOewGXRz+FC0Y8hDOpEZ819n6cMfY+nDruPpwynjTpQWrmD+A4auvHTqEGPvNh&#10;I0VCiuSdoshIvXfyV49xNdkHZw66G10nv42+nEhii7Ygh21QGEuRzvgk35nCo640lCbxj1YsWzK3&#10;4dEnn/j/f1Pxl5+1iUUBkzuEDHocENmac9d/hvL4HiiN8bENr+qka83makBl6QLdmvR/i6iRK+za&#10;yJ2iUETgs4RG11gO2aqk9tR4g5AV9wQqdioPsxOVJcBw55Lt0aNHswB99bXXIT+fGra+y+aLrVGz&#10;AIUrn0BlvFeT+hwh2ZE+HsiP6Y6ynQNZi3UmuHImcJzClUaexVkTm9148LocnDHge5yuU1ZGNA/M&#10;btpfg96KFuGrcOrYNJz2+Rw88PNaCh/xQ1FcNdKgOba8j+Ww0ICbrbZ527ND/FyQy0eBiCYweUoU&#10;F1K7K6ISWiD7ahHKKShq0sYthZg241ds360sEnUo4wQkTVKmh/r6UgJuDYq4MAsMfhXdeoYjuBsB&#10;OiCcAO2c7q0IQ0UmBgZ8hldfGeMoC83W6/eTinjCTF9KBj9nNhb5BKPAKxjF13awABIBtIC4oN3B&#10;AXpTFz8kPvYYF1272akEQI6jBdkfBKDdRfdXfSorZczYN2k0/b6411YfJD13k1nbdQ/Kq7wc5O3g&#10;/p6bBPAKfGlI0jjd5NzZmXd1Tcc10NHc5QogENQIl/NvGamEzwpJ+aRcviMXQAF9Jr+zhZ+uJy9k&#10;kJZXbcePe1IxeXsM3kiYgqfnR+D2bz5D6LR3cPWwR3Hl8Edx2YhHcGHYQwbYJ095CCdPexgnzaD2&#10;LVOO/LvlQjjzQbT47lGc8P0TaDnxIZwb9RCuJPA/MncYJmXFIN1qUW19XifeViJrdX8xFUxqZ1o5&#10;qm3pa1bjlddexdnn/3+YyyPIpyckv3KpkyCilmBVmYjibcOwI/ZOAgzBMV5L/WtRF38VgUdapABS&#10;73dsDEh/OgmgeQ+Bs5kONDFIc3dRIsE57Upq911sQ7JsUyQHKZ0cJ9CoNbuyyvjx4w86MHEx8Taw&#10;KpXVcutLQfG691CacCPvo0lI925I7vodQqO2iaQTSuICkb3qWfbtYtaNeo1JGIWVartVUc8pUNJw&#10;FpLHunyxFCePiCXYHsIPmuCsTUI3QB8TvR0tRm+0PB4nh6fiyqHz8ePOAgv/rlW+EQIH5a4xHaIY&#10;T7i/yMqKV/SotwXyytAgr/i01fl46ulwdPJ4Am+9Ox672Y1sigugdV/t5hHc2ciQoFfRNXQYQkOV&#10;3U7h3i6Alr9zwCj4+X6Ijz788r+iQbsnbCsS6rWpWHDbndjsFYiSDt7I7eQAtPJmFBlA73Ors2x2&#10;nZxDZUWbu/hgQfceQPJKMo4ToGJ5BDmumnObA2hNdG6N2V2Xpt9xk3OklBBHXyLpwFv384bvGS9x&#10;MER67ib+nu8ckGwAK/h7ubioSqqOrsn37d6yXen9hmRLJZLMDApZNaWO37UZn29VVlhQmSYH+VLl&#10;8EfS0HcQxNeTWzL47m+VWzBhy3L0Xz0Lt/3SD/5fvoF/RDyGc4b2xiUTnsQZ4x/ByRMeRsvJD5v5&#10;o8V0uQv2RotvHrJcIidH3o3zR94DrzHPYnji91hSsYnKjXKhcBKqqSSbu+qtFWQRR8XaxAXT7j3o&#10;27cv/nHNv/7/Aeovxk1HeZmzEaQ8wqjdgfrsb5CV9AhKk/0JMP9wKFHJ6PXo0p4JzgaezQHTn0q8&#10;n8wcskPLHq3zAhMuJznpQPPTOiM39W7U7Awjo6WjroTsIG2PzckpLTFPlEPt8L72yus2gAoZNuem&#10;+gxy2lfYvfROM6Egsb2L5NXhBmiB82EAdGx71Kb6ISflLlTnjGatNqJeaRiJcCYE6nhqQTXV5RaN&#10;qVNW3li+A+cMnIWTo9PQImodjhuz0ag5gFbWOzNtRMjdjgA9TqRAl01k4mQ89O1yOUEiS0dhiWMF&#10;DmJeNx2iNAYNvibvu0nVL6gpwM6cGgSF/Ad+3v3RNSgM/n6f4MV/f4HtmbwjZViKqywsZazChtUV&#10;uKHHR+gWMgwhgaOdhElBrqAUArSP3wj+/gMMHvzjf83Esbdw8kDeDix//nms6hKEndd3QE6nTgTf&#10;TgbISjXaHEDvVpBJ5y7Y7eOHZd5+KJ/6FYHKCaRqCtB/uIg//gipDw9EHMO9fKDn9h7/kMSbFobN&#10;z5wVH0lCdSDS5yJ+V5O3mwTeuo5WFNLOi3ijPFIOSaaaHSjFBkJrGrXhWK7cJ+clom/GT1z9DUXA&#10;uNfwj2G9cd6wO3D6mN44jRr2sVP6mIfJ6VMexPmTH8VFox/DlRFP4s7ZQ/FD7SZOAFIZqlCqyUrt&#10;Vx0sQTkrpvrxsbywGBFRkejUqdMJLgj4n1viY5I5k3PGZOfVK4dr5RpUbhqK/LiuqE+5lkAjUHaT&#10;y7whkKJW69homwGmP40Ezi5gTrmE9eFj6j8sEKQq3gNlCcHITH8M9fnRZAT5SFM9I39JsIvKlHam&#10;Dg8//PAhZ8uggGAymTK2VXJopdXu5LUWYnf8C1xBdHKtFEQC6SME6Pg2lukuLzEYpZvfZuXiSDmm&#10;mUpBUV0t2q2mnBOEDAbALKq87UbOxbljEgjQAuNNBOj9faLdNmhL8h/Bz6O3ugDa0aZ1+OyVI39F&#10;xOZSGa2c6ELZoU1wXHSI0higG5Ijy8W8xmtvTbJjrwJ9xyI0YIolN9IZhAFBb/Oz8Zg0NRaLF21H&#10;clwRxkUnwsfrPbM9dw2daEmQLIglyEmg5OM3jNd6HxERc+we/93CynNCT3n/Q6R0IS+16UyA7uwC&#10;6M7UoF2JkZqYOHI8fZHl4Y0dBOpkAvbmT/uzIxzvFcsfoU1C1l0ed3+kuPHl95LdXn14IGpQPz21&#10;+5Eh3VRNkrOqooNF0ogbYTJ/4KaG72tiEqkPbNYSucBbWKNI4Spq3DLLaOaWciLeLKotJVRXcSVZ&#10;Q36V6aQcaVXb8MOeBHyY8CXunTsYft++g8vHPY6zRvXGqWH3UNN+EmeOfwpnj3wYlw58BPd+MxgT&#10;d8RhJSVJea6LXX7w1l7lByplDTVQrHNpaSmGDBmCK6644n+uRp2fm8dliVzpVWsCdHEC8pJfR1kM&#10;gSn5b6alupf2zvOGdAiA+sOk61NzJ0jr7L+a5OtQluiB4viuKE/qg9JVr6K2eDbrTY0XBeb3K5c5&#10;M6NzREaNHHLYHb9ulXypxVhkTNtuWYnSDQMIsN6oj/VwTD1NAfpw0pEmtEZt/LUoTvJEdsp95Irv&#10;eO0dZJoaW13KHizfh1r5ANRUWPpo+YA+9uMqnD1k7mEA9GYzcbSK0Gah89oS/Udr45CfDUlA10kr&#10;kEwGLeTS0/zaxa+8twCwqY22Ke0PzDV7SWb0+Uuy4dnlFQQFDrF8z6GBX5hm3DV0FHwJ2l2C+8Ev&#10;+FP4+L6LAL/3ERI0gOA8Et26T4aPz3hLQdocQE+fHu/yKGq+Xn8OsROqCpEzdgKSvEKQ1U6h352R&#10;vReg95327QboLGrRO9t5YFcHatGePljv0QWxjz8L5Bdyxe9K8NMAoJu/7+GT1ra/l8zAIdPDAai5&#10;6zcFaJmvDkSaktzU3Of6vXUEaa9G3oCX9Np2zSUErhlFidH0me0TUPtW6lpFGcomrk3NjbzbvJqt&#10;iNy+GB+kf4ebfhiA1iOfw1VDn8DFfe/HP4c8hqs/ewB3zPgMwzf8Rikudnyqa8vNVq97yM/c9gD4&#10;vsrOnTvxzjvv/M/UqDW1FZVqwaFpjhpo/lLkxj5DUGlDADoX1ckd7NRdO3k3SVqzAErg5DZ5NAGl&#10;P5MM4BySx0ZVUhcUxfdCeRoFYttwqsn/h73vAJCiSrd2d//39oVNhg1v17DuugYkMzkHZkhiREUl&#10;GVDBjKIiYgBEEUFERKIoKiJBRVQQyXnykHMYJufpme7pND3nP+dWNwyIadVd160Pvqnu6qq6oe49&#10;93zfTQTn5goWNC03SaALAp7f24yxIx//WuD8y7Os1fCmvsznUcQAXAF5gw8S8+cyHnEIbAonSAdZ&#10;9LGO0a8P0M1ZF8C/vRMZeXe4i15lYTxoFnh3srwo18X1jWtFPmL+r+W5RfzzxwlLvxqgZx4xAP2/&#10;r2gnFssnfdpMdRwSsDXZ5dUCnDN2GZ5dna/m11SaEOtRnn2VsK6cUKmsERleowLoWwfNQnLaSMQn&#10;jkVk1HPQAv7pXQS4z6NLj1cQnjQT0UnTjW85vfNUpBKEo6KnIILg3K3Hh0iOe50Aba3VcRygh+Pj&#10;T3abPrzvUwRhaGK+f/IZAVpTv+MIyF8O0JVkzjXRCaiOijcdhaUxCVjcpQcCew7QCNOyB98dgzai&#10;Z3wLFe59kba8NCQhIDXgKdVkm5A2a6y59e7Nes8qA0xv6HPoN6Xf5AE/twRwuX80Up7wG1Q1Cqyv&#10;QVW74WPdVf01/dlUeSpMZFVRqO56DxoYD40R0szDSup24tZ7NTswes8nuOqT5xG38DH8ZfIA/N+z&#10;vZE0ZRiezfkYmf5K41apJQlSfRMl1VT60G4tcotu2bIFf/zj37c65vcm8sP5mryob2owSW6o/QDF&#10;WX3MYkHI+r9jY5s/P8ZZ7FYa+n5qtbZf13oV1poVmoiicdRSgb+PzNJsFyV3gAH8vwJ5POb9DU05&#10;fyNrv5jXhqMuqwvKcwei9sCLfFFaIW4/waLYFBqJqRBEaL3P++677xtncngnsmSKBsSr4jZp6yLv&#10;TrL0/nDmpMCXdREBmXHLPJ9quXoUt1Ol+UQ9nk9qYGq39WXJ+4x5XW/KnDUlXRWBX4SGfB+EDOOL&#10;fnTZdvz6pfX41ZR8/GKWNaX7tGnFxpXx86l7zWJKYstyc2jSyk9n7MRPZh5XnT9tVhl+MjETF734&#10;ERZXWkOxjGhtCB/TqEiodjDjdKin+SErQp+N8IPHTEBRw0UDgNcJN3Xbzv0OpKW8jOSkMYiNewjp&#10;3YbglenLsW23C+MmLkKr9r0Ql/I4ElPHo3PabCSnvIa4eGvho4TUN5DYeY5Z0c5aH3qG0W6XTUP7&#10;Tncif1eNaSy/T1FZ8TWygm7diS2JPVCTcjWKwtNxOCoFZTFxKO/U0fic5faoba89CaOwnyBe+8Dj&#10;wLotqFpGhvbCFMx5cDjKtu8xhVAjCqTqJPtO4q9I/r3a4uOp9CvFXGQK5t+pFrZ+YWNAbcnYpZWV&#10;6tIGNm7cCI8nyHL5Rx1/fvmSxSysU2YRJVkBukqumBqGWcjSuYulfIPjIObu24BBi6Yg9dn7kfjU&#10;YDy9Yp5xfZTx2gqWYJVhMfWWunz5csOkzzzzTF8QGv65wqYObpoVbmajV16fBgJ07o2GMSP7nCDI&#10;/P3aEtzFgk/UdiYcTXIxIGZGZ2gWniajdDS7ALty09CQdz1cux+Bt+QNAkYOs7WMVaCRQMZ2mS2f&#10;mJ1Eu37cdNNNf3cLWFVVZYY9hcxLeAvgOjgMlZldTMNi8iPjPKoF0GYn4lOkOaRmhqFAXExa1zO9&#10;VVnp8FdN4/NLzI4R8uyZ0qZSbJJhbRaqdn11RQB/nrIKv5+Sgf+cvIMArVEaxeYogP6vqTuDbFos&#10;WwC9+5haTJrg/UYt79mH0yeswDWzV2MnMVluOJZ0Nmh1x8O1yr2Vbh3FlHlSYKz5eQaYea2aQx31&#10;iLnz16NL0gTERz2K3tc/jaycIuG5UXXwHyn2YPRzC3DV1c8jJma0Ydid019CapeJZqGl6IRJiE19&#10;AbEE+TgthKSJK6kTkJT+MA6V+E0F+j5FSdfSuLRx8Vnvm7AysTv2XncbKm8ZjPywcBSGWZ2GGtnh&#10;aN/JAPSusGTUjZkENDB2yjdljjKDifZ5xBot10AIcGz5cjnROrPyS5vEnnvuuaYeJyUlGT/xjh07&#10;jg1FVJ3X/AZT97U5AMtmiI1rbLQ1pFD+AI3tFpXz4JOSXXhx9fsYMXcqFmxaiYLqcjPi5GSAVtin&#10;mnH8TxMlzcmCpRbfj1I0OT9GTf4tZvIHcuXG+DzwfH0lqJnxy6ExzPrO88eUQKdOQOMu0XoW7ciq&#10;Y1CfnYbK3MtRntcPdTtHE4/fZkVYz6w+zJdRx4wkuLB2idHpJUm0hkh0dPS3ythJk1jxKKHJLYZv&#10;1kxFWda18OdHWODcgkF/HYA+dg3Tq4anLjsJVXuHszZvp0kn409mIYNSMoQY5j340Mi0aTmo65Yf&#10;wJnPfYTfvJpn3B1aK1oLJAmQfz5tp3Fr/JznjUtDi/dP1b6G/F0dhtPJuGdV8L7d+P3kDWj/1BuY&#10;uWYXHAxPRV2dMgJBE77CNr4Phu6qNztVa1nIHBqTSw7k0jy0FvBRPL1Oq1Lcfc/T6NThVjw8dBYO&#10;HTHjF8x7aRDbCT5OJmoBEzJ/3l6MGPE+unQbhvDIwQTjJ5Ga9iIBesIxBq0lTKNin8LAwZNRzwiq&#10;cQg1lt+HKo7CVy0qVfDhQhS+y3K2m0x44QdYEx6FqoRE1HRsj1qqZhjKzbE7MhWHHxnJcqFOXSaW&#10;//2aQcnKHfLhGqAJughOFa6tx/VUAL1gwYJTTi4555xz/L169cKbb76J4mKtdklR2WUB1hTwWleD&#10;KddaU9PBt6Gjvtc2e1HFT3W8mPwExZXlOHrosBnNcarwH3jggR8OQJeVlRgWITOhqbmcqVsFx9bB&#10;8G+JBPI1iuPzwPON9BgYhxiy9AKqQFngTNDLvtBsuqodtasze6E8fxDqDj8Dd/kcosEuvgQa/H6a&#10;PmSWeiHyMyvjpdqrbMiQIfj973//rTP1oosuMoCv3l0jAQcr72eo2nkf6rISEMi4iODMuGcKdL8J&#10;QFsNk6wIZ24sirP6wlexkAGIcVruA0O2pCpwOksMrOLnOSS57Sd9jN+9vB7/8ep2ixXPJPjO2G8W&#10;9f+PabvN2tHqFNQmsmLXWtlOAC3APn3GPvznc8sR83YGns0oNK4TgbKsDzffukDKhClAYdq9ngb+&#10;pokH1ZhfnIEui55B/HODkOk4jHqtTKRNQIVqjPTa1dl4771NqGRElYaaegca1dHJpwrMzTrSzqrg&#10;83mgVvLr2nWHMPGllYiLe5zgPMn4n7VmtMZDR5KNPz9hiYmjidv3KIpWtTFj+A48cv7wvbv5zrNz&#10;sT79chRHxJuZhY4Obc1RQ+12RSQh59b7WMurjJ/W4VZOWkPsNAZX7NnkpTeotnypnAoge/fu/bXq&#10;cqtWrTBi+OP4dOky4xpRGZRfWZt61LEcaoMPs5C5XjRFv5uJPbSSm7QDhV79SQ2G5AcF0Dm5GaYi&#10;KPKeRgJ0U55Zna52fRKwM5bAQpD+ezX7bxYAZwWVgNwsYM4jaOUT4LR4Um4EGjZFo2ZLD7Lm262F&#10;hRo+ZM5p4aN9bDQccHlq4fFpS3hWArcgzQLn9z9egjZt2nynmSnfV0g8cgFgN9wlU1C6pRuwnY2W&#10;GpogQFuzKk8NztLPATS/+/I6oTqrJ6q3P85EbGTZcZop9gLkRpYZFVJ1sKiSq5NJ62ncu2wrfjfy&#10;Xfzq1Ryy4t1UMmmC8mkE59Nm7CRg76Me5HfqK7uoO/C/03fhV+PX4aJnFuDWFfugZbAEzvJvm4aO&#10;4RI+0awByizQWkSohvlcRONwcd1W9Fo4En+e1B9/fPcu/GVif7xblgXtO2fGBopB86A4kzhaZFEg&#10;R5gySsZybIKK6fK0GLdEhwZGYsc2N9I6P2VYs0ZxaFsr7f4dGXU/Plt9wLxfWRLfqygyKvg8qrur&#10;Lsi8UF2PHbfdi4LIFDLoDoZBS9WBeCgyGSs6X0nrksTB5TZgoPG9ylGl1gboby4iRVIB58GDB/H3&#10;bg4bExeLV2dMx+Fia+VIU+TI5jSj0ICyvvKsjqpnIZeJftN3d7BXulu3bj8cgJ7w4lgTYa1b4XHL&#10;80l7tPotVGX3hWNLnAW0f68KoLP/j4D8Z2DrhfDnt4YziwU+I4JMOY5AlY6yzf3QsPthNJdPZcX/&#10;mIVbPmZtHKmVcjRlWP/k17PKu+K6bvNadL8y/XvJxCeeeIIhWIVGG2A2E2B8dR+icls/NOZo6nfQ&#10;TfO1AZqfQ+4d3qOhgvUZ0XDk9AXKZzKkMuKjtZaDhpUJ2LREphmvzHNqItbyT8zLS/CnqVvwM7Ho&#10;aXuDAM3jLOprmj0ogN6F/5mxDWdNXo9fEdBTZq/C3J2lBuQFzprCa8bxqeFhw+cO1LL8ugnJDdDW&#10;ROv9hzBwxST8YXxv/GLqTfjVuwPNSmb/+9LVuGXlS2TVGqctfmyKPsuLNSTKUgHy8Z58S0W1BdCC&#10;LlUZ3kuGI7fHC2M/QkLsU0hM0M7e08y46JTkZ9H7hrEoKrE62bQy3vcqSoaiRZXDQ2PQa8SiGvl5&#10;0nRkhlkjNdRJqF28tUB/ZWQSNkamwjmN1p3DaSq5Opb1GMVZAG1GQGh2nYa52PKlEurzkWjo2wsv&#10;vKB6/a3XzujYqRMG3TXYrNAZYtd6R7J2HCQlDV71uh0X1Xf1YX322Wc/rOF23XokmXKqIWpWNtHU&#10;C2yG48hoFG7ujmayxb9fBWB/RRPByplF5piRjJItl6MoewAqdj2I2oNjiUArmTtbGa5AuYqMjDxG&#10;DC+oXrP4viVb83fi5ptv/V5bt3bt2pkXKtARWTQcjo1GY8GjbFiirA7NbwjQ1j3qCL2Q91xglmF1&#10;bkmFe/sQBpDP9BOkfV6TTjNsicBkNtlkJffXN+iN4PH1h/H75z7Cf0/JhWYXhnZdOW0adfpB/Gzq&#10;PvxiUh5+//ynaD9uPp7ctA9ZfISaXEFkXVMQJBuZr6wIGuSkveJKGVYWSvBQxuu4aNrt+OWrN+E3&#10;C+7Afy+4hcB/FbRk5K/f7ou/TO2HV4pX0abRpBcvGgJNZtQMs+kkPRGsNbVBFVB+bnFsLblayfbh&#10;sh6j0S3N2q1bswlTEiYRoEdh/IvLjAvL5dOoIjL8oOn5/SjLvDLdmALaF8jKLwOuWVvwadfOKIhI&#10;RHGYNT5am702ErR3tY/D1mvZwK6mtSVrQj2ivMd0NBGgQ35oM1zthPBsPZVKQmw2IiLiO6/f553/&#10;Z/9Nfftg3PgXsGfPHr4qa7SXVDsvCZwlcpd26HBsX9MfDkivXL3KtC5iNla//W40e+bDcfBuFtRT&#10;MOOvrQQnMmY3gc2V2xOuHYPQsH8U/BVv8Y1oqJyGJrEisiKrc0mz0mTWG+IRVK/LifWr1uHWfgO/&#10;V2BuKXPnzjUFRy2sdpMxqzXXjoMjNwkaifH3A/QFQM65Zr1oz5YIODJ6w11BqyFAq4X5IM6olYB9&#10;BE0xaeP7aKw3cdhITZq/A7+cbO248rMpB/AfrxzCf0w+gp+/chi/nrQH54zbgivm5GLBYbe2LzBv&#10;UuNJlQ6pBujrpMaXVjFvt/HHlw4tR/ybD+E3k2/Cz+ey8Xu3P7TP3GlvEag/vB2nvXMV/nfeTTh9&#10;6nVo9+rtmLx/JXYEquXssJ7JR56gPGmASSBNVfaFwufPBgTnv5+H6KjHkRgrgNZkFQugU5Ofws6d&#10;hHGVAYbgN/bD9yeKk3H5qBlWJWW4yjONZ0ZjCQ6PfxIHItNwhCCtMdCe1uHwtIpALRl0VnQqtgwc&#10;jJJNJBci+loAm/8FziEmbdwdtnyliEVL8vPzT9k5+F1LYkQ0Rj02Ah/MX4jc3FysXLkSgwYN+uFO&#10;/U5NTTUVqbSsyqpUzap+VfA4NqJx/xCUbroajo1JzME4YMtFQMb5BJ3zqOcgkPU76tnwZ/0Vnux2&#10;8ObFm6Fx9Tk9UJV1PQrzHkbd4fFoqpvHN7GaFSGXBfmweb6vSdxOpI5mIuuHKozTZTFJjYHMzc5B&#10;eue0fxgwhyQ9Pd2woQZnY7CxoPHrXgvn4SGoyOkA3zZZBQRbA7qnBucTVe4NHS8mQAvUCe4EbV92&#10;LJx7Hgo2VnIeqK6rgrPAykwWWrgYB4+WgwRW8fSl45bgd1qj46W9+I936vCr6Xtw1vh1aPfCxxix&#10;chd2MRNlqrsIDpo5JVC0UJKsjizawXdbxJDmVjNvFz2FX7/e16wo9h9kydpCKbQQ+7GF2s3W/Dea&#10;3TR+9Xp//GFqf3R7bySmlW9g8+ozSyWJhZexgdHgf8s1wSSRpWhKrwBbvmiN9xaGyU11xVUvIKXz&#10;S4iPfxWR4VPRrftMdAq7B88+v8CsvSNcM+xKefA9irLF4m0Mx9B/66P5Qa6gIwexq3tP7I+IN0uP&#10;BsITzeSV0rAoHImMwfa4ZCzpdg3w2Xq+OJ/lhuOtSr95hg3QX0vEYiX9+vX7h9f1fxl59dVXTSYJ&#10;mCTWTiQEUNf7cBdMQG32bXCs7wbvlnj4siLNYvmevHD4csLM7iOOjFSzVVVlVj/U7xgC/9ExaC6b&#10;yQdls6BqGvUBahnLfTm8vnq4vdbUSy1mFBI56cvKyjBx4kTI1RCM2j9Fdu7ciXqnzGwJ86L5AAI1&#10;01CanwJn/gVWZ6dh0n+/io1rDWuUzCAwlBK8zKhoVnJWc4GTarsWl6cJrvMC34fX7MeZT76HM2bu&#10;x08mbcXvxi9FwuzVeLvMqxVEyDnlvPDyPWp5T8KlAI/3eZt9qCQr3RIowO2fvYQLp92C/yUrDgHx&#10;F6t2vtDi6lSCt5aG/NWU3jj75ZvQhoz61nXTMfbgZ3i/dgdyfCVyUjEOctQw6kqDgIqxNxNz+HXD&#10;lhokJI5ESurLBGltBjsNicnjkNrlIezYW212gTFWr261Mv97FRM9iQFUquIslX+ruhpVDz+EnIhY&#10;VHSMg6ONVrjTgklaryOSIB2HDyKTUDHjDSbRsgKV7mPgLJPCli8V4wriC5d74e/tHPy3EK34pv29&#10;BMxylltALdNjPwtaFlCzACBQN2x7ADV5A1GS3Q+FW/qjMvMe1G17jEz7eXiPzALqPyXSbmbOa9lP&#10;MmWaw4aB+uvRTFA2FY+qDlOnGCJFLejSpUvxyCOP/GCmWioumuGnveQMJ2yuJE6vQPWegajL0kp+&#10;BGgzfvvU4Pt1VMPuGrKi4NrxIBvCHIZhDdPSiGK5fcwuAprxx8+q+GLRm/jh8lkr8McnF+GSl1fi&#10;vlV5oE1i9kDXNFaBIfx1vJcNH+/VQH6loJDn3yjaiJS3H8GZk2/Cf8y+Af+96LZTAHJL1TZGwQ1B&#10;FxKotQvGOzfgP9/sg9+80Y86AD99/Vb8Zvrt+OukO5A88QH0emYIZi59D8WOamvctHnXVmekGObj&#10;T7yH2NhRSE6ZbHbv7txlCsKjH8ZDj70WBHUmVwitchL8/H2qcY5T9ZlQYVwU6vTT/ndmm515c7Ay&#10;PgHFsZ1R3TYC9QRoa1ZhJAoiErC46xVwLl7Ka7WTjPaTYZwZd/NcJuDk8Gw9UUPuDU1G+bferfvr&#10;yIUXXojdu7XwEMsXWzZHQz0aA/KHqtf/KJWg69lIMFmBQMMn8GnHbccmftdKcvt4kzgcWXezy7A3&#10;w0JEIoT1Krmqgabw8hTP7d9fjJEjR37rCSbfl1TVVNJsdxHafEwKga/5IDyFk1GT1cPsN4icP50S&#10;eL++Xgxf7kWo3XIF/Grc/EeYNwpNgGz5ogW4zc1ytWjmpHbWABbuLkP/aYsxY2el8TXLU6utfqCO&#10;QDeB2SOrRJNdGvk7G7+qbej74Tj8dept+NVrA/Dzebfgp4tuNmvsah+5L1aC8vxeBGbqQuoiAfUN&#10;+On8Psbl8bM3++K0Gfw8uR/Of+VOdJ8xHAsOZeGAu8Y07YQo86eJDYc+7zvgQnqXJ5HWeZK1OWzC&#10;eKR0GYe4lIewIUt7fQig5WITaPJWlZvvUxSpoOqgoipnjJk6LBeHADpjHZZ374bDCekob90pCNBa&#10;myMOB6JSsfnhx/lSysk2nKaYmyiHnmvLV4oAWlb0qTZ1tuUUIiatRUMk1Q6nAQV13GlapN8vX5HG&#10;FGi+vBa2l2phoQYCbj2Zh5ZEIYkmVqiy6XOzbg6CsgptXY2DoDwarVu3/cG/kEeGPWyAstYTcnU4&#10;mdw1qM4ZDOeWDkCuxnafCni/psofnXs+GjOiUL91MJ/9EWv4Uealtgv1QOt4GUZsVOM4fWb0hN6A&#10;2DRhwbLIzcLpjKEWXxZjJsAJtA/wKaP2L8ZFL9+MP7x2K/7j9T44bZ78zH0NQ9YOzacG5pD2xk/e&#10;uQb/uegmnPbmVfh/C6xNQrVbtLYvOnNaH7R9ZTCG71yMZSjAHjNcTzO2tDgO7Y7gO28ikxbm3nuv&#10;NVIjJYnsOWkK4pNeRGzSU7jiutGobLDKmVwxZpW5fxRAh+LIg/iDVAAtK5LoQZNlDT7t2h2HY1NQ&#10;ckl7lLcNR3F4Ig5Gd0ZG6uUEcJITTWyitaMdzUPP1OH7jv6PRV555RWbPX8T+cMf/oCxY8eaQiag&#10;VcVxqe6z4MkEl5fTw4qkNVzNLs4BdQAJGJpQR5CQoa37NBVbpTU3NxtjxozGVVf3/JdqJc844zco&#10;qyxCg9dlKq6WZYWvAI2HpqA6s6sZ131K4P3aerFZGMqTdTFqMuJRv+tBVnZ1GFZAO0FbEzWUkyEV&#10;k3ezIWSzQfSTB8Fcosi5mtDktsbyaszz+7WH0W/lLPxixg342azr8T8f3IafvNff7Lr8U4KzttLX&#10;Ls76/MV6I376+jX46Wu9cMbb/fCH1/vhj1NuxF9e7ov094ZjWPYc7PWUsInWmAvxfjYrtJzUQajO&#10;QkVPhcjnCaDwqBPJifcjJXECUhKsNaDjk8YjOmEk7n94niljhRV15n6zD6LcDv9AgFZcLYAOmCUv&#10;zQLvNQ1wvPoqVsck4qh80B1jUBKdiO2du2NpSg9g3ofMd5Z2Mm2zvrdGguh5QYDW82z5clFD2KNH&#10;D5s9/z0SGRmJRYsWmT37VOBUX1xkaA3uRtQ5G8y0SaeznkRDYw+aCOLqDGJFKy/FR8uXYcKkl3DJ&#10;pRf/S2f+9MmTDWC4mr0EalU5Ur26lajMH4jarG+5Z6FGd+S0RXP+X+DK+wvqctMRKJpEtNiHgK/B&#10;5LnZ5UYr9olZMh5ah0T7r2lEhhm/K0AgWOtd1PLLVkL003s+wYWv3Y+fvNQL/7mgD36q3ZTfvBan&#10;vUUNsmNtlW9tl38qYLZUDPusBbfjt3MG4KwXr0OriQPQd9EYzDm4kmy5inYUG2c/80MTa/juzZg+&#10;H+MWYOPB2BqAJtBq1Nq2vApc/Ld+BOdXqLODAP0i4gjY11w/Gdv2BDsWDUArzU38//2OIzZ+Yo00&#10;4WcNCFSc9d9MD9bYxj1HseP6vtgTmYi6ttGobROBreHRWNylG47OngvUEpw9bCxZ/jWZyu9nvOVo&#10;Z8KVdtk9J4dp64mqNXRs9vwtJSrsEjz5+FC89/67OHL0IC1pl9EmVkwtFFNWUorMLRl46803cMUV&#10;PfHn88/+0bSIrc65EE5HBep8taxwMttZKQN74S0ah8rMtFOA7tdXLQ4VyIpAU94f4d95Bpxb26Bu&#10;+z1A1TrSL6dZFzfY40S1sMOaBBEcY0wwM9YL/2kjz40Ne3HHshfJcnsb5vvzpbfgPxbcgJ/PvwH/&#10;Pf9GKsFaozI0IkMdftRTAXNI/9/cvvjpq9fj/LfvxoDMmXizNgsHUM9/bCiYDx6XxowwV5pZDlge&#10;zB6LipsFsUbVSalx14cP+NElZSRS4qdR32SlnEaAfgnpXWcjJv4p9O47Crk7jlo+aAPQ1rO+V1GG&#10;WllriIW+mu8NjPCBcuQ9NwU7Y7ugomMC/JcSoFuHIT8xBSVTXmEj7TRgLIwPpdWaXMQPfJgO1hhr&#10;W75MrrrqKps92/LtZOb0GabySv1aJxpFJE5rcHj7CHgyEs1kHGufxPOsdToyO5jFn7TmtVmtz4yZ&#10;Jihr3HSmJrocX5vDSwbdlPtXBHLPhjfvfFRmRaH2wFCGkUmGUWKAIwQe0gC/uOVv4lHjDkpQjcNk&#10;zS/sfw+tXh2A3866CT9/+yYLhKlyY/z3mzreyPM3Gh+yXBenvdsb8jH//PUr8V8LCOjv98VpC/vi&#10;J2/3wS9nkzG/3AcXvTAAo5a/iR2E5CKGpcXRnVRBsIVkguLjn1tKKL5qXxRnLfmxaV0huiU/hqTI&#10;Mbgq/S3EhYlFzzaLJaWlj6WpOwIl6gXlPT65lbzW+NjvTRRBNghm5IY+G1Rl3m7ehnU3D8GqyHTU&#10;XRyOujaxKAxPxqaYVBx5+llrF29vk2lAj6WTaiT4RQe9N1s+L6E1n7dv346zzjrLBmhbvp106NAJ&#10;NdUNcDc2kTGJK2mNkP2oq1wAd9aVZn9Ea0Goc4irFxoQ1j6EPgG0NrvVprdmDY/g0qtm4opmIl5g&#10;wNlas+Rv1oiO/CgczR+AmvJ3GY7WvbZMQcscJ4ZoSjF/kX+/Eh6sxR7c8elYXDq1P375ClmzwHme&#10;ANo6/tdbNxoVMP8/smczMoPgHALo//fmVfjJW9fgv+b3w/+80QdnTOmDmDcewqhtH7KJqDBuEy0i&#10;ZHX8WUzxmwKP9lo0R968Z0c17r9zGlKjRiAhXNthvYzElBeR2vkZpKUNw5RXNLOSFzf74HarO/T7&#10;FAZE1n8CQFfX47PHn8HUiFRsSb8aRdHJZkPZFfGdkf/QMOBgAczCNX7aDqYTwJZvInJ/eYPTuq+7&#10;7jobnG35dnL66b82hWimJiOwEnu9fvgDWhK8nKUtB749d8ORmQi/NtQ1K/dZYGztGkPWHNoWyyyY&#10;FFwXW9+DIziac/5EBn4B/DzvyopEaXYPFO8cAXf9FphNfDUUQtMZvdZRvmatoVFAcPnYuRfd33sU&#10;5068Fn+Y1Qenz7vZuCZCswGtkRjXGT3t3aBqTLNRC6R/8d6t+NWb/fGbSdehw9RBGLfzI2xjCNou&#10;v9hbR+6s7YGs5TQ19Eyc2TQWQT3Zp3iiCsp9vMeJRo/Fv834eibl4F4nFs7fijvveQuXXTEasQl3&#10;UW/GiCdeRkO9FtCxRq+c+rnfjZo0EGQNaCimovvq6CsqRdn895E17ElsvPU2rL1rMIpen83zR4GG&#10;WloD9cwTn8mbUz3X1i/W0FK+WjXS9j3b8p3JOWf/BSXFZM7yLhBkLFcHK2z5ZFTlXofGvAjitdiw&#10;APpi+PMs1ZRu+Zot1edLjWvDrOOhiS45ZyOQ1RqezCTUZF2DhoOPAZ7P+GzCsKbeeRmghs9R1TGo&#10;EcZb+XfUjiUIn/0AfvXqNfjNnJvw32LObxJ4CcpSMwJD/maNX9Y4Zo1nJkDrnJi0GLXcH2dO7oew&#10;OQ9i3J5PCMxVDNULl18zEAle/K81dQXMWmDGCM8ZZdSMfoWoU1MgbYYowsFb6+GorzAdaqyvZnlp&#10;hwsoodVbWiH/uu6SuMm8v9+1OEw62PCpM1LDAtXVpwlCzQRhuBlfJxvI2ioeGQ9NsvKyqdICXryu&#10;ju9BI1ds+WaikS4C6q5du9rs2ZbvVh4c8pgBaHejZdoGvDTBfWvhPPgkijbHo2lnR2gPRoFvII+s&#10;OE8bEVib7VpbfF0K5Lc1R+tzazLnS+DMSERNRj/4C8cTNFZR95oOQENAiVhNHjec3gZy9gbk8u8t&#10;y7Uk6A343RwtB2qNygj5nKWhURoGoOdfjf9Y3Bf/9V4fA+Knz+mLc+fehl++eJXZWHPywTXYTtAs&#10;JifUMElj5jON+ijyLgwzog8hDYHzsR+/RI5dpw8CNIsZE5p52lorRKqkCrCtR+pacXbLNfK9iQIz&#10;ASsOshK0trO1EaoZmSL3BxuYkFpLpWrw43G15cslBMihKd2SefPm2ezZlu9efv2rM5GVmWcKmfxo&#10;ZrakOvJqF6ByZz/UZUfAl0fwzb2YAP0Xo6ENcuXukGrMs5+A3ZTbCb7sKNRnpptJKs2lbxAUsvnk&#10;/cSMKjL0ZoICw/F7UNWkreN9+LhxF7rNH4Ffjb0Sv583EP/5FgF5PplzSIN+5+OLHRGs59+An755&#10;Pc54sx/+NKMfzh1/I6JeGYSnty8i2Ncbd4l8y35NdHETGIPgrHOCUQNiX6ZfJvpdWHsMpCWhE1ZL&#10;YG2aGwS6E64RmEu/RwnFj0d1dgpyxY/FkOXukF/aGDEBxtC8D2von2m55AppsgH660gIoKXqIPxB&#10;LYhvy49LBg68lUWOFdjfCLfXE5wskovGoqdQlhEPd55GbxCkyaAtgCYwB90dFki3gS+rEzxbotCw&#10;KQ01+fejuXweH3KI6iBcaWo5YYKgoGdrusoBMufnd3+MC6cOxOmz+uGM9wbiJ3Ouw38v6G/5mo8B&#10;8uf19AW34rdv3YIzJ1yP9i/djic2vo19fGo5n1vFNFg+biKyASurIokZak6ozH5VrpBaYzZO1Ja/&#10;f175WD7+BNU58xvBzgAwmwKN8+ZvYrPHr5F/9/v28YbC0we1TGp0rd01QjgcAhYzJjuox37U9xOe&#10;Z+upNLQAm/Jx9myNgbfZsy3fo3y28kMWN2tSToNIdEA9+6/Btec6sxO5QFiuDgG0L/9C6gWWEqQ1&#10;rK5xSzj8Walo2tYHqHmHJXcnCZmW6wQ5rby1TWbChrvJg32NZRix4g1cOuVOMybZrKHxdi/8dMGN&#10;+Nnc682aGBq5EVJ9FzALtDXR5H9n3oTz5wzCvTvnYRkKcZTAW0sz3eOgCS98JDNUxVFYToKTGKRM&#10;fLPYvpk0wvQFVemVqk2SWtXuy4QgZtwUCkh36HtITcvGB/MolAydDgV2/PC9SShNRkw8lCd8oYou&#10;D+aoQdzyv0vZYGjEh1HGVWrL1xftmK19BIPVyBZbvh9p0+ZSFjcCXU2D1WkoJoo98FRNR2lub7i3&#10;Jln7Lmb/meS6HZqyterdH9Gc8Sd4s8PJtK9F9aFxrPAbCfPlZMs1JHBkkqzxMqsrCRSlfOJGVKDr&#10;8mfx63HX4sw5t5mdTn46V+s2C4Stcc2/IpP+H80U1NC59/vhZ/P74Fdv98NvXr0WF7zcD3e/9zLW&#10;uI/gIGG/lnEWKyYeC2ssjGwBhpaKF4fQ8kQEOn7Ncf1qOfWzTn3uHy/H09Ainick8PNxPOHnExqe&#10;oJx4wb+9mHVNKD+ozVht+XGL1iqRaPKYGKjPq5X88lB3YBQqMroSlFtDk1fMnoR5F5o1N9RZqI0M&#10;3EfHoqlxHetvGQFTHU+ka2YWnpcw6iHL9WJxwx6kvjUcP5tyNc6cPxA/f6svmfMNBpxbDqPTVO7T&#10;5l6Hn7xLBv1OX/z29f746+Q+uHHJM5hTuNYszq/lrOppwjs9hOegua6jmKAt30aUfwLoU4C0LUZC&#10;673n5OTg2muv/Vmw+thiy/crZ599ttmBuCm4MajZ6FWujvqPUJVzKxqz49CUpbHOfzXD6uq3hKE6&#10;52o0HBpFq38tbyCga5yzxuIas9lLhusi063HKwUr0WnWPfjNxOvxi3n9zIgMrcN82nsE6eAUbTNi&#10;Y751/Mm7/fCL1/rid+OuQ7fXH8YbB1ZgH9m3huTVEOwdBH5BiImn/KYtAPpUPkNbv4kGfeVsCE9U&#10;uYd4POU9/z4a8j9fccUVNnu25R8r3bt3hcNRbtyTWidHLBg4jKbiaajNuw7OrHCy6AvhzopEVd6N&#10;cJW8zAuzeE2V/CIW8fJYIFlFcN6JajyRPw9/ndYf/zPtepzxwUAy5WsIyNcTnHuTOfOzFs4nMMvF&#10;IR/zz+bdhl9M74fYtx/BmKyF2N2sfVM0HsFnVt8LgbDf64PX7fkcQNvybSXEnPUy5bSWz10mvVSf&#10;bdFO3TZ7tuWfInPmTDG+xgYnq6nqp2HF2QgUj0PRhh5o3BiDmqzr0VhMcG7KQxMcx5YJ9Tqa0eh3&#10;Q1tEaWTFkIzZ+POr/fGLORoyRyBeoBl/LRfL17mb8NPXr8Nv596Ks1+/HWe/0A/3bHgDa3xH5c02&#10;PuYTOrHE8LVLdQtgbqnftZz8/JP1xyZiz1q4SguHmYW0+C4DZhakB7V1FT/69J9KQnsMer1es4u2&#10;Dc62/NOk1UXn4sDBAmjinYYSW1LIUvoRqvc8g7LMwUD5a6zJ+TxfZ/atEz6T1JqBAtpwNQsl6Pvx&#10;OLOk5y/e6Gt8y6ctsAD62JZTZM3yO/+awHzOawPxx+euR883H8eiQ1vMdlbVVKev0YCAAFrPlpop&#10;4gRogbMBbqquCTHp71pagtGp9McmcmNoxIs1mUVgHYDLpc0tmL98xz/29J8s2ldUoq3zlB9XX321&#10;7dqw5Z8rt98xCE6irniTSLTZ9iuwH02ODXBVrCBI7uH3GmvdYFZaLXSkIW3yES/y5aPHosfxuyk3&#10;mDHLoYWOQrMBzSJHczV8ri/B+2b8dnJ/hE2+F+PyP8IesvEGOFHf5IC3WdyZYEE2Z5b8DAFCkDVr&#10;4oUWo5ca14bA2YDIqX2Hf6+Gwv0iPdU9/7oq37M1JFFgJK+VV14NZq1GyYQ6kH+86f+8mk0LgjJ9&#10;+nSB889OP/30Jqum2GLLP0kmzZxlxjE3kB97mtVzXUMQLGcF9pgKbGizMJGgqAnODQTxzXX5SH1/&#10;KE5/8Qr8/I3e+Ml7/YwL47R3+5pRG3J1aOeT/+Ln/xU4z7wNV62ajA/9R8wO3rUgKDTV87Ha8YUq&#10;kDZhCSkstdi01pnQVdbxGEAHOzi/SzkZkE7WH5cQcOVUavYcA+iN67diwrjX8dr0JXDS0v9xp//z&#10;onwQSK9du9Z2bdjyw5KSinIz8aGeNVM+SW1NpTX3NVZargZtpVTpd6CAMLmoLgedJt6MP87UDtl9&#10;8NN5fXDaIqpcGx/0x3/M74v/mn0j/vjaPThzzE3o+uZTmHM0E0cICDUEeI0TMIhPqPf668wGCtb0&#10;ZAGwWJ2gWAsUaUF9r5mqrB2zPVocSCAdIKA3NRy7x1pbgkyQR+192MSGRY2LZRMwHAXVUhU8Pxi2&#10;3uSBu5Fh6RzV9JXqFgKWtK6WX5QPpieVz2smy9cqcjQnNO67pSr/QsqvFD5AH6Qtw5eGLgx9D113&#10;wkXSoIR+N9dY0jK8k9Vc1vIeqphxyD0ka0Vbk+knp5NsmkGVsuV84N7xCO94FV4cN9cE76hVg808&#10;9qoJD6ZH0eLx5DBbqi47JvrSUiXmM59n3tGJnZPH312L8Fpq8MOpwg0pCXEwjJP05Oec9FvBoWKc&#10;e/b5tmvDlh+WREREoKpKG+mymgQH54uoquCqQmu/bq2pMbtkAzrMuAu/f7UPfvlmH/znXALzfOpC&#10;ATT1jWvxv2TPZ80YgIsn3Yt71s/FukA5tEmsxjNrZTmZk1YNIaxqfV2Fwa/aTk/EOAR4ItNmMg1V&#10;nZMeEWxdxzu1dZniZ9QAuwXex1VXqaK3qOQ6SoNhS6wV6/Rd2z4JsIF3532AV195E/Pnr7MW41NL&#10;ZZ7HL+pN1VdGMBTu8fCPB6E4WGHoSDnxx1CQx78bCZ1UWMH7vkRaPu5UeqJYoHxc+Z0X6VXU1wEl&#10;hQzVTcumEnj0oVcRH3Mtdmzfa+7UXpJWXgbTEwwgePgCDaUlKKe6SD+bz/qgNGsFcTWw1nA/zUs1&#10;50++z9yoaz//U0s9pZxwgcJokdc8N+Lxp41rw6oVttjyA5J7777HFFIBsnazVrnVEDetpFxItvt6&#10;4Qa0nz4Yv5neDz9/pz8B+QbLraG9A+f1w3+/NQC/f+1WnP3KAMS/9QjeLN+KPaxuR1kRChvrjLtC&#10;wBDy+ZlKwjAyNh7C0Acmo88No3HTDc8ZveHG59D3pufRv+8LGNBvPPrfzM+3PIPb7hyFTVmHzL6o&#10;srqPKYFV9fyYmseLIXr52WoUjJrK7zZH/gle2wynS8uD8gtla/5OXHnljYiM7opPlm3QZWwgAnC7&#10;XfA0atakdancAy3VGj8cUgtkjJrwQxryeVrhHtfg7yfcp2tC17V8RujaluF9tcoaOaaMPw0TZGYd&#10;Qffut+OqK4fglgHPoPAozzNvD+zj+9L64UHLQRaNlZ9W3n2z8EN5EEy3sll5KGyUBt+dGgyraZUt&#10;pPvqqQqz5f3BvNC5z4Vzkh67PnhPSI/dq2eH0qR0+jF16lQboG35YcqQ+x8w440NkxSdZWFWh2AF&#10;C/SsQ2sQMete/Oeka6w1NeZdi9M+uB6nLbrBuDh+/cYAnDf9NoRNuQeP5yzEBnLmMlY07Wqisc2s&#10;e3yeBTYhfiuQk86cuhit/tYT3dOHoVvaSHTr/CzS08YhOXksklOeQVLKcCSnPoS0bvfh0vY9MWfu&#10;anhMxWalEpoYVQ0//kwTlglXldEym49rI5XxovW+e3chP+sWgZAPLreACDh4sBgDbrsPfW++G25i&#10;eXmVixaG5QrxajiLLjLht1CzJkZQTdhWSo/HQUd9D/0W+q7P1iOP36Pn8IQRJch6pqWhRIrVfrEe&#10;T6/CsVw/ciEZ5e179tfg2uvvxeC7nkVWdgX69B2Ou+4Zg4Iit+kGUFwa2HAdj//x51ns89ThHteW&#10;1+iz4k4JJTaUDH5msTCYbeG2IFrh6F1I9b6kx/PLutFyiZhnH3OX6FwDVfe1zFdpKG/17NAzpVYY&#10;Lk816hqq8Ic//t52cdjyw5Le110PR22dAWdVEsINHGQWZfz08raP8dcxvXHW9L74f/PInN8na36f&#10;7Pn9Pmb4nFacO3diX1zz7mh85j6EXWQ+VSzyxuwP+SHkm1AtoRyrLFrylFJW0oB5c1fhtZnrMX1q&#10;Jt6cvQ9tWt+PtK6vICr+Sby94CCmzFyFqa99gplvfISjxVqSSeIzvlG/duVmxfOQ4YqGieWqwmt3&#10;J13naFSXpBaIcsIdaIBXHWM8P/u1lYiK7okVqzfB+L8ZJ1Xzehe5G7G4oq4Jh4tdZsG8Owc9gbT0&#10;3nAxCI8AmiLvCNswczSJUjLNZrlATXW9eZaurK6v5NHD2HrgZHzdfsaRP2iRJ/0uVYOjhqCBf3T+&#10;8wDN8x4BD9+Nh3xPuKSgmLdqTHU0eW38FkwDE6DnOj3WTEx9lq9eb1fp1Pcp0+Zh0N1PYv/BejTy&#10;eTn5hbip/114d9Ey0/8gHqt7vM3MZ+aPi4FqZ3y3wuP9CksNutScCCnPawlYlaVGdz2/6v2oP4GW&#10;htwrDFyqVRUlXh+vN+Exvj4Pc8kLpz/Yx8DPpmHhu/OT7YbenQmfZ/RBm0Nor0sPX7jlK9dzrfQ3&#10;aicf5muoLJhzfhePTBezS7v8uHwN/N6IusYKHj3oe0sfG6Bt+eFIvz59TUFXBZcbQpyihsf9LOQv&#10;7fkEFzx7A/4wvR/+++1+ZM/9yJxZgN/ri1/OvRVnTL0JF710M4aufg3bUc1/ljEsrmM5lFuoapVV&#10;sygEiaZ6VlKBjlgNKw//iLjX1QE9ej6FpM7j0OumSSBestqY6mhUOFRd7UJFRSOBSGYrwbSiHkcK&#10;SswmLnpWVa0HpeVAUZkqNgHL6+CRlV9+cH4/WtyIVauKEBVzDabNetfqEA0+38n6XcZ7DxX5UFFL&#10;AGGcJkz4CJ1Tb0VhUaPxh7safWhwMJwK5RvjxHBdTEp5aQDVlVYcBQAuplvPrHFqZ0Tr+XVk7keO&#10;elFRw7goXF3LH4rL/GbDbV3TqJXplBAj1p1KJ7MNh/YxYJ6SW0BaU81wywhlwkl+byRGKfzS8mZU&#10;aF8GftYTtKeseTYjq3gpzVKlcf9hDw4zvU5eo2ZTSihFvUdbAQCVtX4Ulrit+FJLSr0mzMoK5j+f&#10;HwpbWltjqV8vTb+ZffzkBrI6fS23FAHfU8skBlBWWY+yCjYkfG6d23rXh4qrUVQSMA2Zwq9tVPey&#10;3l+TGY+vsqL8qK1pZgPfZN6DvDE6p6V0NYnK6bPedUU186GKvzNcgbX6N8qrvSgqtr7rmuqGWjg8&#10;ekc+TH99pj2Kw5Yfhlx//fXwEZGa1RtGUXdQCf/uJgsetX8JLpx0M05Xh+C7t5g1NX4y93r899xr&#10;ccacPvjDC32R9tbjeLM4A6Us2tVkp42G5bHIq1KqRggpQmqcjEFlRdMIClYXqsUYWe9MZRGgdL/8&#10;AXS77EVccfUzZLIETaKddgTxaxNX/r5h9XZ06/4onh75HlatKUXXHveic5fb0ffmx5GVX4JDRwO4&#10;+qoRuOHGR01lrPc0msqt53+8LAuXX3Evel8/imb94wRrD4rLnWggMH/08Vbcf9+riE+4G6nd7kFK&#10;2hA8/OgCjBr1KR56cBaIVwag611NuPKqJ3FNr5EoOArMX7AX1143GgmJ96BL14dx/5CpOHxUjQJZ&#10;MRmvOfL5b8xZg759xiAtdQhSUm7Dgw9Ow+FDwPvv7UGXLoPw0uR3zLXKCwN4RBzT3Al5+P3tN1ag&#10;W8rdePCeWcjKaTDhJKXcibQu9+D6G55EZnY9jhYBjwybg8svG47EhDtxww0jMO/djSZfnYy/AE6N&#10;x8fL9+C6G0cgvdsQxCfdhZj4O9Gt54O4+4GXsHOf1aDUu9nAMOihD0/C5ZcPwepVJfhw8V6mYTRS&#10;Og9G98uGYMxz76GaIL96bSluuOlpE59u3e7D8KHTcHCvZqcyHUyDBdBi0eqL0OlmHDlShT59HkZy&#10;8h3YvrMZ8xZuwxXXPIyU9LuQnvoohg+fjf2HtNGxSkoT42OBbmZ2AR546GWkpt2F5JR7kd5lKPrf&#10;/Bzmv5djGpdQyXKwwbvn3hfQJf1erF9XhU8/PYgbb3qMeX87UpOG8V1Pw8bNR8wzpdom7VBREX51&#10;xpk2i7blnyu9rrsWVaKKLJkBJ9kR7c4ysz0V8Nre9fjrtIH45eQb8Mt5t1kLHs27ET9/61r87vVr&#10;8bcZ/TBo1WxsIGcuYVWrbCSKijKJxohOUk8e5WCElV0V1iiBwu32Esvd/F2mrMU2HaTM6T3uRFLS&#10;GFxx1WiySes2d6NV2VXzRj82iyA6AV27v4LLr5qCuKQncdlVz+GiNn3x8vRN+GgZQbvL04hPvBM7&#10;9laDeIpGPkSVd8Kk9xER1d9U6ozsWsMitb/gy1MXIjb+VoSH34X+/abi8qufxlXXvICoqEcREzUM&#10;r7+WT9bPa6k79xzm7y8iMfUpDLjtDbQPewBdejyHK3u9hJiE4YiOuw/3DHnGMFKtu60NX158eSHi&#10;4gchKvJB3HTDdPTrN5FpfBjXX/ciLrtsJKJjbseQh180cRRztUQJVq5QGO7oJ+YgOeoBXH3Z80hM&#10;G4aEzo/isqvHICbpIcSnPoJeN07A5b2eQ3TsQwTo8WT9IxAdfRcSkm7HpsxiEw89/72P1vHcA4iM&#10;uhc33zwLDzywGIMGvct4vICIiCHo0v1BFFaVm0lMFWTDyq+EhPvR56bJSOv8BC7v+awJJzZ5KKIT&#10;H0TvfpNMXKQ63zltOCLb3cKG5CWzNaLp1xA4h9wcjIeKxK5d9UhJvBvpKU/i1gFvo2OHobis53gT&#10;j25pL/JdDGKevGzi0cAGX3FfsHgt0rvfgSg2hmk9nsSN/WaYvI9OGIqI+DswZuIC8651T3FFM7qw&#10;sUhLewS33jKDeXEPuvcYjmuuGYsuqRMREz0U1/V+AgWlWk2czLpejj3gjN//0QZoW/558teLL8Ch&#10;ygIWRdYSVnwd6giqhQSDVwvWoM3Em/H76b3xP6/3xs/e1Up0/fHzubfifyZci/g3H8Kc4k1mskkD&#10;bxT/FYCah6jWGTAWP7KA1fqthZzypDrp1DlFM5Y1JL3z3ejc+QVcffVouORSNMyboKX7+Pjhw14n&#10;U52BDh2H4u57ZmD/fje2bS/GuwtXo6CwCQve20oAftIw4fz8KgIEk8n7xAaffe4jMjYyx9THLNOX&#10;j1y5ehduuH4sLr3oFrw44RNUEpTYdqCqGrj5lqmIix1B1v0ccnKUam2eXYfYxCcZBkEq5kEy4Bwz&#10;JE/33Xv3DCQnPoHk1Lux/4jTVPzcrfXonPI04mKGo9+AZ1FY4gItcOPuuPf+6QTKR5GaMhoDb5/M&#10;xkrJFEArZjrKaUQLg+cfHzYXydEjkRD5DF4YtwRsV1FHo2XUMwsRFf4Y4uNG4tobRyIj77BxM3y6&#10;tATt296HmLihmDprpYmL4n/l1TcjMu4GvDh5vkmni0xTRs+787YRFB9gQzIU6zftNc+vYdubnPgA&#10;Lu86AZEdH8Iqsmg950iZHz0vH40uaROQEP8IG75FqHYEjGtp4G0TkZ72LBuB+7F1Zw20FaY1xp2l&#10;hQAtt5BGc+7Z5Ud87CNISnya+fUwPlt10LiUlKZhIxYxLg+ic/JjOFpoNd67D5Wh51VPICl5NO4Y&#10;NBFFZQHjuqlnPMXkY2Pvod6HdevKTFGpIbOPjyMjTx2N8MjBmLcg06TX6QKmzchC27Z3IzryUaxc&#10;QbtRcTQ83Y/58+fbLg5b/jnSunVrVFZXsBj6CRKsMLR3VfiLWDinF6zFhZMG4I+z++EX79yE/yI4&#10;/2xeH/z3nP446+U+uH7JC1jpPgzdHVq/wZjf31gsED8u8lo3mPhoE+r01PuPAbT6/kyNDgip+ZG3&#10;PfrYG0hJm0IG+gQ+/nj3sXZBMRGQzZ6zlmb/aMTF3WsA2gz0IEAonWPGfoLkpNE0cYeiSr5Snntm&#10;zNtISxqJy7qMxa7d6kRixXfXG0DftMWDqOhhiIp5BDNmbTDPP3SkGlEJj5NNjsHIpz602iSCqdqR&#10;GdPWsIF5Bolkltt318PFAObOy0VC7EikpTyLJUt3MEw/3D7LBZK/w00AGUWz+3kMHPiqeb5A2TLS&#10;dWxgumSRAI89+g6Sogl8kc8ia3OFlV7qO+9sRnLsM0hNHItJkz8zAOpmRm7f7iX4jUJi0lN4dvzi&#10;YwC9cNFaPPbU6yhn+vVcZa8GQny85ChSkp8h4D6NFat2m841AXRC7P24LG0Srr1ykmm09Bw1Hbfc&#10;9io6J9KSiH0YhwrUMWr1Cbw0cRmtoBcRGX8fsrZVGTarDr8TANrdhN27BdDDGL+n8cSoRYbh6xny&#10;E89+J5sNKRu1yMewNc/aBeiDTzbxPQzlPROwYsUhk38NXheq610oLgWu6zUG4e2H4J47Z5l3of6M&#10;2NjhfP4o3DxwMhyk1nqOxrZv2FKO+PhhiOj0GN55e5ex1NQRqcbx9DPOshm0Lf94ueiii8wqXaZm&#10;q/apEPu8OMpCOevoJnR87R6c/lof/KdmBy7si5+/OwC/nNkHF0y+BU9lz8N+ONSXbrklWgD0N1dV&#10;ZKsyG+UzDUD7G48BdEralwH064hLfMEw4UOHebcQQ79RVbnf/2gHzdrxBOghBOgysmf1/luAGALo&#10;JJrsAh91FF15BVlczFO445Y5wc6qUj6rEQ6GXUUWFhM3DLHxj2HYY/MMEz9wsJ7m/EhW8BF4bWau&#10;aQAEWT5++PDDPYiKoLnPyp+VV2VcHE+PfhNd058lix6FYjLMGlcNmSLNaSZLm7umpj1FgH6uBUDL&#10;WlCjJcDQlHgNjwsB9BjDoMvUycWbG31+LF9+AJ0TxiA+ehTeXbQNLmZSvbMWBTSSUlPGIDrmMUyY&#10;vNQAq4PsVOydmIYtmQ14+60NGDfmLYLvMKSnjCAYv4DEuLFY+uk2M7pEjZgAOjX+Wdx9xzuma6GG&#10;jZcA+u57ZyOJ16YmPsbnBVDnqjXvc8orK9Ht8knoFH0XNueWnQKgGW8D0N5jAD1rTraJn0ax1De6&#10;8M4HeXx/jyG83VBsWl9jRtOMfHYGOnZ6CMkJr6CwKIAGTxPvqYeTean3dnP/l9AleRx6Xf4Causa&#10;0cC0xjDtCYkj8fBjVmdwDROuLN66qxGxtCwiOj2Kaa9uMv55X7CL+w//9ycboG35x4rAeePGjSya&#10;rARaY9TZTADSxlXAh+79iHjjQfxy2o34jwWahKLFjgbg19P6ovsHT2Pm/hW8rpEAx5otn4PWyvg+&#10;GPQ3AOjE1PHo2u1pVFQCtbVqMMzYEQPCiz7cRnY7GXGxQ4MALVZsdTaNeW4ZAXoMzfb7DfgIoK/o&#10;+TgSo54h85pnKnpjcylj10CgkE8cuPzKsQakH3zoLQPG+/Y1IrnLKAPQi98/Ag264F0m/E8+2Ye4&#10;GD4vYSQy82oNkD05ejYu6zmGjP9xlBPwNTOzoVH7klsAfcXVY8mix7QAaP5ijrrbAg0D0MPeZkMy&#10;mgA9Gq56sVA/PIzQho1FSEt8BrFRT2LZyoOo93vgdNehpATonPoskshEx7zwgQFAPWfFZ/vQ+8ZX&#10;ER5+B1KS7sA1Pe/DQ/dNxUvjMwnO48n0X8RnK3cZd4PcQHJxJMUQ5IYsMgBtDRoE7hw8A8nxY40b&#10;QvmkCSbyL7/++ibDoMNi7saWvHI0MDmfB2g/du9xGxeHGP5b72614senuHyNePfDHCSnDEd85Ahs&#10;3qAlCJj+J141YBsTOQF1Dg2h1DK1lbzPAuj775mD+Igx6Jk+FtVsfVVUIyOH8jmj8OQopp/XePgg&#10;TTw6UNCMuPgHmTY2DjMyzbv2Bq2Vc8873wZoW/6xsmDBAhZ/+RpZDVhQGxxOM5xuce0uhM24F7+d&#10;eTNOm3k9Tpt7oxlSd874vrj505eRjypUsODKRWCcucahK6j7NsLadhJAC4jMjuNsO3p0HYr0bhNx&#10;1VWjrD5HM6NNk2jYIPC2R4bNRpcek9CtxxPGj6vheQYeCEyK2XtL8glML9O8H47t2xxmGrvHb41M&#10;ePSxRUiIe4bANAS1GrHGvBg86GVclj4B1189yfK7ugrhCzjNaIejBLmY+IfQqs1tmPzKWtNRKICO&#10;Tx1BgB6OhfP3Bhm8kylqMi6XuOgnyKKfxMbMMgNk8xdvQGrnx4xJvWOvH+XMew8bORfvk5uhW4/R&#10;6Jw2BncOmmYAVCBhAbTyRcBvAfQjD7Nhin4aseEjTD7pGXLHrFi5H50JXAr3w6W7yaAJXD4HSsvI&#10;oJNH8tnP4NnxSwwAlpZ72HjdgksuvR2PPDoXhw4y1owkCTvycppNwxIR/gje/yDb5E1ZhfoEhprn&#10;33/PXHPO2dxg0nX3va+RQY9Bl87DDfB52Igq2rNmrUdS2ljj4hCDrnGpaT8RoF2NHgPQSYmPIj7x&#10;cSxcvDsI0NqywYsPlm81vvCEqCeQm8X081088/xrxtro1GE0srIsi8gfJA6K1029x9OSeA7XXjEO&#10;ldVVBsTT00eaBmrkGCv93kATPGxRC0oJ3tGDWRaG4805uYZBa7Ew+fsvvOhSG6Bt+cfJ5MmTWTSD&#10;4EwR69LI0hXO/YibdT9+Mel6/HLOAPx+4WD85tU++MvEm/HCugUoYjWsZ+E3YCpwZC1hNSNraQmu&#10;f4/o/pbPsBi01n0Q8HRNG4LOXSbgyitHwkvADAilDSQQSHjb8CfeQOdu49C1+2PGTeH1636NRLEA&#10;etWGA4aRxsc9ilcmrVStN6b3kaN+XHvdBHRJm0imOBTlZN+6/vU3VpIJPkYQehqfLN2ly831DWSF&#10;b8/big5hgxAVdzc+XrbfAMW+/bVITB9hXCwLF+w211q+Yr+5PzZ6OOKiRmLDlmIDCtv3lqJbt+EE&#10;gxEY8cR8w0KVDh2nv7YBncLv/wKA5gVM97FOwuFvIjnuSQNaDgJ7g4uNGkNYuWqf8aGLDX7I8OVt&#10;18y4o4Viv0+ycRiNkc++bxjkylXb0KH91YhPegQffXLYNDhavU75/PbbGYiKvs8A45tvrTGgV8QG&#10;Kj52MFLin8R9d79h8suFOvM2Bt8znfn2rPHnN7gDcPo08xCYOXONAeiohPuxLqPwlC4OZ6MLO3Y2&#10;8B09hLiEYZj/wQ6TV9oe2OV34IPP8hAdM4QNEhu6dbVmrPiWvL2IiLmDoDsBU6dsNPmn+KiDLzev&#10;BmmpQxEVdh/GP/+xWfCrkuw/Lf1JdE4fhVHPfRh8vnY49+NAYSPCowayQXoMM2dstAHaln+OPP/8&#10;8yyWrOqyPSlyTahabyL8ps0ZijOn3oD/fWcATp83EL976SZ0f+spvFOQRaPR8oCKtRqcYCXQM0IA&#10;/Xm/8jfRz/ugxUDlK25sYKVKuQ/JmqjSa4xxcYQAWtdqFtqjw8ncyAp7XD4cWnBNHWL+gMDBAuh9&#10;BQ1ITR+O1JTHcc3lz2HR27uwctkRDOg/zvg1U5PGIz7qUVQL3MnADhdW4eornzbg17PHCHxA9rg9&#10;vxJz5mxBzyueQmzCA7jljpfMRBKB9849BYgna0wg+1u0cJfx6dLgJutuJEDvRETYUJrhj2NDxmE+&#10;34dG5t/d98xCdOQwRBMAH310Jt58bROGPDCN4PQAn/MUAfq5EwHaNCrMI5PbFoN+YsTbSIx5nHEf&#10;jhoz+UJ802vcEclxTyAx/gl8vHw3U+Qm4JTjSEGAjciTQQb5ngHovPxiMtDepuNzzLNLcbQAZijc&#10;4vc3o2vXe81oiviEhzHuBTYkvL6ELDw58V4kxQ7H0AffsgARluvm3gdmIil+NBn0MOaN7AeLQc+Y&#10;sRpxyc8YBr12y9FTujgaXPXYtbsBCWwMNMrknUV5phToGcwxLF6Ri7Dwu0wn4cb1laim1aHfB9wx&#10;GglJw9E9/WnMeT0Hubn1Znz29dc+y4ZxMHr0eAAVlQGzbVoJWXK37iOR3nWUaaAamafycXtpqR0u&#10;aURU7O1mBMrrszfDyYcfB+jWNkDb8v3L4MGD4fGwQJI5C5hdLg3v8qHYW4MBn47D7yZchV+/0w+n&#10;vU0G/Xof9F49GSvrjxBqNPPMmpKsGmemMKtmSlm5VMG+nej+ls/QMLt6MzVYPuheVxFsUsZiwIBJ&#10;1tDqoItDbYyY59gX3kdS+mhc1etJMwHER+bt8WmCeSPZlxf1BIQnRy+kKT8CsWGPIjXqccR0vAe3&#10;9J+KaVMPIKzDU0iOfdoAUK2nEK4mJ/LyXOh/4ywDgHFRgwl4A9G2dV907DQId971GrLyG4MA4kNh&#10;aQmSuowgkD2Cz5YXwdqMw2HAZfWaQ2Scj5khddv3ynPfYO7btRt46IFl6NHtOQLkACTH3GsmYyxc&#10;WIZ+/d5C587PnwjQx7LnOIMeM2YhUhOeoD5lGi41TJqqvCWz0JxPSniSjUKJ2QhBAG0AquszZMQj&#10;MOHl5WZImmZbjhu7GNFRoxHW6T50Tr4bV3QfTKvlNox/YRkGD56LqKiHcP8D400/svz0va5+Gklx&#10;w/DkiPeCAF1tAPrR4XON37vX1dZ4dXfA8hUvXJiNhNRnkdxlGLbvc6KO7PoEgKY62RKrAemcNgyR&#10;0UPw4bJ9cDONekZjUx1WbN5rsXk2agf3s3S4lY8e7D7iYMMwxzRSsZFDEBl2DyI6PGAakFsGvIR1&#10;G/aaaeLqJNWUfVlM8YmPYdzET8x7cDfxPTa5UFrbRCtiECIj7jOTb44DdMAGaFu+f0no3QMVLjlZ&#10;WSo1X5oVp8RXi0OEjFs+exGnvX4dzpw/EP83pQ/aTLjZbNy6hyBZrcupqmgCRLHmEPsWWB/T71T0&#10;fFZiNh5iyFvz9mH44xOwceNWa01q/aqKTQrtY2OhTsERT07Ap5+uN51N5neNs+U1ZmIMH1dXCyz7&#10;JBvDhk7AIw++gA8WrjfTsI8casSEF94i811lkuHxqxMuYFzrNdUBLP1kE0aPehlD7hvN6+Zgw7o9&#10;hpHJFWDlicLwY85bizFq5EQ4HH5jZSh8paGysgGTX34D02a+SZPfQ9CRj1TTiQUAQM7OKiz4cB1W&#10;rN2Iw0Ue46LR1HaN3x3+xGxzrTVfLiRW3ijs4uJaPD58HJbwfnUDqNH1B3g14zbppTcw5ZW3zaJO&#10;ip/i00DUWTB/OYY8NAoHDpSY9LpJI9XerfpsDx5+6AUMHfIMZkx9F0cO1pi8LyxwY/iwCdiwIdvk&#10;re5ZuTIDz4yejF27jvKcRtz4zYiVnTsP45GHn8P8+Z8wDtoJm0xfcWLcxjw7DW++vdj4570agmFE&#10;aTkuGoUya9Z8PPHUeJM2Ez/TKxygZeQ2+ag0qQG0JjwxXF6kx23acAAvjn+TaXgejz82CUsWZ6CO&#10;jYnek9b3MENI+aTln27G0EdG49Aha2y03p9+c7q8mDfvQzz91ASUlxP8+VCNTpJccont4rDle5Rf&#10;//Z0rNmVwWrECuGmmexsQgNr31GeGbrxNZw17hr8bMEA/HpGH7SdPBDTdy03U7xJOMj3qKx8IWA+&#10;AaC/Z9GMs5MlNFqkZRxC+8dJdI8B9hZx1aVmZIVqZFAFaI0ugiuPAiKJWRxKNZqiZ5wgwfuMr5g/&#10;6ZnWLDhLW0oo3rJW1IhIDOgzID29osaLq66/A/cOfQ416tzjOQ2xk/doa36T8YfHRN6NF19cYli9&#10;FlQ6WU7OG8W7pYZ+12dZTJ9LT1CO5WMwfS3Vo4HIoe+UUz1D4SiNoXXDlWbJyfEJia49Oe6SUz1b&#10;cdPzjsUxKLr/+Lu13m/ovUj1+XNp0NfguwiJ06kSboUdilMoLJ0Lxelvf/ubDdC2fH+yfv1aFjPL&#10;lBS7q29ughbWHLf7U1ww6VacPfNWnPXSDUia+wjec25DMcHZQdgQ41PV8gYILydUiG/rc/56Kgm5&#10;Y0ISqkChOEhCx1Al+3wFtu4JiS4PndJR2vJZIbAJnTMS/KhniRkaYBZLp5luseXj4eq+lmH6yMbM&#10;kiNUgfDhAg+6X34XTe2BuH3QJGzJriejA1avqiDD/wDh7e9HWspwstYyA9BKvZ7ZUiWhMJQ/+txS&#10;JboulCeSEBDpeh1DncSh63UIfuS91rGJTFhrQbe8Vvfruz63fL6kZdxaaugdho4t0yLV+ZCG8lEq&#10;CR1PBtKWerIEo8HfVIaON7wKSw264q/PoXOSlmnR59D38847zwZoW74feeutt1gCWcrIFrUIkrim&#10;loOZemgD2rx8F86afDPOnnE7Bn38EtY0HTHMucJXy6tYsnVfsOx/VYX4riVUoUKiCtUSFEKVWqKj&#10;Kl2I9ej3z8dX5rmGZ4nhqeK1VOuZLRmv7gmBhVWZFZb1HEJFEJhDasWtZUXXvXqGzlvf5Y5hOhi8&#10;3BOvTv0E3XpoGvUgtG5zE5LiByM5/n7ERw3BdVeNxZzZmYwPr2ewGjp3soTSqMZER4XdUlvmn5X+&#10;40f1PYRE53St8XMH88NqeBjvpuDekMHwQ2HqGErjF8nJ8dH1ygvJF90XireJT4v7Qu9VEvpd8Wip&#10;obiHVO/Z43WeEP9Q+CEJPT/0uaW0TN+f/mRPVLHle5Bhw4aZAmbGJLGyq5Brq6r1KEfXt57EueNv&#10;we9fugX9Ns/ELr+2onLxMhVYFmihiMqnyi315ArxVfrDEsVHFfyL1KqkXyxfdL8FBl/vfrFya/KM&#10;sECvREx67jsbMeyxaXjgnol4cvjreH9BPvbtbjRmupX1GglhmeLfn3zb/Plny/cT/7q6OlOWf/e7&#10;39kAbct3K926dTNMyfgEBbCeZlSxsGahGte++yz+/HRvdJx0N57Y/iF2sYBrJKscGiqQZrlRgbPK&#10;fVBagu/X0R+WKD4hIP0i/TJpCQCh679JGnW9xsLIoy/A9ZuJGRY7pgqJzQeqHqvvRgTqofu+T/m2&#10;+fPPlu8n/iH2fuaZ9nKjtnyHcu6552Lbtm2mkKmAaX2GOn7eRwS4b9VsnD3iaiRMfwCzj6wz/uZq&#10;DUuTuWfuoAgg5HfmB3E+6alA+Ms0ZKL+cFRm85fpqe4JKX9XLpxwLbOJuHBMT7j+RAXvQbOL6qZq&#10;1IPJUSqZNPNZu5KYL7qU12vvP2s9kpAq7FM/+7vTUNq+SE91zw9JTxXnlnqqe75YQ66PHTt22Av2&#10;2/LdypIlS0whC/Woi7PtIyCM2vwhzhl+HbovHo057nwcFjPTsmXVDWYNCLNjhZT3SOWxk8/aw3tP&#10;BcJfpj8+aZGmIJiaU1J9/jJpeW2L60OPMV+PfQheFPoeuseWf6g4HLJcgHnz5kHr1lx66aXo0KED&#10;oqOjkZCQgOuuuw59+/bFbbfdhkGDBmHEiBEn6H333Yc77rgD2gSje/fu5hl/+MMfbCb+7yq/OOM3&#10;5uVPnzzFmMoBrw8NXmuoXAGhdnpxLsIevRl3zRmPnc01ZNQB1Hv4qwaRaqgA/1u7dzejyUNoNmAR&#10;POiPU0yOxjb/+ITaxlrn9XVaXklAz/PaH0pgIgdrkwXUGq9qhqFpsK1UYWhRC3kL9BxZ8TqGgEjK&#10;ZyksXinXOWPPk8Yn3kL1nJaqhoZ36J/86Fpy3awXog1c9fuX3d+kFRy00I7X/DNrFSvOGoMnJiU1&#10;e0VZ95KQfU6/TJSWY5fwESZhyoNjz7OOJ6jipWsYfUt1Lqgt7gvpl4oiELyv5T3mvmPK8IKqtGuM&#10;sfJC+aJJJWYpO6ne7cn5yecrfQompKH3rk46s99k6P1L9U5OyF8+Qy+aZUJ5qUcquuqj0xBIvdrQ&#10;c0KqZ/uYkRpV7laG8qYT0hWKCD+ayAU389W9er+a/q77dL/ZQELlWZXFYiRWfreIr/JA95myYeJi&#10;jYoyaWQ5P7k8nKyKiCZYFRQcxpbMjXhq5AhccMlfbcD+d5Krr77aFHaX1sSkOFgYa3jM9pQjdfxD&#10;uG/+FOxnSVQ51NoHKsDa5LPR6UJtZRVefnEifNpkVRWQQC0WzqJnVMBXCy0uyoJbw6du3Q1k5cC/&#10;Px8l+zLNfbrHaIuKosJvVSRVdqtSsMjzrwne+nOsEgVV382P1kGndH1LVTxCKjAx1J+1WeYsq5w5&#10;pwpkAIBAEHLVhLTl/aqsxytg8D4DVqqkVB5Vb0PticZAhDTUvnyZKA1KsxGljY8OAaYqt2a6aYxJ&#10;SzWbpJ6gvIWq50hD8QnpV0noXl17chrMWipKp1Er7coD5Yfyxcz6Cza25n1KFcegKjk8ZdSkT2ry&#10;Ts9iqFTlcQgUperv8FH1rvhUA3T6vYGqZaxEIAwHoOodheKh92OBIuOoMKiKW8v0WGk6hvm8m2XY&#10;gOpxYD32fk08GXeqGoPj+RQw5VXlVv9CDYN13/H7FQeFr+u/SBV/XWPcJgatlUFSP/bv2403Xp+J&#10;Sy65xID1WWed5TeV2ZYfl5z95/NQXFxssWAWMm0GqgWQDgbq8fDrk/DkR3MIzo0oY5FxGArMAixQ&#10;pdQQcNOTUtCn9w3mXoG3KmEIwBqp2m7V6ycwu6tQ8fZrWHTFFZiR0hkvXNUTi6e8iOpahsYSroWK&#10;pCqQ0hBIu/gM7biiShdSGZFSM0bhGLgHVaw+hEr8rpi2VFXckKpChcKyKpyl+m7C59eW15+sCqIl&#10;M7Uqnp5p6cn3nxwXhd/Sf3my8mnMPetzKJ2hfFH+WhX58889lWqWfUiPZQ/jd3KYJ6uu0bW6T89R&#10;OgRk9cFjKK0W4+MHaYt8bJl2pbel6rmG6Qp7WPzMfcYCkPIKfg7dH9KWYCp186z+NQTVRZX9p5Vi&#10;NGU+VA5VjnQ070xh6WFEYqVDZUrP0qmW+WPSbe6xyqSJn9A7lBGMovpopHpO6FkqrwpP955gwZiy&#10;wguCqvzRtPMvVv7lNSbOEh31CC3CbVZl8pt12cPCwmxG/WOV+Qut5UPdLmuBGgFqFXXCh3Mx9v05&#10;ONRUj7KACn2zWV7RF3Rj5ObmIiIq0hSMRQsWmnutcq9qYanpQFShll/uk4+wuUdPrIqMx4br+6Jq&#10;7nusFeJCLGesoaqwahxClcFUdt2rH0IqWsOAFFbolLiU/olPCdJMCdYhVBGCp45p6DxVwCCQlx9d&#10;xEbP1zlViBCwmS8ttcX9RhUnHgU0inLoXlVQc7+uCUVWlTuk+q7fvqG0BGcLABhgS1V8Wmoo7Jbh&#10;hxKnz18mfNyxa0Oq5/C5yielV6AnDf2kcwZwg2GGwPtYPmihDM1VlzKztGynVFPNNZHHvAjjvuDF&#10;Op4qDTzqMt4SvJYqxm32syRy+vhW5YbzkG+bOFogKvtQIKrHhMqW3tuxuOnZujik/K73qWccS5eu&#10;NXHiCX7WZcr2E54TUl1n4ng8v6RWngS/tATvk1TXWA1RgOTIizparA3al4s/m7CklF27duHPf/6z&#10;DdI/NunTpw8aHPWsC8G1D/iyVdEWrfsMH+ZvQiVLggBbACr4M4WKhXHDuvXHCsPp//tLHDp0yCw9&#10;qjLpos0n4DCMWMinh24/jIxBD+HTpC7YNnAwkJPP2uKi6cffyAq1HoMWh7fqnsUQTeE1jEoVmT9I&#10;tZybmzFh5RCzcNN0tDhTIyugi//8jK8cI0HhrcbkVmXnc7Wbt1a0C6mYew3jq0rgZJhKu46qdDpX&#10;5SH0tLj+ZNUkEtVLDXvTlGtNbZepraVVFRdHs7VjjHGj6CL1pmplfyWJ1/KbaYxa6ueE10qU/8oX&#10;MWqX18Ns0Rn9wKe01NC8ZaM6p0wwDziusjKk/HxymCfHx8Rf9yvepoHSfRa7l5vCzb/aF6WGb04u&#10;BuMG4y26R69Ra0p7+J7MOyArDmh6vdLB71pQ38knuILaENC7VE+A37xbP0NRkEqWef8hUNKjWLY8&#10;yvQQEBpw5Y/HxiAycCEnT2natt5tDSNlMd4mxll9ByynfLhJo/pU+H6aXXwQb1Wd0ExC83w9imFo&#10;VJPSLDeLuLk6wRU0eYgVpq5VGdX+ZFoagd+FtQpb5cli15arRnfKQlG2hrSR8VX0dY8ep6Rq+1nL&#10;FtCqkE3mWTqv33V96P1NnToViYmJ/y9YLW35McimTZtMZZMIMFRYCypKkbVvp2EaGkZnftOQO+2Q&#10;yUsXvDv/hJY6slOYAWN1LBqTm59NZ6FKLguqo9GHtXPm45VeN2LlI8MQyM/ic5wo5wUVengDKwSB&#10;WLEQSOsZIYBW4atgqa9u1tKRTbR4BZiswAQ+AbNHxd7vYNwd/O5k4dfGRRbgWvVWGz25DXjXNMuH&#10;LhDRKsSWNlC14I3AoMbv5O9aC08ViBXBawxiVpDGE1RLzIdUnnXt/CxssCoNK7yP0OxnVRQ4E3Cs&#10;Csa84XdpPZ8hMDvCT5W8qyUYhirbCWK9Hj7ZAmhzjd5ZI62ZRhefcqJauXJcG5h3Ct/JzwJSqxFT&#10;I6J8Ui4JYIKBUFrGRUBSymsq+KmGVws8ZXYLnARw+g4PS0qTnurlc9UwWWAofGwkmFfzm/JAAKy3&#10;q3tqeGUFP1XxyKvg8tTyTg+xTTFS/lug38BjpbmunuBdb/KzycuYM3/NRgjMT83y06gjLb6kXcz1&#10;7gXCVcEjH6GW03pBTJOXzLqRVqFKQy3/1rSIX+j91DIWR/lJZc/cZ+5VPmmRfsXRvHkTQ+W4vjcF&#10;WHJVNknrWaoYvtJpAariZLlArI5oxd2wfLL+WsappQrEdaxho6H6gCYngZ5nWRfVLFrWkwX6IhIS&#10;1c+CggI8+eSTNkD/WOT3v//9sZeryqijGKXL3WiOhq2JuojhCnAp06dPx+lnnnECQN89+C7Tmss/&#10;7SZbNdfKfK1jqa7n50YaliXlwL6jQCmrjUO7hbLquGtY8FkA61nydR1BWiDUkkGrQ4fwy0LN4qhC&#10;6mFRd7Koa3U9PdfFZ9Xzc72WH2uE262qJWbDODMKptPSxd98vNfNMHVkBT+mbn53sJir45N3OUz1&#10;5GcPz2ubFG2zovtaqofnQ8pKJiDSyBdjZmtb6wZeU6t48VjPOGphamcLdfOZJhQBdf0xMAxpS/+v&#10;Ac4gdipv9Lvyyaz36eJRa3O2jM+pVHHSym5kq8b81zk1IE0NfB4hnKAm1fsXk2wZF9kigiAt22ny&#10;Tvmu5zVS5ULQflnaK8zBdNbwHfMd8EI06p0Yisf36wvFI6j6zMZSezs2U80q/3qW3oW2ZPGzWSAY&#10;WZ2DArwyvis+u5HhlLEMFR0Bjh4Cjuyn7gMKD7B88VwNf2fZ1Y4BWmRfjWCltneRaOGjAtKBnbxu&#10;N+/Vu3UxTV4eFW7oHbmoBGCeYMhsGJrrWJSbrXqg3kDtAqE01AXfbx2fqXg5+b2BeeDkuQaG7Ks3&#10;jVUF06lXZvXLqLOykUnktcqDOtaF0iKyIH4vYxoLC4HDhy3V5wo+W+WoRmHx+gaq8plltdlH9k/r&#10;yK2HK7bBNWD++Mc/2m6OH4topS2JMe+Cx2OAYMw9FkgeLFPPi/seuP+UL/+dd94xdVGgqE06jX1W&#10;5sDaV97CjqlzcPj5USh/YjQcj41H6eMTcPDZSTjw/ATUPvcCKka/iK3vfMzrWTForsmFosIcAmjT&#10;YSRgOXgQeZOnYzfvLXhmEop4n/TImBdxYPzLyJ34CgI7d1mVTKa0uZcJqSVznPomDo+awPsm4gjv&#10;OTrmpWNa8OzL2E7Nnz2H91bC5RWnJ3gc3Ie8iVNx+LmpJ1wv1TNCuu35V1CnrUJcbEAImoH8nYzn&#10;VOSPHY99Y634lYx6BeUjX0Hl06+Yz7tHTcTeqa+xcpaahqUlIEo/Jy0A2riYzILJTOKeIqx7YTqK&#10;n3npBC0c9eIxLRr5kgm7dPQUFD33KgrGTUX16/PRsPAjYF0GsOfAsZXZQnJCXLQISHkZ9r85FzvH&#10;vsw0v2yeVU4teYbPHDMZR0eOx2Hm/7pnx6Lgs+UEHgKJ9vuqqsfaKbNxlPleOnIiKp+aiIqnJ6L4&#10;uZex69nxKJr7Dt9PLY68+x42THoFy8dPIogWM30Mk40F2NA3lTGP1q1E8YsTsee+h7Gt90BsSe2F&#10;LclXY2PSVVif3BPr0lKxoXs3ZFx3A7bcOggV014HNjJt5QQ2PkcuBa3Fuv3VuVh8xe1Yf80g1Dwz&#10;Gfuffh5HXnwFhc9Y76WMWjz6Fewb8zL2vcr3U8DGgKArJiyLwZSrwiLsmDkbO54Zx3RMQvkzLE9U&#10;qzxOxCHmRy7PFyz5xGosBPyqR8pHkRGx5rpyNGZswMFZs7D3iVHYdeUNyOt2NTYnd8f6+HRsSuqG&#10;LSk9kJ1+BTJ6Xo+Mex/BvucmoOG9JUBWHgGc4K3yproRLBtqYFV3bYD+kYlebn29GB3Lk5smlABa&#10;wkNA/ksedU6+6uAtn5Pq2irWM2sNXo8YS4DsY9UKrEjtjn0J3ZCfkIgDUYko7pSMwrBU7ItKxd7o&#10;VBwJT+PnLvjkqmuB7dsNM5GLgEXP4Kv5QybU7CLT2LYDa7tdiz3h6SjqlIrC8EQcjErAvugE7I1J&#10;RGZCFxwY8QwrFA15hi/2YjYhLK7E3mtuxJ4E3hcZj+L24SiKiOK9cYxTMg5FpKIgJgVrr2Uc6srg&#10;9jEdblbs/BysTeyCwujOKIyIw8FIxZth8J6j0XHYHx6JvfFdsarzVWjaucewGsOu1m/C2i69cCAm&#10;Dfs7dUJRUgIORSbz/mQURCgPUnEo6jJk9rqFFU1g5DoBEA0oniShjikdzc/KF/Xgr8vF4tQrsYfp&#10;OhKRjLKYdByMSDL5sTcmAUciY1AUHoOC2ER+jjN6MDoGexPikJsYi80p8ViTnorcwUOAj1aZRlWj&#10;J2QFyQ9v3r98sGSb6/oNwtaYHub9HWE69kVLk01+7I0MR0lUZ2zuyPf57IuMK/NBzPRAIRZ3uQ6H&#10;o2NRHhbL+MVhd2Q09kemYGt0V+wcOozvZx+2Pnwvcrpdj8UxV8K7JddyD4mtr1+PvAcewJouCSxD&#10;Sk8cSjvFoSwsHqVhMagMi0ZNpxhUdIhANT9XMa1Ho2KxLT4Rm3t2x66h95GFHiVAE+gbK7D7xRew&#10;hflzOCYZuP9+ZCcnYJee2VHpSMRu5pPe06GodKyIiEfDXAK92C4LdoPpC2F+5O/H2s7X40hUNxxl&#10;2EeiokweHOT9RyITzP0b+H3/EyyLdWLozD9ic6MaLAH0nl0ofXIUdqRchm0dorGP4RfExqOK+eno&#10;FI/aDiqjkSgKi0Rxx3BUR8Wb8rOdadqSkoi1aWnY0v9WrHnqaQRo5VUwrzQET+VGBOucc86xAfrH&#10;JM8995wxbQXSoSmqkgbtM08RaN9www1f+NIvvPgilt+AYdlaaF3jTdHkQPVbryE3Op4VyAKGMhbm&#10;mvaWVnSMQVnHBFR2EGAlYnVyCrDkfYJOLUm0tWpeCKDNxAL5KbdtxWcExLrEq+BoG4eaDlEoDQ83&#10;Wt6hEwsxn5PaE9iSSRRzo56mu9m9tLwCO3r3xuFUAnSrNmho0xaODm1REdbJxKmyQxzKCcDZN95I&#10;xleE+mZCO81T5OdhU2IaKllRHe07Mc5xJq4VnaJQ07EDSjq1w5HYZKxgA4S9NLNlLntoDq9YhSwC&#10;dGV4MuPYjqDRxkov76vqGInadjEEuTRkXHMzAbESblayrwXQTIosbJMvsi5qCIBrMvAhwy+OTTBh&#10;lF8ShrJ2aoAiUUjQrOzUgRW+E+NAIGOj5AijhkegJoyAGhaGoxFhOEDAXt8xmu/gMuwdOY6snuY6&#10;ny/fpwFosbSaWmTc8QB2EbgqGP9KpqOY+V4cHmXSVRbeAU6+y22tk1A04VWiUTUtIJafogqs7dkX&#10;Bby2vkMY3317lEQyjsz3w+0TUfDgw3x2IQ7fNxAHY3pibcfLyRC3EtDq4M/chI3X9cFnrTtiZ3yU&#10;SZOjXSTqqRVsZBX/MqatrG0HVLYNQy2va2wTDlfHKBS24z1M10qGteHmPmg+wPfjrEDB6KfYOCTh&#10;EK/DnXdiJ4GxpG0MGtqyLDFvCiMjUcVy1dA+gQ1JMtbe0o9p2M/08PWafKdu24/crn1QQ3LhaNuR&#10;edHO5L3ebU2HcJMfeQTrQ08RoBtZlpiXHm1y4fehueAg1rFh2MjyVs6yVEeAdsUlo7xjBNPA93Vp&#10;BN9fJI606YRi5VfHTqi9uA0aW1tlR2VdeXcgIgXLUi6ntbadxFz9HX4DzjZA/whFq22tWbOGJY9l&#10;iC9awBya5q21BK655povfeF3sqALoCXyXRuqV1+FrY8/gm2RsahRhWKhrWTFsdQCaB0F1ipwG2Pi&#10;cfT559gq1BCAjLfZAJGASZMLmmhiNm3fiiVdL8cOsi+BZQgkiiI7obQdQZAMZCPPZ91NNijXgWkq&#10;BGRVWH7T9diYmISjZL1VbduitmN7gpdAN4aMLAE7YpOw9AYCdGUp1FWl+wJ5W/FBalfsJtuyKp7Y&#10;GxsVpqGCAF8UEY6ciFh8QLPUvZsAoI4ymq91zMtlnXtiXzgbkSje1+FSk1bFVyrmtz06DctuIEAX&#10;FjNlJ7oUpLJYTlBlBrNV+WH86kqX+gk2Z2FmfDJ2Ml3lUUkE41jUkqkW87sA2lRoMrECpqE4LhVl&#10;bFDKwxPINuNQ15Zg1ybCgF5JfBJ2xiTho/hUrBv+JPOs2viAhUes9abPYOnge7A6IgE1NL/1zDKC&#10;vN6rtDyG6SIzXd0hGVljxsFLgFanGfYfxvzLeiOT8anhvbUE1tKw9gZgywmClffyXW3PwN4+vcnC&#10;L8PyCDaw+TuBkgJsuu8BZLMhrqdVoPAEzB4ClUMNREJn7IlLxM44WlAJKTgSn8L0JxBYo9B4cUfU&#10;X9LJpPEA30EGwbDmsVEIzJ6FdVdeYfJ+G9k+Rj+PdR2SUBF1uWk01dgo35QfzovIyGktLY0gQ355&#10;IoHW6vgzY4P2HcKnPdjgx3RFVVgEqtgIiizovloyX1lbK8l6Nw57jGXCaUY0aU1vfd4141V8SJZ+&#10;oGMsGmkFVLXpyPt1L+sFrRIx++18T/s7d2PDyUaX8Xex3DUQvEUSGtp1gO/ScHg6piIzsgua+f7R&#10;aBGrEECfffbZNkD/2OSss87CSy+9hN27dxtXRX5+PrRB7MUXX/yVL3vVKprGBAxVZgPQ6jwqOIB1&#10;fW7EPpq01a07mMKrilzIAq8CbNh0B1YGFrrKTuHII9DlDbqDgHWI7KnRgJAwSSoG0hjgcwmeVTNn&#10;YWvXK1BIkKnoZAF0YVQHFvL2KG1DdhabijUxqXDPXch4aOBdE5xkGFWL5mLrnQOxLSIahZe2IZCR&#10;dQmgGSeZpdv73IKKt+ai2Vlvev41BlwdXxXTZiO7+9UGIGRaV5D1K95iTXsJNDlde8IxZTYbpAbD&#10;ZLzyLxYcQem4CTTJCYoRZK+Mm1iZGJDiLNfK7hv6on7RBwRZjbr4PECfLGb2mkxsHjRqjDYKfOpo&#10;LC5EwYwZ2JPeBXsJepXtyZTbkYURPAvYOBSQEeodrO7SDWu79cAqWhGrY2jKx6ehkOa0o000QY/3&#10;tW2F2qgY7CKAL+15Fdwb1jMQpiegGXsUWiQVSz9C/i0Dka+8oOq9KV3KwyKa+TvYQO4d/AC8WVnQ&#10;Pn3mnZHlV7z1HvKvvRH7aanU8fo6Nhw1fFfVHeOx+4prsPbOAWzQOtNauRxHho8lY2WjtXk91nbp&#10;CVdEOhzntTYA5WkdSeuH5Sc8EZsJzrn9+mD7PYOwbfAgZF53AzLlxukUjWa+T3/rCIt1MswSvrMi&#10;AvKKlGQs7tIFW67rh4oxE2hp5Rqf+Oa2XU1DLYDW+3ExLO/fwtDYPhl7w5Ow9rKrUaeRTn4y1WZS&#10;h+oqFL06E3uuIkh3DEMdLTEH876BDV4tGwi5l/bdfS8aVn2ml2TIhtb9RuERfHZTHxxI7mJAV/le&#10;x/vLqdW0PvLZgG2+phdy770P+YPuNmUkj43mIaZH71NWioiFh+y6MSoFW9K6I7A9E14/G1ObQdvy&#10;RaKZhCoYxA4LpgnSjvc/wObLLkdBdDSZTyd4whKwh6Zo060DUUCwKCCLrKIp7qbZWtW+nfENr+na&#10;DcjYbABaY4uN+zPQbHrQNezOdLaQDTeOHGV8z4aNCqDJoOVycLQnUPOcXB1br+1L9kawJ7iTx5EB&#10;VgBLFmMTGX1JhwjL7Kf5KNN/V3gs8N6HQHkVNK5Zq4PQyFdrQ6R2oPiJkQQFMcQElJOhOsSECc7b&#10;osNQMWwE2XotK2+T5ZoJEDobCJwFR7H7+t4GIJU+xUvALjAT68Nbc/hsDTJsRg2D+nKA1nc/6irY&#10;dPAjs4Wg3sR0MX4aCSDWf8892E3WVkFwbmBYMv0PEDj2Mn/x+BPA1hzg4G5gzw4gZwtc06chs2t3&#10;7OL1FWwkG9tfhEZaFopfVlIadowZYxifALqalb9RIyscDH/lcqzu1NG4A0KMURZFMcE9KzWNoLeF&#10;6a81/RAaN28G9tbSIps6E7ltLDZYT8tDVkx9dDItp0S82aMLPrp1AKBG9VABE1eJ/fPewsboFMaJ&#10;Dcgl7dBIYK8lcyykhZRJlt/82kzgANOitVw0qmPfXlQ8Pw6ryDDrCdQGxNqEG2YskD50SUfsv3sg&#10;it+eAeSRdWqkhkZclNYh+9o7UURgV5qqmX532zAELomEtxXvbZ+I7bFdsO7hh3l9NVyOMpYp5kVl&#10;ORzPPIfdbKjK2eDLfSNgVwOZSzaPDesYtwq2qZY16NEmFnwHqzqno4h57ru0A7wkLiqHauzyCdbO&#10;0c/w/WxnA1BEC4J65AgaJ0/Bh2w0jNXJoyw54+KJTsVnXbrCvS8b1c1Vpv6p3OhobxBgyzHp2LGj&#10;7G3jqxTTMuDiIAt9ZQYyaDYXR9JUbNMaNZ0SkBURBYx9BvVDHqRJLt90jAHVeoJrNSv6RpqqNfPm&#10;Wh0rfJ4AWnNcNMZY++o1aXidqxrVY581HVQG8AhCYqkhNl4fBGmxOcdLrwBOJ5waAaLheZ+twLrY&#10;FLKReGNqy79XReDdGhUL33KyHQfDpbAqmc1uzfA8pwcHx0/EYQJtCU34ivaxcLKSVEd0RHZ8NApG&#10;jeYNHvh4ncvrg1NDsbRZaFUF8vv1I4uNRa18pIyTwhQA5iUmskGYRyDSSGC2OdSW4GzysIXInSHP&#10;vkYjTBr7Aj5e8jHvazYdXz51phE4i4Y8gG2xjB8rv9OAbgcCdBjNeQLc06OsBsrYE41WB2hlERqm&#10;T8HG+HgciYokwFwML9+TQEadZTvuud+AkIcMsJyNlkmXXDib12BNQpwBM1cby+0gFi33yqbLryDA&#10;bDN5rZDUuJpONTZ0DW+/jZyOSWgkwNaHd0IZLRA1yuW3303AzGZYhQRApoUNgdfrwGFen0X26ugY&#10;zbJBBh1GAGX+7Wbjm9H7Rja+OxmO3pTGDbFR9BE0c7Kx+dprcYhs3pQrEgM1HrJ8DsWyUfyIee6T&#10;faSRy01shFmeGhxY028wCtWByXdTx8a7sR3Zs3zZbfictnEoCkvEuu494HtvAe9n2twMt9GB0pcm&#10;YgetIVmItZ06oIHhlXaMxYbkdGAb0+StY8ysiVt+L/M8KwObaVVV8TovLQgXy4UAtyg8Dlu7Xwlk&#10;buDLdpg+EA0zVNlFVRk23nM360gP1IR3QVVECmrDU2kp9sDytMsR2L2TKfHYAG3LqeWBBx4IArS1&#10;3oXpZKyqw8GhT2BrRBwqyG5l4h9lwVqVQmaxeAGaX52KnNh0U9gq27Qjq2Lhvqg9cmm2bhv5NIFL&#10;vlxVcAucpVr+Q2ChSln64jjT2y5wMAyELLqmneV6cHRoz4rSHocubYecy64iayEjIcAI4JpWrcf6&#10;+K6m866e7F33VpDNZcfEoH7dGgIJwyXjJkwYDWh/KY8Hexnf/VHRbGySDENy8b5KmpsbE6KwbxxN&#10;ZacW3mHUqE4yf3MfwTfr1lsI0PFoaC1XihoQC6CzkhPh/3gRn+0wAF2r/DsJoFv6n1ntmLdsZJr9&#10;GNT3ZsyZ9YbJa02E8MmNQCZ46NGHkZOQZDqYGskeq8kk9xGg82IIiKPG8hpNImHbR60XDdf473Wr&#10;sSqBAJ2cQOugLVzMNy9ZqjpCc6+nBVJwxPQHqAHRZD0zAiEvA2vTUo2LyntppDHrjfuG73ItzXMU&#10;HzAjaNSwyisjS0jgWff+AmSHJcHdLhqOiA44Gtkeu+OScPiuh9hCEfDkGvJq2ockgNJZ72B7+2Q2&#10;hDEojGoLZ6cIgl8kcmnu77h/CBNSBa+nITSKGtp5G2XlyBwwAAejgwBNVb7LpSY/tGcJAbapgY2N&#10;JpCwmBqArsGW/rfjKK0ovRsBdB1Jh6wruXCsTu047CCB2DHwTlpZxWZ8MwJOFMycbjoDa1qHoTKi&#10;jSEIchstT6cluH8HU6Fx3JbrL6Ax/2TVm2Pkmgs35dQQhA4xbACSkX3dTXy2psW4UMR7mNN8wSp/&#10;DqyfOgmbE6/BKgLyyvTuWJfaHRs6X4MPrx6Amo05cDc4bYC25dSydOlSq6eflVHTUM2+baXV2Nz7&#10;ZsPESsl+qsLbYU9UZ3x2FQFz11bg42XIT78GJWEpZEc0DTt1gvuCNthLBr24LwtqMc07op0eK/eE&#10;AFolVrMTNWPw8IvPGT+fxeAs8Ktpm2rMwJpOBJr2reCMiCBjj8H2Jwj4DfXGj+1buZEMuhsbjGTL&#10;XxgE6My4GFRvIEBrsgTBXAP/pU0a+E+w3TH1VeyJiSZQJBH4ouFmRSzu2AYr4yKw/cWJvI/XisQx&#10;epplrKnkmjCx8eabURCRgMZW6qhTJ48F0BnJyfB+8h7TpHmIVvpOBuiWomGHGoWrWWQP3nYH5s1+&#10;y4Ct3D4yoTU0ce/wYchMTEFpWzJAms9i7QLobDLH+lHPazqosczVGNSK2br5ZfNmbI5LNkPgDsZ0&#10;MgxfoCs/+5YefFcamcIwNXhS7a6ZNp6XSTM91fhsfa2OA7RY3adXXAFUHGZMvaZxFXXUOxTIVy2e&#10;jwyySzfj54hoh32RbZGbmIw9Dw5ni6H5jeZyY700e5rgmDIP+1rznUbG4GB8O8NOawiime3ZKA7l&#10;PXUOM2pIDZwAWsPCUdOArH43ozI11TQ2jcwDWVPqr1jPRtnz0ce8UA2d8k7JYenie9p1080GoMW2&#10;5ROuCutIq6yD6WQ1nZNto+DsGI8N8Z1xdO7bbDTVjDTi4OxZyOazqy7pgLLINgZwj/D7x117oHn/&#10;Nl5hAbT+G+tj9Rqsj6b1QWusLLy9IRaVHRJQ1CkNef1vY1zKaLl5jIuNbT4jSOVLc1QXsE4cpZVx&#10;iK3KXqCEumc3sO+IVS94mQ3QtnxOtIC4ppa6iUpaWsH0VHtZeNeswpbuPXGQBV4gWNeuI7aSRW5/&#10;6FFWYHKXA0eRfXVfFlQypHbtUNuxLWpbsULEJ+PDBJqiW2jq0XQXExP31dA9Wdhat0GgVvrSJOyK&#10;SYN68wXQNR1pLqpTjM8qp0mvZzratUFpbCxWErQCbERUQZrXrsKniQnGLywGow4XAXRWbAw8a9Yy&#10;AfLsqrPFmk6tKccyaY/SlN3PynSIIH2I15cQ/Cv57O3hEWh+ig1ATi4bHlaePQdYaVhxdu0wbKn4&#10;1rtwoEMqylvRkmAjIkanjkkBtAUW1k40agxagrP0ZDGjNqgDb74Fr82cZZi14qgKqXHUe4cNx86o&#10;VFS1ZsPTqaNxIRS2ZwPCRqVyDAFaM+V8BHRe7lSDpxWGcjKxKZHxI6hYDUgnY1mIcW7sehnf035m&#10;uptMs8mMRDCTj7K2Y01qNzPaQSBoOnk1qiUiEevVABccZPz9vJ63MixZVpr52fDeu9gSTmuiQ7Rx&#10;cZR2CsPumFRsH0KwbXSae0ILLslqqZo5h6yXcSdAVxMwHQT20jYdsSsuAQeHP25Yt9VIUZUFmgRS&#10;XYOcW+7Aoeh4Uy7kQhAT1jjwjI7JcH/0ISNkjUwRnjdpRmVdDfL63UqrgWw2LIJlIspYYu64VBS2&#10;as+wY+AIi0V123AcodW2odc1wEECZIMDxXPewcYOiXDT4iiL6GiAvLRDElZ27mlcPZ5mTepm5MTu&#10;VXZXrTUutgqmSX0mKguyRNSI77+pD4G3GPVNtB6C6dLaIXV+bSfHz8wXWT5yzZjlcd202jyakyh3&#10;nBpQexy0LSdJJxYwAYXT5YVb9EcFsbEB7nlvIjOls6kY6rCqaReG3I4ROPDCeLI9Fr2qOuTceS92&#10;R5C1hFvjSB1tw1BOVrwyiqbm7Om8rgJOn3Y6JPPjo80oMxVyAk35xMnYGZuG2nY034MAXSuzmQC6&#10;j4W/lsxMfm8HgTeDQKAecTMdeMVSrE7RmOwwA85qGMrJkrJjYuFbRQbt18oSBEj5u42rgwDtdaB8&#10;/EQUMB1Ho6JxlEAm09cVofGzEdgbFY/s5M40+6/EqvQr8Fm3bljdJR1ZZHHb5TclQ6rpmGSYs1wv&#10;GpJlAFqzzBq9piNNHYtfBdAhufXWWzF79mzL9RGskAL6/Y8Oxz6y2BqNyGCeFndqZ9j0rogUlD33&#10;PE3sGgMSSpsZzyuIIhvemEQ2LBbY0QJosegC5uGGbj2OAbTWCtE6HgagM3cwD7ubIYYNtI7MaBj5&#10;eZkPm668Eji834w4EbOVm8OgNN+Zc9G72ByeiLpOFkBXdgijhZWKbQ8OM7/LBLHW+9Y7dqJi1uvY&#10;oGFmjEtDh45mSKBG6eymtXPg8ccIrBoMydcj7FMnpny2BOisW++gNZBo0qIhaRoHrtEZ2QLSjz5g&#10;S6elhiyA9mtKej3L4oCBKCFgVtHiUCehhsyZYZEaL02wLmM8zCikiGhksEwdeG4MUHgUJdNew9bo&#10;NJRdwHLExlojTMrbJ2F1KvNuz1ZmlwXQppFSf8bq9QagK1nu5YIR45Yv/1BUHHb0v9G4Txx8p+qg&#10;9pmhOmoUGVtZLiI+xs9HZX1DI8+7rPVjqkgk7FEctnxO7rnnHhYlkgknjTmVeAF0eSl2PjbMmNaa&#10;/KFOHrHHzfGxqHt/kcXc/B7sHTfWFPZiMt5yVnL10mvM55ZIsre772RlK2TZ1PI1Wr/gywFaIyo0&#10;4aL06l4I3P8wMsWcBCCRETRVY7E5KR1lc+YAyz7FRp6TiRli0F8HoCtfmITidgms7ImoahdhhkcF&#10;Lgk3w7gqopNRRNNXIFwVlmRGepRExaAiJs6aGEKgqGhtjY74JgAd8j+HNCQDBw7EHKblxw7Q5TNn&#10;/1MAWgxa6ZEVEbh5IGr632w6tzVeXBNg9rJx/jQtjWVpKdzTZmAb8662NcnF1wDo5lXrTgnQmgm7&#10;6fZ+tApKzaqK6gCmacrrVwHradlt2USLjMeN63hcD6zT91y4NmQat5yG/rUEaHsctC1GPvroIxZz&#10;49IjRsjs8gB7d2N5zytNb3t1x1hUtQlDGStIRmoKCxgLl0dMwInqN19HdkqKYaYaO+olkGsm1b7Y&#10;JCy/jAV8Zzav1Rpj1jC5LwPoirAO2ENQzLuc5uey1ci5speZHSdgVKXaz2dn3MQK8NIUAlaUGe8b&#10;qiDlBOvc6K9g0C9MxtF2nVHeKQW1baLQ1CocuCgcnlZk1TTZ97LClfOoIXjqxZcWtu1Ehq2OoPZw&#10;REV8Zwxae9i98cYbP1qANutd/JMYdDWtrVpaevKva+hlzR2DgQUL8El6unGneQnSTr7HrbFxKLr/&#10;fgTGPIc9vL6uTYdvxaA1JX/tnTcToMvR0MR0eN04OHM6FpG8bEpKxFoeN8ZGYy0JzWqSiRXRiVia&#10;2A2vX94LzuxsNDXUnADQNoP+N5errrrKTGrR+GfNOBSY1WuBIi9NriUfYXm8tU6GfHIaJyt/ZUmv&#10;XsBaAnRVnbVC1+IPsD+tCwov7gB/pyQCLVltuygz5Ghjaipq55Hx+hzG91bl0xRyVUQLoEvGv3QS&#10;QHfCnrgkbLr2JmsrrY8/xRpWorr4JFSc9zcEYjtjW2IXlHW7HNUJqShvF2Z666s1MkBjUGPj4V9N&#10;hvIFAF06YTL2dUpDQXiyASN3647wXcrKRQDck5xuwOzTntQel2FFl55Y37kn9l7WC1mMW0lcPC0J&#10;Nj5h0QagKwnYW5KS4Pt4GREsuGY2q/FXAXSISR88eBCZmZnHKuPXBWi/W2Oo/cRojQjhRwFBzhZs&#10;SmbDoxltJwH0xu6XmcWpmr0uVDOOFnAS1nL3YEUy31t4mAFoM+JBY4hDAH1wL81zLWsaAmje8wUA&#10;rfU4dqjD7xQAXTbjNaznM5V38t1/DqDrHXAyLQJo5YvWlBZAZ95yu5lVeDJAa4ifb+kSRkgDAD8P&#10;0OqwU3moZ7koJ2nYHhOP/XfeBRw5hMMvTTLrtdS1jkBzO+Yv82c7y+iRXteiODIaboKzfPgC6IoO&#10;yVjTmXm3dxuZrTzGzAT+b3YxrPWbsTYm2QznO5FBJ2LTwFtZL8rMCnWa9FTw/Au07OJRwN+Pys3C&#10;54dmhRaHxZk+mKVdr0AgiyzaXQezCiVBWnlhdxL+G0ubNm1YtC3R8oYC6EaPG+7Gep5wonLGTKwT&#10;I2ufiMbWmi1oraGwL5aV5LKrsPSKG/HZNTcit9tlOMAKoZlsDrJRjQQIjanVojBlmvbtqiVQ+k1H&#10;yZcBtCqhJq6s4HNxtIws7gi2DLoDW8mOVeEcl2isdDyKCa6qfDUES/kaNcVWlWVbdNyXMmgB9O7w&#10;zjjMdKmi1IkJs4LtiY5Hw9NPky3tYsPDcFnBUFrOSl0M7DuMQ7feadjRITYIXwbQmtTxVQCtcyHW&#10;LPnXAWjG7xQArckxpwLokIvjHwnQWTcPNCTCALQafAKiplvvHjIU2gXIn5ePvGtuwkEy68ZL2sLZ&#10;vqMZ+aL3r4W3XGTRXwbQGoL5ZQCtRZbyBxCgS1l+5Hd2unBk0itYRbKyKzweu/hOzUxFxs2agKOF&#10;lBKwsnM3AvRm5pcN0LYERVO/jwFDUDTCwBqyVIWtQx9FflgyC2uCmYklgNZwpSPxEdif0gXbkq/G&#10;zuSe2E8ztCIqCk4WQq0foUqkjhgN21KnSf4tNPnKWWDdHrgY1JcBtHrE5e9eevm1ZnEerWZXs/g9&#10;rElNRkVskhkGpQIu81XALJ+4AFMq14MmG3wZQJeNJ4NiBddsM40KqGvfznQYrY+Kxd5ntHpeg7lH&#10;ownMhA6taldZgewBA7CHaawh6/mmAK2K1lJD50JiA/R3B9CZBGgtkiSAdrXtZCZN5UUlI+f+R/hM&#10;B9+vC4enTMc65ovA2NWqjWGyh9noVxNA6wia3w6gE7C9f39oPWgXy10j32np6jU4POZ5NI57Cduu&#10;7w+tPWNcgZeGm+GNWmhstQA6VzNvbYC2JSih9aNbigBaEwBwcD8+ve4mFMRdRnBOQNMlFkAfiQrH&#10;ruhWZtTG3o6p2NsmFoWsDEUd26KwQzscDYswSzbKHaIZXMVhMViT1gXIy2PlIDSwEn4ZQKvDT52R&#10;K6/uTRZSSWZPeCg9iqOPPYLdBN+KNmFwt+toZgAKLFVBysKt5S+NvzHyywFanYRlbWNZcSMMyDrb&#10;tjGukdVxydj14stEZcaL9a+J5KfBxJXg11CNvNv6oSC8Aytu62/NoCUCY/3mcrlsgP6OAVqzKQXQ&#10;muSjxb3yo1OwbegTfLe8UunYtw+5A/qbKfT1F11qGnozTLQjrah20d8aoLcN6MdGvcSMgT5KbZJP&#10;vYrvrNaBfQRpuVgEylp1T2uSaNGuFWnd0JS/mWXABmhbgqKlRSUGRFg5rEkqLMTaZWTlKqyLSyO7&#10;TIGrA9kFC+5BasHV16Fi1svwL/4AVe9+gKNvz0f9wvnAW7OQ1z0Nh5LioXWLNWVbM9qORLfHhuRI&#10;VM2dzmdrQ6Jm9VVZFYXgW/fqNAPQ6rjR1GSBywFWyo1Xi0GXwFNPeFAt3LobK5M6ozahM0E1Fg1/&#10;6wi0T4D7Uq3FIYCOZ4VKNOOH3etW8R4BNINhcnS7Bvmp4Sl8eRLZEhsVsizNIKwOa2cWIlqZEo89&#10;r4xnnGpY4/2oa/KghFU/oOpfW4ut/W7GLgJKQVhbNlThpvJrXHheoqYda6IK4+lj8yYMaAHOJm9b&#10;CLPZALn5wGsVOX3UtklOLenpqcWRRx5EfloKDnRqi8qIdgS2diiOjyMo0oJ5ZhTq3MWEJjU5Hni0&#10;yJLWovhoCTI0rDE+EQci5SoKN4sZHYlOws5baXJrx5KAm3cRp0wkGPj2Xfi4e0/sjFCHGE37DhGo&#10;iU020+Czul/B37eiubaKQGuNvjG7zNTUwvfiZOQSzNxsVHERwZ1AkxudiNxHyVLNynfaiKwRzZp4&#10;46xH7RtvYQUbbs26ayaQqXHTdO9tDC/vloG0rgRlVmdkkdvFBofhFBRhzU39sS8+3czQUx+IjhqR&#10;sYplBMtXMCyPuYfQB5d2emE+rL/zDpTyvQowNXa6vn177I8Ow477BrEQOOBSA+xyonHhQnwaHW0I&#10;hMqdFnBS/DSuXn0n6p8oiIzCyi4kF7u2M7/4fL03M02eAL1hMzaldDOd54FWnUw/hgiMFs/KvuF6&#10;NgLbeL22gfOjQi9asyudDdjzzPNmtqHIhAiJXB1HI+OxvFtPBLbmM8+8BpgF0hLtkhSsrrb8u0kI&#10;oFUgzBKYmpWmgfOuSlTOnIp1rEB1UUmoI6AVsPBqhMPBG2m+lZAXaI0N9WbrPhXeshIU3HUXmTXN&#10;t7aJxoSzmEUHbO/EQvjoo4YpmVEBukVjQhvlcngBO+MSCcyaDdiBlasT9sTEIrNnN2C31oLwmJ22&#10;UNeIyhcnYbNWDGOcGjrEwd8mGq7WYcb/rA6e4jCyl6gUeNd8yng5jgG0cMUthuWuRcUz48zSmKrs&#10;WufC21adjNHIIsAXPP4UAajaNBzaaqDUQDtvrqjE7j79sSMmCvujGEcyJdNpykZlW3wyfO/O5T0u&#10;kx2K6pcDtNWRyIwIXmwdNJEmoK2kHBWou+9BZEcQXNt3RKPYXPswhhmD/E5xqBomJljBaBFqyYhR&#10;y/ew9yDqRozGVuVhTKIZzaKO01paIppGv+ehh3gdQZBMWwDtULKkRUVY2fsGs+qdlvOUVSEGXRaV&#10;hlWRCXDMfsMCf1kx2mJLA+SLSnFk8J3YSlB3tIkEWjGcNhHITEjGzpGKW6UBZ+1WaFZ9c9XDuXAB&#10;VhLsnHyvATJh+fwVjlaX23AZG+JNMu09DMoJn3YrEdiuXI3VXS8za3QL+EIrKGot8lVaoGrlWt7j&#10;N1PXBdAmbpUVyOjf34xKEbPVJBUB9Z6IDth97x0sQw3wagNYNaaFh5E35H7siNWyqVr1Th3UHdhY&#10;dzKgrc7qQ9GdCJypLIcCaO2gqXfL+Gkm16YMfJZgrS/ubW01BmW8Z19MDDIYbyz5kGmvgabve5UP&#10;cpWRZKy5tq9x+2nlRg0NVWNVojR16YFALq1Mn7WTig3QtpwA0E1CFwG0ClLOOmy+uS+2kwnLfK0N&#10;j8ARmtn7oyNx8PreZBQHWPh8LERaroeiIVu521F591AUR3dDQ+tUmohxpgNEbo5yVsTstGuAT9cT&#10;pLXhq/ywDKdgL7bedrPZFUT+4IrwtgTatqiNjsDOpGjgXQIEGSI5Ik0+hrF3L1ZccyW2Mx7FrPBa&#10;o8JB8C+P6IiiqAhWzChsp4nZvHIpb6g1rFT1qUkVXjPNWAGK+w5CXesU1LdJZMWKRXOraDRexAao&#10;QxqKb77PjEk1CwIROc38NmctsG4Ddve4HIfCO6I8LsLMFtOaDo62CWY3mbJRz6J59x4DtFqY6WSA&#10;Ng1gUAOs5oaV01bmV0OitZ6E2btPQJi7DUW9b8YeNjQa4ldzSUc429MiIVvd0ykVlf3vhmPSFLOA&#10;VfHkWSgd/yq28dzW2C7GbHZdGglPqzAzJb2obQw2xKbg8EsvMpB6aDo1Q4FDDFrvuqoCWx8kWydA&#10;aFikrAJnmzDU0GraGZuKLTf2Rc1bb7I8ZAPaZWblRhwdOx4ZXWKwNybMrL3iaWct9L8miY0sG3V1&#10;BmuzYm1iq92/NevTt3I5PqX1UU+Gr9Xsyth4lzH/jkZ0xgbm3/b7h5IRrwR27CVrp374CXL69MPW&#10;qBjUsuHVLEcx4RAArkjrAWjtZL/fgHO9/FFqqJZ+iq1dexgXmzre5OtVR/WBiAjk9ma5XZshUwU1&#10;2meQjNa9/GN8QrAXK7fWc7HcKGaVufZtURTZHiu7JhuAFqtniWXjw3KodTW206LrfiVBPNE0AhqC&#10;qesPxoRjKy3OfX1pGSz4wNQL7DkMLFuLgvufxor28dgdF2mW1a3v0BreNm3NGiUb5YPO1igOpykn&#10;NkDbcgygjT/UT8AgSDcdLcSqvtdjS7wmaxCELmyNxnYEJlaSQrLoQ6ldsPim21C7biMa6uug7ZRc&#10;e/ZhWd/bkRuWhOJLycAIFGI7Al3jm2MFyEpIx5JefdCweQvqmmrQVLAH6+4ZjDyFQ+ZnVgOjSV8V&#10;1hqB9m3I2FtjXY9U5L4x0wI+rQvioUk7/x1sT9dWRmSJZJcOxkurj2lighjT/rBY4LOPWQG1EoLP&#10;cttozYZDB5Bx253YF56GclYgTcuV79HZjkB/SThKowlIBKVPe/dH/Z4CeDUOnADTmJOFLf1uwQ4x&#10;0k4dUd2hnRkaJR+lrxXTSDaemdodKx8dbkBQYHEyQJ8o+q4UWW4Dmej1NGtZI4GMfKzseydBKxr7&#10;EhLNTMdy5n1dRDQKw8iGo+KZ/92wQy4FWhAZHRKwhUC3u2MSwSgBAZ7DJWHARVFobB1HptYZS7tf&#10;Ac9GTbcnA2SwGuKuBk+7tmumaPOihdia3sNsyyQWqWUzNfSwjqCdz/A3JiZgdSrzpntPbE7uig3M&#10;44IIgUpH5n07A2ZaU/qzq68AsjfxRZXLBW3cKHVMo7+JKdy7HZ9d2dNsX6UFlrQrT60WZ2LeFfJd&#10;aJGitbSiNrBsKS9zY9Kxr1OscYP427SBr00rA5hym22PT8Dm2x9g415qrDH51Ju8bA4++ww5TOse&#10;NjLqUzAdcWzU1FGtSUYaH7+uzyC41201rNsjX3llOY4+PZoWRKqx+LTeh1SjK3yt1dfQFuvSEtlw&#10;EGRJRtS46Z0FtN1VdR1y77ofWVqPg+EJ3KtUflkWZd3tZbnKiOuMLZf1wrrOV2BLRCrjRjCndaKO&#10;di06JnAOtGqPuvA4rE/rSoCmJeGptQHaFkv+dtGFphBIDIOWu+LgYWSzImqcsIvM0nN+B3gviTCz&#10;r9S5U9QpHoujU8wa0doSSh1v2LzJ9EIXsVJ5yFi0p1w5C2BlxzaoI9iqw+ZQfAo+joknk/gYzVqH&#10;l6xsTWoPVMV0NZNEvK20/kF7U+m9F7VCAwtxRkI0dk4cB7+j3pqQ4SHYFhWj6s7bsZ2grnUVzIpq&#10;bdTxxPhdygaEbBMrlvPaCprZBCWlS+bvjq1Y1qUn45hqgFz+RrEldVrVt+3IOEdiLyuxGe60TZt4&#10;MkCPD+5PlmNLt14GSDSF3ckGp5LpE4g1X9zesNUDkfFYeW0voERrVotnfZnwuXIj8WjYLNUp45lh&#10;NS/fiMUJPXE4MsJsAVVD1uhs2w6N6ljraE0SKqe6W5NRium2i0AlgbWB+aA88LRpj+ZOBIu2iQSB&#10;LlhJVl0yY7Zx22gYpYjz0YJyVDM/BDRmQanDB3BkyFBkMk31KWk4fP75AMHJ3/ZSODu0QSmPWgtE&#10;C9GXt9fi/B0BNhqe1u3MtlRac+UjMtb9E58nIvO9egh8TJ48CUpbrVZ+qylB6eSJWNaeceY7d9Ay&#10;M+s0X8rGhHHXgv+mMW/fETVaHKp9CrztWFaYRjCtLoJ0JfPkQByBLIkN7BsLjSUmcqDGRmzY8c47&#10;yIhJMuuDa31qTapSedBQOncHsu+YaKwNTwAWLTcLWhmLrJ5xPVqCXVf3hVb9q6fVoU47NxtAP/NT&#10;64ZsSe1sfPVw8h3xFq8nYFY5FIt2zFtEAO9hdk4RwPvbW2tDo0MnuDqFsYyxMQuLMJ3oWi9dk2Oa&#10;WV4bGC+55pwXtWWYYTgSnWwaUu+2LL4ja09LLVRWUlJiT1T5d5YQQBumF2LQZMNbO/ck6NBkvjQZ&#10;1a0TUdImFgXtLD1IoFqZkAbvh++xYtD8ry2l6bgW65LTUEp24yT7E3BoZTtVOCcrdGMHmqrx3ZAZ&#10;STayeAkLOystTb+MlKtQGtkDZW3JQlhwNZNPqinXpYlkVTGR2DOeFb+m1mykDFUMLWe56H1sSeuJ&#10;g1HpqI4mIyFbOkqTtoCMMp/muW/lCsatjpWXLISVSj7N5p3b8cFll6MorpupFGZWZDvGkRVFFUYT&#10;F4o7RrBRSCPjqyZDIut2udG8ci02XXY99kd3RUlUCkpitVFuNEpY6So7ENgJXEdoBWy6jgBduIfh&#10;ip99mRwHaP0Vg5Y7wDDojTl4L6G78Ymq00q+zaZWneC5sB2cFxO4+LmSDLeiIy0ahlvKOGgz0kIy&#10;xMLYWByOjcaumFh8woZy/RW9UfbKLOZXPdwNVodpUWEZ2l/YFvc/NNQ0DlUNVQRUxmDtOmy5aQCW&#10;R8Vgf1o6aiPCUBvWDvVsYGvaXGxMcQ1HlEtJ2zr5xE4jEswMPXXc7nl2DNGYeeZxkJl7cHRfKR4b&#10;MRoltLAc2oTAjAraix3DR2BxTBy2RnRgXkbCyXhrYayKtq3ZaLIhIrB6LqWV0iaF7DfB9A1oE4bi&#10;5CRsYeO5mkx/nzYSLuczmWVW3lG8jahbuBArE1NxNLEzyhh/LQug8fKVYVGojWYYackE6Cjgg88Y&#10;TxESvgdZSdW1qHlpGjbR2ihL6MaGkSBPBq9NX4/SilnXQ4slseFVx4n8eXxNcmPR7GTZr0fRi69g&#10;Y2pP7ApLJCsmqWG+lLe/lA1+W76n9sdUfTHVtAKq2bC5OpIksJxqLL52w1kSmYyP77wX7qNaPZB2&#10;X5A9T506FYmJif8vWF1t+XeTEECbIV5imgRp98FDWMBC+UlKDyynWbaGgKbNXZclpmNFfGesikvH&#10;PLKgAx8s4p0s4B4XGleux4KULvgsNgrrYsMNEG9hAd8SHY9sssvMjolYxQI5X6NC5s2Hz12Hpswc&#10;LO7RG0ujO2NZbCKW0sT9LIZKcP4okeElpeDtuCisHjkCaKgjr2jmP8ZRgEKQzn56DOZGJWNZTBo+&#10;TUjFUgLFxwmdMT8xDbVsMJoCZtVlVkJpANU78jCr1+VYzzTs6JSCTILt+rgUbIpNMSutZbBirYtJ&#10;wKKUrnDtLGKF5I1MW82adXij82VkialYRsvhk9gkrI5Nx/LEFCxPiseKxHh8FJ+IjwYMQPPhfQg0&#10;k6kG/c2nVlbsZjUcFiMTUJrBYk0+VG/chCmdu2NzWAwyqJmdYpBNMMyJSDT5mBEVj/Wx8Qw3ESsI&#10;HqvIXlck0DJhuj9Ovwwre/fBykGDcHDum9ba2Rr3S7asMHL37UF8XIzY2E/17kdOeN6Y+vXMJ7jI&#10;+rftwuEXJ+KjG3rjk8Rksu945MTHm00C9sTFY1tcAnIJgDl6zwS9T1OYjw8/glpZUhWVBGjx5QDK&#10;qqpxc59bTDi9rruW7T4bOTd/qyOsVVaidPH7WDe4Hz4mYK6KjsGGmBhkJSYgj2Gpc/hAJBvZyG7I&#10;ikzFFpaJtZ1T8F5aCtbcez/qlxBcqxhXL62PIEDr9Wox/KPvvYfZZLtLGM81sQlYTuBbmsC4Mo9W&#10;xkWyfMTgNTYOde8uNuVBqyo2sDyZIXD7D+DTW+7Ex0np+JRlYnF8OstyHJbGx2Bm13Q0k7SYzgK2&#10;cgG3HxVk7gye4bLhqa1DYNlnyLnvQSxL7oKlbLwzWCay42KND139ODuYxm38npsUZ9KqyV/Lk9Ox&#10;um8/ZD/O8r1hC60vvg3Gq7LONDlmjRbtL6p3Zcu/qbRk0D4PSx8JahPNYcemlUDmJmDFamsxFwIe&#10;1vLzap7nufolq2jNlqCY9xq+WMfSqw5A+X7XfASs30A2SN1E3bCR5zbAvWYjjm7gsdHB+1jJqivh&#10;/HQlPB9+yGv4XOkaKsG+efVmYPlyPpO/HdpBUHOijlVCPmVtXipm7C4uRIPit3aNWawem3jcsApN&#10;WqyfQKCdV1TUNXINDQRAVzWqVhBM1Lu+gnFduxGeTZZCyvg2b16HBvkBaZ/r/jpaCE1lBfApnI8Y&#10;t2WrgKU8fpbL+zOC6VuHpqXL4diQYUYg0Db4ChGlZ/WWb5rRUp5rKypoSFp5MUpWfobAlnUmLs2b&#10;N/Czpf6MdfBRddQQL6yjrmYcVmfxXZG57zhKiszE1osrO+HRFlB8dlFVDUa+8jL+cNFfTGX/3f87&#10;LcCDAenrhg3B1rpKaJlUONmcaXOFw4dRr87AmW9h39PPYue9Q7DvvqHYcf+j2PrYSOQ/MxZVH8wD&#10;8gkqFWzIyJi1Zrb6HJd8uAypSV1OAJXObMS25mQyKj7TOMlfjMrD8CivFyxE4cuTkffECOQNfQS7&#10;7hmCg4MewsEhj+PoiKdRNekl1Lz9GtOWw3dIkG/0o9Flreeid2sAWnmoBaSPFqLx02XAxyyDjD9W&#10;Z/MdBd/Tik95bikcGvlRyTwyS3sGUMRYWSN1PPBuzUPzsk/4fpeiaRXf93J+Xr4YrvW0xlwNcGgG&#10;LK8UmXE2B/Auy5G+a1iccetUlgDbc9H4yUcofeEllDzxDArvfwQFd96Hg1rtkfm4Z8TjOPT8c3C/&#10;M5fvluW07ADzj/eKMeu18YFHj1RjEBvZ3/72tzY4/7vLeeedx1LBsuH1HlNNTDDLIWqsp4YTSfVZ&#10;qs42o14zkF4F1VQQMhqdM7+5WW007E6qxe511LKKbACa/GRzTX7iZTAcMTcXrz/h+QqzxbN4XpNa&#10;dJ+HlcHHe+V71LPMc7WxrTT0DBNfXcfrmwLGlBVwmvA0SkJ7DJprqFry0WiL+BJwZE2Y+zUmVb/r&#10;ei2tGoqfWSIyFL6+Mx087/H64WK+KG++ShWG1HyWBaOxv6qoJi4Mx7wH6rE4SoPnPbxGE01EI6mB&#10;GlZyvYMg4GucyP6D+/DYY4/hgr9d9JUVferMGWhSWpRf9Q1WJ1i90sRwCGZm1II+670ojhpyp5En&#10;zUwvwWv7zh3ode31CscA/8lyxhlnBLRaYlFJsaLHcPgcpVf5qbQEO4BNGAq7jukxZYDhOB3w1ZEG&#10;aFgiZe++A1j4wWKT1Dqn7Co9SvnA680mx1TzrnQ/zx8rlwqLnzX9WuWc71euJanKlMnX0P16pyor&#10;UpYpq9yyHAmk+b727t+Ha+fP/1nf/v2wc/euoFXE59TXoaawgM9S2piWBj5L4/g1sUVbXsnnrUaw&#10;lo2nns081ObEat0+XvIJunW5jHlouzRsCcpFF12EdevWYePGjSfo+vXrT9BNmzZ9I91AptxST/79&#10;uw7vq/Tk8E7+/avi+1X6Vc//Kv2m4esa5dNaWjZr1qzB4sWLMW3aNAwbNsysMd2qVatvzL4uvPDC&#10;wL333ot58+aRRB82YPhFog5HLfL03HPPoVevXt8orB49euDVV1819zsFWl8iargaGhpMmseOHYuk&#10;pCTTCKSnpwe2bduGLVu2ICsr63P5c7J+1+Xrk08+OYHhpqSkYPTo0dCO+FWaMfgVUkkLb/Xq1Rg/&#10;fjwGDx5sdwTaYost30z+8Ic/BC644AJoOYBLL70UWreFIA6d48+nZMp/j8jPqjBEFtSwKCwt4vWX&#10;v/wFZ5555r8ccBG4/WeddZb//PPPxyWXXGLSpKPy7dxzz7Wnbttiiy0/OPm7Af3000+Xz/xfTb7K&#10;TWG7MWyxxRZbbLHFFltsscUWW2yxxRZbbLHFFltsscUWW2yxxRZbbLHFFltsscUWW2yxxRZbbLHF&#10;FltsscUWW2yxxRZbbLHFFltsscUWW2yxxRZbbLHFFltsscUWW2yxxRZbbLHFFltsscUWW2yxxRZb&#10;bLHFFltsscUWW2yxxRZbbLHFFltsscUWW2yxxRZbbLHFFltsscUWW2yxxRZbbLHFFltsscUWW2yx&#10;xRZbbLHFFltsscUWW2yxxRZbbLHFFltsscUWW2yxxRZbbLHFFltsscUWW2yxxRZbbLHFFltsscUW&#10;W2yxxRZbbLHFFltsscUWW2yxxRZbbLHFFltsscUWW2yxxRZbbLHFFltsscUWW2yxxRZbbLHFFlts&#10;scUWW2yxxRZbbLHFFltsscUWW2yxxRZbbLHFFltsscUWW2yxxRZbbLHFFltsscUWW2yxxRZbbLHF&#10;FltsscUWW2yxxRZbbLHFFltsscUWW2yxxRZbbLHlX1lOP/30Zh5+Yn2zxRZbbLHFFltsscUWW46J&#10;yPKf/vQnnH/++UbPO+88nH322Tj33HPNZ+k555yD3/72t+DlNqm2xRZbbLHFFltsseXHL3/4wx+a&#10;Y2NjMWjQIEyZMgVLlizBoUOHUF5eDr/fj68jgUAApaWl2LZtGzZu3Ihx48bhrrvuQkxMjE2sbfmH&#10;yRlnnBGQcdeuXTt06tQJ0dHRiI+PR1xcHCIiIsz5Vq1atTT6fmrdaYsttthiiy222PIV0uvaK5uH&#10;j3gUn362DLWOGjSTBEubAkBNrQPeQDM8/NLo8xv1BprQpN+/QEWzfXyAl/f7ecLrPU686+rqsHLl&#10;ajz66KOIiYrFmWeeaZNqW76VtGp1caB79654/PHHsHDhfBpu+aiqqTTlzZTjL1CVUV+T31zjZ5ku&#10;LC7CunXr8Oqrr+COOwYiNjYa559/nk2sbbHFFltsscWW004799yzmq+5tiumTH0eGTmrUOcsRoO3&#10;El64SH59PJIsk1Z4SIA9JBeNJ6h+8/NKH5xwo6G50Xy2tPmEa91U3e9q9CHgbzba5OMJPlfqdfqw&#10;f+8hjBs7AddcfT3O+u3vbTJty5fKr355RqBjxzAMGnQH3nr7dWRkb0RZ5VE43TL8fEabWD4b/W4a&#10;e16WwyaW02Y4WOQaguoMaqiMNpBEuwMBGol+oyypPBuAz+tCRXkxNm5Yh9dmzcDA225B60svsQm1&#10;LbbYYosttvw7yQUXnt886K7bsWrNSviavIYoSP0BEtxm0mZqU8ADf7MbvgBpcrMLTc0NJL5VaPZX&#10;UMvIK6jN5SQY0gqqzpVY55orqdX8TrrS5ECzz4Embz2vEU0RcyY997rhdjXC5/HC52uCu9Fv3ITO&#10;Bg8+WPwxbht4B87/2wU2kbblBLm008WBBx8bglUbV6GxyXOCJzmkXv5xs5h5WKT0OcBypb4Pr/nn&#10;CR71j+WwmQRZHmiql/fo2uagNvFeH8/5aP15xLJ5LqTlZdV4b9GHuPWWO/Dn80w5tcm0LbbYYost&#10;tvwY5Te//3XzPY/ci+0HdxpCIbIhouEmr3W7gif0g5+MISAfHUmwiDEK+NtuHnP52yZevI5MdwXg&#10;WArUfmRp3YdAPb/XL+N5/tawhtds5LWZZCB5vH8n7y+klqLJX4JAk0i3/H/yTQfMeOmCoyUtOQpW&#10;r9mAu++5D3+94EKbSP8by7nnnhtI6ZyIlVuW4WDVXpphjSw1fjj8PpTUOFDnDNDAYxGjshihWeU4&#10;VIhMgWYBD9TxqLJcFFQae8bwUxmvpbK8N7MsNvP6JhqUPPi9FnHWUc5okWqnswm1te5jJFual78T&#10;b8x5B63bdLCJtC222GKLLbb8WOT//u//mjtFhSFzVzaqfXUkHwHTXV1e44TH4q8Wz/CQDbhJJNyl&#10;/HyIxHcrP68nv1iCpvJZaNj1GBq2342a3DtQnjkAJZtvQvHmG4yWbLkRpRk3Wec29kPp5ltQlTUY&#10;rh1DETjwJAKFLwIuEm3fBgaUT91DPcywi+AnmQ4YMu2Hy92IwqIyuD1kQYyO9IP3luC6XtfbJPrf&#10;UBITEwOLFi2Cj8zYzVJS2+xFpc+NOn/AmF7G3mMZ8bhZiOVGDojtkhA3kyT7d/FcFs9t5jkafY2L&#10;WQY/oOq4hPox9VPqKupaXp+LZheNRJeMPfWmkFw3O3i/Ra4bXTIqKcFy2ejyoc7RaDzXOtXo9uPV&#10;GTPRNizMJtK22GKLLbbY8q8s55xzTvPjjz+O3Qf2oIEkgJQZGrvsYZPf1BxAk3GzuUiUa0ggyvl5&#10;L1BPklu2AJ6DE1G/43HU5N+Lurx+qM9OgysnJqhR1Ei4csNPVJ0zv/Ga7ARqElxZyXBkXYbKvNtQ&#10;tWcYXEUvIFA3h2EuJTnJIPWQd7sITQFN+FJfuRi9JfImuuoaUVpchiH3P4g2bdrYRPrfQKKiogIT&#10;J05EWZm8xiyWXppYZMsuFg1xZU1M9clZrPIbkPFVxS8HeDITcH4Mf+UsOAufRc3BoajcfQcqtvdH&#10;Vd4NqM7ubbSSWpHTG+W5fVGSS2Mw7w6Ubr8f5TQSq/c/C+fRKWiqnAs0kGR7Sa4DNPoCR6gMp1kE&#10;vZ6fG9Eswh5otoZ8KD6MV972HXjosUfxp/PPOUak/+f0/wmEPttiiy222GKLLT9gadWqVfObb76J&#10;xkZNoSIXYENfT0bqDPjgUeOvKVWBUpKOfWQo2dbwi6IZcG4bhqrN/VGz8Qo0bEmHNysFvuxoHtvA&#10;m3Mh/NkX8HgB/Dl/4fEvPP4Z3tw/H/+efSG82RfDn3UJj5fCn9kOnqyOaMyOQW1GEsq3dEF59vWo&#10;2fMgPKWvkBGRpGh4SPN+HitJRurh9TnhD7n2SEo08VAyd+5cswwZk2eT6B+hnHnmmYFbb70Vubks&#10;D0Fxu91mjLyGZ2jyqd8rtir/s4ZfHCLBpRHWsASOA+Pg2PsIqrffgsrcK1GVmYKarFg4aNQ15kWw&#10;iIfDlxuJpvxo+LdFwbc9Cu7tkXBujYQjPxK1eXGoyklERXY6yfUVqM2/CY17BqP58FAECmn0OUSm&#10;cximyinJtL8QzR4S/CYS+GY/o0QyrWJK1WHRex8gMjYOTz75pE2cbbHFFltsseVfQdq3b9+s9Zud&#10;TnnnyI0bXKbL282WXROnrPHHJWSm20g+PiFvnYmabQ8YT3NDZne4t8QgkNkBIAEGSTNImJF1EQLZ&#10;lwSVn3P+FtS/BpWfdV6/Z7WituUz2lvPyWxNPYc8+c9AXms4MyMMkS7LHYCag8/AXTGXRIQkXsQE&#10;VWhqqoPfR5Ivlx7jHCLQLpcLb7/9NrRGNZNpk+gfkfzlL38JDBs2DAUFBeZdSyoqKlBfrwmosqKC&#10;Y5mbafQFdgGNq+GvfB21B55AxfZbUZp5mSHNDVlRxmCT4daccSmat7Asbr6IR2rG39CcxbKcfT4C&#10;LItNOefAl/NH6tk0AM8jwf4bfHmX0iDsQK4cRQMwHp7MJNRkXo3iHY+jomAm/I4lLKubGYedPGqo&#10;E0m0T8aoH26HC+461jRZrIzy5k3ZuPGGm20SbYsttthiiy0/VAltp63j888/j6qqKjQ3NxsPtFYX&#10;0DLMWpmgya/VMDRcYgcZ6UdwF76Aup2DUbapO+qzkuDPiyIZboOmDBKMzf9H4vsHEuhzSaBFjEmK&#10;s1oHVST5ZNX548Q5kNnJKDJbkU2cCWz5JQJb/oCmzEvgyU2AI/dKlGb1w4HN98Jf8RYZ/hrGay+1&#10;DBed8UMAAP/0SURBVIGAg/FvMqsheL1AcTGJU1DUva9dEJVek3hb/uXl2WefDRw6JAMK8PsDLL/H&#10;1yKvr9WY5GIqy6xvPVAzF/WHR6Fi222oyOlJgpsAZ7a8zO3gz2BZy7iEyqMMt6z2NNyoOTQGaeAh&#10;6688fx6Pf+K5P9Kg43Ebjbu8s3kdjzl/NiS7OfNi6/7sjiTUqSjY0guHcu9G5b6n4CufQQK/jPHJ&#10;Y+wO81jNSLusyFJrq32GQEtXLF2FHumX2STaFltsscUWW37IMmDAgOa9e0VC2ZaTQEsDJKE+OfDY&#10;rsNfS0a6DXDMR6BwJBq33wRHZqLxuPlzOlJJQqjevDZw51+Kxq2X8khynEtCkv33aXPOxQjkXUBy&#10;foF5jgh6c1YYyXU0/JnJcGd2Q2PejQgcfJTxmsOIbmFEywwf0ZjXRpFoqtIiOXLkCIYPH66PNoH+&#10;F5c//enXgSFDBqO6uhJeT4DvmK+f79xHlSNXKzI3a3x8Uw4twI+A8slw7Lgb1RmXw5mVCH92mPE0&#10;I5NqyHOb45pFVS/KKcrkN1GVV9/WSLi3kqjnpqEu9xp49g8F6mYzshsZy4NwNlWbfh2t6VFNQ5X/&#10;DZmuLy9CzoaVaHfpxcfGRNtiiy222GKLLT8gad26dfPs2bPh0wK2lCa5b82xGd5GMhJNumouAZxr&#10;4T06CXU7BpEQXEGyHCQi2e0M6WjObmORhtw2/O1S+PJEgk9NLr6OtiTQ+twsUpPV7hiJ1jjrivWd&#10;UZ3XH54jz5F1LCEx0VhTj/GaN6hXnNH3yhUdlGXLlqFbt262F/pfXK7u1S1w4OBuyzjSfxFoqp9l&#10;tpk0tEkTS/2HLI9v6Uuo3X4fyjJ6oTYrFZ48GmAy+Db/jeWJZU09HSHynHmcQJvydopy+XVV93uk&#10;+Z2o8XBkpaMy8wY4dg1Hc9V8RngrS2SVWWCvgXF3UVUF/Y380+hi4fVg8sQXcdFFF9kk2hZbbLHF&#10;Flt+aHLjjTce8z6LRIcIp1+7QWh956YawL0dgfKFqNv5GCoyrkNDRjKaciINoTVevJAeI9KXGv32&#10;BPovRptzLRJtflMYWR3gy45CQ3YSavOvgWPPg/CWzyRbzmTMK832yg3kUOQkZky33298eygvL8dT&#10;Tz2Fs88+2ybR/6LSpt0FgZmzXkEg4IXH47NWspD31uvjOS1OriXkytHszoCveBLqd92J0owrzFhn&#10;V340fPntWXYvohH2V5YllimRaEOeVZZDxuB3QKBZXjVJVmGJsLtp9FVvSEf5pn5w7h8HOEjuUYCm&#10;5jqzi6EZsi9VUdXkQq1ZfeQIevfubQ/lsMUWW2yxxZYfmjz00EPN1qQroK6OjblZ6Jntt1srBZCM&#10;NB3lD+vgPjIdNVvvQdWWnnBujoJ/S1uLfJhxn1QzftQi0SEScipi8XU15IGWikCbSYnZFwaVv+W0&#10;gTOrE6ozElGWcyMch0aiuf4Txlxe6HoaAhq3DdTW1pp0heStt95CVFSUTaD/ReXeBwYH9uzbabim&#10;z28N3zBfmvW+NRiihIV3F5ocS1C/+37U5XZDTVY8GrdGoWlnRxLoCw2xRd7fTDkyZdiUWZHnIIGm&#10;4fdtjD+jmkibex4C2X9kvaARmN0OjZtjzUo19Tsegr/0dcZxPeOrTVoaTb1rdNAAcPqssUfqRmG6&#10;HnnkEZxxxhm2F9oWW2yxxRZbfkjy8ssvN2tXP4m8z6Exw2j2UrV+bQEb9XVwHnoZ5dm3o3JLV+NN&#10;k6fZePAySWwzSBYMkSZxMCRa5PnbEmiLRFueZ6mIs0g0yY+UBKUpvx2cubHWEmQ77oev/E3GV13j&#10;ZWj2yyjwmzSFPNCS7du347bbbrMJ9L+I/N8Z/3dsPeR2HdoG3lk4D3VOlxnrbBZcYXENaIk6jdM3&#10;O1fuRpNrNdwlU1Cdcx3cObHw5oaZoUX+vAuDPRpWr4Ypa4Y8dzC9GiK5xvuscpdrGWonl8uvrSLQ&#10;mZpweA7rx7lo2vQ3NGdGoX5julny0bVvLOBexXjvZiI0QZdp0MSDEHn28ci0aVnJVq1a2QTaFlts&#10;scUWW35IMnHixObQsA2NfxaZljb7NQZCO6mRlDRuhKtgKirzB6Eq8zKzPnMgpx2JAgmGlvjKJFnI&#10;kup7iPyeglR8A7W60a0hIYaMG08hw8oSgT6PBOV8NOddAjfJUU1OV9TsuB3uoldJStYz3kdJTLTm&#10;r7r1rfSExnZrGMfTTz+tjzaB/heT224fGMjfYW0rLxXXNLZfQGOey3jcy+NmeCvnw7FvBJzZ3RDI&#10;ssbpmzKpoUAhFUlW+TLkmddkdTRl2kxYDfZ8fFsCHSBxhp6jcqsempxoODcmo3x9L9TtfJxE+WNW&#10;Oq1fLS90AwIyWv0+udZ5tAj0O++8g7Zt29oE2hZbbLHFFlt+SPLUU081V1bKA8b2urn5GNm0dkzT&#10;mNIKNvTZJKezUbn1flRlX4WGnAR4c9pbRMEQ56CScJihF7mWfisSra50khqRG3kIzQQvebmPEejz&#10;DBHy5XVEfW46qvJvgevQBMDxGQnIfmolAj7F35KGhuC2yhR59f70pz/ZXuh/IenUISww5823Ue/2&#10;GfJc56atRK4pL7TZWbCpmKRzK+Bahvqjr6As+054M9NZZjpSNTSDZcqsT36hKZcaAhTIJmnWpNSs&#10;COuocyq7eecbNdefqmx+LWX5z/grCbSWx+PnzVreLsYQ6MpNvVC/ZzgtgA9Y6bLIkwuoDmjzcX9A&#10;8w6YQnmjSaDnzZuHdu3a2QTaFltsscUWW35IMmTIkObDhw9bXmcS6BCJZgvOBlzjSqvY0G+Hq/gd&#10;VG4fhsrcG1CfnQpPTgdDNqDxpDkiG9awCoucfPtJhJbXWcRZBEjHIAkyRJ3hSbWLYV5bOHNSUJN3&#10;E5wHxgA1HzG+u0igy/8/e9cBIFV1tU0zMcYkCPaCiIhY6FVBQVHsorF3jTX2HrvRWMAG0ou99y52&#10;RGR3p25h6b1t3+m9ff/33Tdvd0HMHzUxqO/ox5t9M/PmlXvv+c65556DbKqVNDc3yyNtyQcffIBu&#10;3bo5BPpHJCee8Je82+0tpqmjnRQvIK6sFYZoqkz2Sj5zFxB5HeEl92Ht7FORdR1M8lo0vkxYkdW2&#10;NLthEWi2YZtE67Uh0MUwDxHo7+OBVlstU5w1+0NJF6S/2gsZ90CESw5Bo+dMJFfcz3b6Ec+7gjy5&#10;htcV5XUlkWafyxc0+5PmVeYdD7QjjjjiiCOObIqy//77F9544w3xSiMqomKFdIimyINLAi1yEp+D&#10;2MopqPFehoayo5HwD7RSzFVsD1R0APwqnkISrZhS1yDiAL5WmMcGxOLfhrzNRc+2wkKKIR0mt7Tx&#10;JPK3DNHphoS7H5pcR6Gp+nqk6l8gkargecurnjQGgR0DbYdxKA766KOPdgj0j0R23XXb/LjHHkZj&#10;bZ3xyiruOc4mqqeaKmSQU85nFdNJfYxCzRiEKy5FsORIZL39N9KufiCo3Wp9wOxdgJLd2Ed6IVEx&#10;BLWeY1A77xqEap5kg6xm32L/KmjGh802l0U6FyVt1vUopjuD6667zsnC4YgjjjjiiCObmnTo0KGg&#10;lf5r1mgBliVKZ5fPqxxFkspdCn4Vd/qQb3gJoQW3m8VZEYVxlO+DfEVHElktliK0yM8Q6IEW/mME&#10;ukie5SFUdTibQHtJTPzdkPIOIIE+woSYJNaRmKSUzq6GSLaEpEgszzpQV1eHa6+91iHQPxI5bMSw&#10;/GefziDJtMIaZA+paIoItPHYopb7K4Hwa0gs+weCvvMQLTvceJY33rZ+AGg9QBn7g+DZ16R9bHYN&#10;wzrvqYisut+QfRVT0UJd9TWFPMubnjMF9MMG1fPKccIJJzgE2hFHHHHEEUc2RenXr1/hnXfeafHU&#10;ygOdy5FEI02lHiLzrOfeJUDiC2TWTECg8lI0eY5ErHygKZhi4kX9JNLKlKGpcheJiyAyvTFy8W+h&#10;DYE23uceJM/KkqBjamqdxMQtAr03sv4BCLkOQ0P5JYiumgDEVd6bpB+J9TzQ8bgVE620dg899BDa&#10;t2/vkOhNXNpvu1X+uuuvRG3NakOeCySaKdl1fI7pvMqmiGxq0egcUy5bRVMCrhOR9B5swjM23rZ+&#10;ACiEw9WVbVTpHgcg5h6KBu+JCCy8Adng8zxnlfRex/YZMcQ5wwvK86qyNAgymQCSyUb88967sNde&#10;TjVCRxxxxBFHHNmkhASywI0hkPfff39h3bp1Jh+tSWdH9a6abulcHPlCgH/VUMPPRa7hFTTPvQ01&#10;Zaci5D8cifL+JNEkuHbaL6WxU9yp0Cbu9NtDBFpEWVsrW4IIkal8aN6Xd0+LCfl+eT9EXYegyXce&#10;YitHAzHlg1ZxmKjxPtsEWkVVJPJEKx+0s5Bw05edO+2UHzX6XqRTVmWcVCKNWDRl2mcmJ++zYtsX&#10;849PkFzzEJr8ZyNYdihy/gPatJX/Bdj23fsi5+6HmOsgNJWNREPlFYitnki7bibPeRmvodkQ5hSt&#10;ggz3aJ4knU0gEmlAQ8NqDBzYH3fe6ZBnRxxxxBFHHNlkZa+99io8/fTTrd7aZAJJEs00KYo1rUyi&#10;olCOZBmJynTUlV9LwnoqIv7hSPj6IOvphrw8bmUCCYSqu31fAm3IM197VMLbWuylrTmuPNMi0F7+&#10;nr8v0p5haPKciqCyGwRe5vkqvjTQEr6h67KvTXHeXq/Xzm7gEOhNWE4589T87Dlf0qgrup1zeWRU&#10;qY/mXTorw66OqEI6+CICC68zWWJingOQdVs5nTfetv77ULhR2t8bMf9BCLiPQ4PvYkSXjaVN9znb&#10;5RLksrUkz3FehfoYEMmmkMgmeYl5VFR6cfllFzuhG4444ogjjjjyY5CRI0cW/H7lpQVSaeUEgFHu&#10;oqAmHtosKFwMBGcgufIx1Hr/imbPcYh4hyDj7QX4lKqLBIJkGmWEyO8GxOLbQSRaCwhFoK10Yyat&#10;nSm7zPdLO/E3uvB3eyDtHmym7kPzb+BpPskT9hDNLaRZRNrOd60Y76VLl2Lo0KEOgd7E5fa778nX&#10;1jWY52YIdDaHfE7+2hQyWoCnUJ3CHMTqJ6F53sUI+kYg7e2DnJm92LA9/XBQ+W6VDm/0H4Z6/1kI&#10;Lf4n+817PFdVygwbT7NaZqyQRzCTQIK9TGQ6EGrGfffd55BnRxxxxBFHHPmxiBYU3nvvvVBeaJHm&#10;OAmLTaLTdrowrDMLChF5A83VNyFQfjpC7mFIuOQZLsY8u7sCLhLb701i9P19yIV7WanGPANRcPcv&#10;hojw/TJl/VCqMBJo1yAEXcciXH0lCvUTSbRUJrnJkGWJYqHlebbT9QUCAZx00kkOgd6EZa/9euZf&#10;ePUN5IqLP9PxBA04tUzNJihvsoj1YuQSHyO0ejQaq85G2D8UWb88z98zDd33RMbfC8HywWioHInI&#10;sutJnp/luatKpkh/1oRsaF5HQUVRXpP6WDAexrTHp6NXrz5O3LMjjjjiiCOO/Jhk6NChhY8++sgU&#10;qIhlLQKdJJFOZKj0s8qrLAKwlBzgK4SXj0Wo+ho0lo1EcM4BSJdpwRRJi4qdaIGfWQC4cYLx/4PH&#10;MYUsVDGuRzFf7wYeaBd/w9uZ2A9pEutg2RGIzL0UhbrHSPI/N+eayYimiDTnEI9HW/5WrPd5553n&#10;EOhNWA4+dHj+0y+/sCI32BaDATuvdx6xmEI3lGmlCtnI6wgsvwNNFSch6htcTHWoLC3fk0Cb8CG9&#10;FiG3MsFY6RTt0BAdvxUmB7oqGfr2M2kea/xHonbBJUjXj+V5Ku6Z/SbfjHxW2TYsw1TLWmkWmNez&#10;S0sweMhBjvfZEUccccQRR36MctpppxXWrFlnSHQyZWUI0PRyokACarIeNKOQX4Fc1Ivmpc9hnftW&#10;NJSeg6RnOEmuSMe2JBTtiyRGROM7wKSqsysO7mm8illfL4P1U9mpoEo3kyYs6jkcoYrzkF/7ABnJ&#10;h0BhDa8hTqg4RcqgQKpSMP6/LG6//VZu4RDoTVQuv+qC/Lo6tjM+pGAkjSzbIZsjjTl5pEWml/MZ&#10;z0KucRwa+NwbSw5Gxr+/WVRaKPsPkGfNcrjY1lwq990bWW9fZHxWyW+rSNAeVhtUO2U7zJbvhWRl&#10;T0Qq+2Nt+XFYteh+BBoVtqGwKJJnlcVXjmeVyM/xehJsh7wUOdVLS9w459wLHfLsiCOOOOKIIz9W&#10;6dy5c+GOO+4yuWnl/VP4RookNIsUyUyMW3mh5QFcinT9B6ivvB91ZRci6j4SeX9/wL8b4N7eIhgb&#10;Iyf/Dr41ge6HiHsEAv5zkF19H5n/B/+SQAsPPjgKO+ywneOF3gSlQ4et89Omj0ck3mTaoMp2K2Y4&#10;zX9k2OXyxewbNJSSNJgays9Ec9khRQLdm6T3P0CgVTrelI+30iiq7WX8SqdYzDpTofAhtT+2w4q9&#10;kFbYBkl2Y/lBqJl7FqJNLyCTUrq6FcRaQuRZVRPZBjO8ENkBRGXFfJxz9gUOeXbEEUccccSRH7t0&#10;69atMGPGR0gkrJRhkWSY1DNFEpNAqhDiHhEYkoK0F+l1L6Cp8u8IuE5GwjOUBENp50RuvweJMeEb&#10;IiedUPDtRQK9HwlM7yKB3s9639/ZIi++rsY7GCobjibvGUituBuIvU2ysuobCbTo2JQpk9C5cyeH&#10;QG+Csu++e+dd7i9pxCVM+5P3OUuyKSIt1pnNKHyjGtnwawgsuQ11/lNMLH7GRwNOi1kVh2/CL74r&#10;RJ6Va1xGoBWeYYw4hWj4+bef++fqM7sj7+qCnMm4MQSNvhEILj4LycZRQKaM5yhDUxlsgihkSZ5z&#10;aZ5+Adk0L0jk2T8PV115Pbbb1qRUdAi0I4444ogjjvzY5YSRfylUV801hMUQaBJQLX9K5CJI5QIk&#10;BSo5vAKIz0J0yVjUlf0VTSVHmTRiaV/PNrGi3wUi3yLhe5jjKKuBRaA1hd6GQMvbTQKtLCDB0mFo&#10;9J6K5Irbgegb/y+BfvbZp9GtW1eHQG9i0q5du/zQoQdi5YrFyOfY5sictY5Q60FTabltuS+9kls/&#10;0s1Po2HB1aj3jUTEc5BpH1bssgyw72HA6bsyAo0hyDbo39MQ52y5tntaBLp6P+TKuiI2Zz8kfMMQ&#10;9B2P2opzEV1HAw6aAZHnOcVtGulMHOlkCrlcwRSDyZBHq3z3nXfc43ieHXHEEUccceSnJNtu3b7w&#10;z3v+gabmOpLOLGLZmEEGOVNCOUciDdSTi84Hmt9BdNE/0eg+B02uoxD3Hmhy8ZqUdoJNTEz4RRHr&#10;EZYNIfIj7x/Jirfoffb2X59AK8SjvBMKrk5Iubsj7j8Uda4T0TzvGpJ6EmisJmlOtJDnVqQN3n//&#10;XXTt2sUh0JugXHH53/LJaAjZJJ9f1iKbckUrg4qq96GgMthfIV4/AXVzL0K990jEffsj55X3WaEV&#10;wvcl0Gx/6xFomzwTKuAjou4fQOPtEARKj0WD/2+Ir3kUSGj2g+Q+08CekkeKbDkSi9KQM5eAeCKD&#10;UDiKf9x1Lzp2NDMgDoF2xBFHHHHEkZ+S7N+/T2Ha1IlYW7OKFNoq+iBEUilkNB1tFnOtBZIuoO4Z&#10;RBbchkYfSXTpoUi75Q38HgS66EU08afevhaB5laLuMz7hkB3RMHdkQR6XxLoQ1DnPgHN868mS3mN&#10;57WKRPmbCfSnn36Mvfc2pZIdAr0JyQ477JB/9OFHkE+nLLezgp9zMIvtclk+u1wDCrn5KKQ/Qmjd&#10;g6ipPJsEejgJ9AC2DbYrT2dCxPf7Emi2P7sNkjALyrKhcA5TUt7XH+myIQjPORoh36UmNzpin/Fk&#10;FxNNSOajSBUy5vSj6biBCHVdcz3GTR7veJ4dccQRRxxx5KcsQwYPLLz48guIk7yIMiv1VpS8Jm28&#10;ggqHUIznQiDxCQq1kxBacB2aPSNJavuTgHxXAk2YlHgkK55eRfI88JsJND8X9x9MAj2SBPrKf4tA&#10;f/XVl+jefV+HQG9isu++++Y/eO995LMiz2xkYqB8qfopuWySBLqO7W0eMtE30bzybqzxn4I6z0Gm&#10;IqbJjuHRIlalOBT53aBN/bswYSCtsNPXmfh+pbPz9EaubAASsw9Bwn0OsPQBIDSD57mAbSvA082Y&#10;FQNxJA3S/FuoDdfgoXEPYpcuOzqeZ0ccccQRRxz5Kcp27f9c4MaQy2uvvbawaNlyJHPkpoSItLKJ&#10;5Qyr0aLC1SC7ACJvI7xyDBrnXoq4eyjy7p7Ie7qTlBQJs49k2oYhK9q/MYi4FAm08kB75IEWge5v&#10;/m4l0J3aeKAPRr3r3yfQZWUl6Nmzu0OgNzEZMGBA3ufxWuQ5UzDr7gTx6Vw2QfJcy2dbhVTgBQSW&#10;/h3raKw1uwcj5etVJNDyQCs/ONuITYi/LVQuXiFIKtpjCgSRQPPYJgOHaY8DkS47lO3udBQW/YPk&#10;+U2e1wL2gQb2kZTJ7RwvkuZwNsK/SaTzETz32tPo3ndvhzw74ogjjjjiyM9B2v15m8LVV92Eupqw&#10;yR4QDCRMcQsVKCmQKuQQ0OQ0sliBYMKH5nUvoLHsXKTmHIpkyQHIunobDx78XUl8Fdus+FIRFZIT&#10;D0mKm+97BCvLhiFCJgZa2Ad5b7EaobdY8VBT6yTO8HciydkDirdO+Q9Hg+skhKqvsxYR/j8x0LNn&#10;z8KQIQc4BHoTk1NPPTW/ZMkStrMC8tkCUmxnKXFpPtGcqGluBdn0HBQaxiNUdQHCrkOR8Q5CqnQ/&#10;trN92Sb6ktxapHej5Pjfgchz2SCgZCDA46qNFbwdkfN3RtLbE2HPcAT9FyK57DGS5y94rjQgeW5s&#10;WSaoKVpQzuq8qX4picfjePnll7H//vs7oRuOOOKII4448nOSTrt1Kdxx+z1YuWIdmTMJTVoLurQs&#10;KkPaEOGuAF838K9VyMY+R7z6JqS9JyFaOhzRkgFmoZ+JIVUGA1NB0PIwW4S4h/HsaXrc+oym360F&#10;XP8tAj1r1kwccMAgh0BvYnLppZfmg8EgSWnOVO37JgKdrR2LQMW5JNCHIOsbZCphmtmO8v8AgRZU&#10;7VLt09fVtNmsd08kePyw+yA0eU4FGkWe3+PJVbM/KCNNkqQ5a0pzxwp5NAbVH4B0Oo0xY8agSxez&#10;YNUhz4444ogjjjjyc5Nu3fYpTJwwtQ2BFkXIm3y92byycsT4VogkZz659JPAspsQKT8DzWXDEXEP&#10;QLq8BzL+rsh6lONZ5JhE2JBoi7SYaXKT6UDv/XcJ9MyZn2HQoAEOgd7E5Prrr89TvoFAx7h/OQn0&#10;bKTWPowm/5mGQOf8+5s2YBb3VfRGWhUEvw+BZtvM+XdAoWJ75Kp2Raq8K6LePoj6j0Bi/qVIKeY5&#10;/QVPiuQ5W8dzirJPKGAjizi3iZyVP72xsRFPPPEE+vTp45BnRxxxxBFHHPk5y6GHHlp46613DIG2&#10;RV62VCqBXN4iqcjVGC8hGqYjMO/vqPGcjibPYYiWDyLR3RdJz+4WSbZJtIlptoizBZFnkuP/IoH+&#10;7LNPMGBAP4dAb2Jy0003kT+TNecz5NAZU767lUCrkt9SvpiFxOpRaPSdgbB7GPIVg5Dzdmcb2heo&#10;7PO9CbTaX6q8HVJz2yNe2QkBX080eI9EsPoyZNZMAoIf84QWESTPWZJnniv/IWlWpvQ0kqYATB5T&#10;pkxxPM+OOOKII4444ogl/fv3L3g8PlOpUJLJkOVQ5DlMJpN8pdjPNWTWpUg3vIjgkrvRWHU2Gv2H&#10;IeLrj4x/P5LhriQrXUiGi+DrvE/oTIg8/z8EupzvuXch+F1/H0Rdh6C+7ETEF/0dCGsRocon6/xE&#10;btqC5Ix46603sN9++zgEehOSXXbZJf/www+zHVkEupBPI523S98UCXRuCdvVp6ZNBSrPRMh1INLe&#10;PiS93dk+uiHr2cfKB/09CLRmQRLlOyI2d3c0l/ehAXgkGudeg3Ttk2zaLv7+Cp6N5XW21gFoUiaP&#10;HP+WEakzHjPmEYc8O+KII4444ogj68vRRx9b+PTTz0kdLIlEYqbSmiSRiPFf0Z5mEp4qZJpfNiWX&#10;GypOQcg7FJnyfoboFNwkwi55ky3kSIwNDHH+f0I4VImwDYGOuYcbD3RyyS1A7E3+9hoSmSSh6oNt&#10;QWJGPPfcM9hzzz0cAr0Jya677pp/9NFHLQItckoyms7n+NRsAh3mP4ssAr30LhLoM0igh5BA9yKB&#10;3rdIoLux/WycGP+7ULaNmL8HmvyD0eA7CcH5NyNb+xKQrOJ5NZnzCkYjRVMMaAg1Ict9+mvtymWY&#10;Nmmis1jQEUccccQRRxzZuJx88skFj8dD4mBJKmV5pPPk0Up3JwqtohJIuZCun4bI4qsRKj8aUdcA&#10;EuWeJMIkLC5CC7aIPP82MN7pb0Ggy/si4T0MTZ5TkFl+Oxn82/zdf+2BnjBhHHbZZSeHQG9Csttu&#10;u+XHjh1bJNA0fgoJQ6Bl8qiQTw5aXLiABPoTEug7SKBPswi0SscbAt0VWe9e35tAK9942HMYGj1n&#10;Ijz/TqD+dZLn+Ww2QROXrXSOalmRQgENyZCWDxqjrL5uLe665TZs86d2jufZEUccceTnJFtvvTW2&#10;3XZbbL/99lIAjjjy/8qZZ55eWLFiGelEHpFICNFomGSCHKdIVS3SupoE5Avk6yYguuBvaHYfTsI7&#10;GBlDjPe1iLQNd3dra8iz0odZBNoUURGB1tS8TaBduxYJ9EDEfUeiyXsWUivu4W99xN+sK/627Sds&#10;izweeeQhtvNtHQK9CUmnTp3y48aNayHQyKeQJYHOGgKdLRJoEtnMR60E2n2AIdDwq110pWG2F9uJ&#10;8owrD7Sg/TK62kLty4q7N+BrLWC1iqT0QtJ7MAL+i9E0737k6kie88q0QUNQISVsUiLPmmOpjUbN&#10;HIfObcGialx6yUUkz+0d8uyII4448lOQbbffEn377o2/jDwCN117JaZPGo/33nwNy6rnoWblakQC&#10;QaQSSaRSGSTTKZO/VMth5EbMpNKIBiKor23C8oWrUfpVOd565UNMn/wCjj38ZPTrcQA6/MmQkPWk&#10;Q/s/OgT8ZyLt27cvXHvttaiuJskoijzRios2sdEZtSUSImUqiC1AYt3rCC65F2t8J6OpYhiilb2Q&#10;KS+SmTJuS0hwBJIaxaJqOj3r60GQbNtVCOWd9nTkd0Sy90WidBAa5oxEU/k1SK+bTgLtJuEJmjy8&#10;Vqo965xsD3kul8Nll13mkOdNTHbcccf8gw8+iLySjKdJoFMJctYMslmR5xQhEqvMFx8ivPxO1HmP&#10;R8R1AHL+nsiXqv0oln5fFPTaq1h6/u2mgebqw/cGAKVEWS9r1sNHA6yCBljlzshW7E4S3h0pz/5I&#10;uEegwf1XNK573uQ0z2ElW0wDx8QgR8W4IfdaQBsJp011xAKbeEX5Alx+2dVO2IYj/69s+auts3/c&#10;fBvY+NNvt0W7LbZH+y13xLZ/3AU7tNsVO3bYVWPTr61vOOKIIz+obLfD9rjhjtsx6emnUFLuR32Q&#10;JFnrvMQlioiGE4hHU0jESJIjSQRDMTSFoghEE4gmUwhFmhGKNiHMbSwRRTptKY5kIsfPk4jwGKoO&#10;tpIk/MMPZuCuO2/HIQcf6BDnn6mcdtpphYULF7JxWU1MOXGTbCAi0cqmgHycDaaW5NbHxvc2Gqtv&#10;RLDqdIR9wxBTuW5VfzMeaBIetxaAWRk5lBc669/PQGTa8hh24md3trzQ3J9w7Y/GshMRqL4Jufrn&#10;yJDLeQZh/nbGEOjWxY08N/6t9GIjR450CPQmJh06dMjfe++9lgc6wzEmk0QhkzVeaGW3MCRWZeNz&#10;nyG26h40+k9G2H0gCXRvZA2BVugPjS9uC549TCx9wd0NBZf2qTgKt669+N7uyHh2IXHuhFzVnoj7&#10;9kOgbBBCZUcjVXUhUktHkcDP4e8pDEjkuZnnEGK71rwKf16TGGzk2n780UwccfgxDnl25N+SDtv8&#10;Obvd9u2xX/du2HufPdGlS2fsvMv22NpyOjmk2RFH/hey11574eqrr8YXX3yBSCKNIAd3KzMvOQsR&#10;z/PvBLfSS+QzVmlc8hqlXJUyKOQN6Ulk0ohnYlDRgiyPkC1EkcxHkcrGkKJCS/H9NL8cicYRT6SQ&#10;4/dFmCSRSAR+vx/vvPMOevbsiR133NEh1D8jOe+88wolJSVsD3lDeFIF/qspeMLK7as8vsqbOx+F&#10;hleRWTkKseoLEfEcjpR7EEkxSY6JhyYx9nVCobyT8UJnDYneh6/lqd6d6MjP7mC99vdAwjMUTZ7T&#10;EVxwJwpBpbAjySLhMb9JsdLsWd7nWCyGsrIy9O7d2yHQm6DcfPPN+UQ8ygGJZDVL0pwtmDFGYRxW&#10;nb9lfLazkKx5CE2VZyKsRam+vkiVdLG80L7uVhvydDUx0doaGI80CbN/N2TKdyNx3gPJqn0Q9vdH&#10;o2c4mrxnILHgFqDucQ6SM5FPLebYZxHnVCaINMdEZdyQaNwUXn3lTQwZclALee6wzVZ5bhwi/TOV&#10;bbbZJnvQQQfhvPPOxctvvIQPP/sAvioPVtWsQDjZXJxFERLUqWG2aVVxTRSRQiwTQkOoBmvr12D2&#10;nK/w3PMv4MYb/45DDx2B3XbbHTy2Q7AdceQ/KYcffjiefPJJQ15tWV3byK65PoGW78Q4oZV2qaA0&#10;Y8pfGuAb9Sika1DI1XJfQwsKBXlf1hX/VqWtZkIKTN/NUIGkzVS4USZUcHxpyLhmzM2sOeF2u3Hh&#10;hRdil112cYj0z0ROOeWUwtx5VVQOKiuh/0R+2MxEgrJ8lWH7ybJNKR1ZcAbiix9E0H8xIu6RSHkO&#10;RM7VA7myPQw5Vj5eQ6DL9zIk2iqyQtJcvgsJEQl0Od8v74WYbzgaveciuHgUCuGP+WurkMsE2A4t&#10;065t+EZ9fT3eeOMNKqTdHAK9Cco111yTDzRzvFFuZZJoZXbJGAKt8Yv7lB4x70KqdgKa515IAj0C&#10;ad9AJEr2YrshUfb35MCzb8tiVIVx5PwkzuW7IlOxM1KVuyJe2QXhcivLRmP5CQjMuxLJlWOAwNsc&#10;3jz8oRUcv4L8Lf1elufA8U4DHEVjXDKZxsSJk3HAAQc4nuefsWy77bbZESNGYPTo0dBiahnnEo06&#10;oWgOMQ45Ztzj3xsDW5WZV0myUSXYvuJs6LE0t0QoEqbhb82a2TJv3gJMmjQFl156Gdr9eRvHY+2I&#10;I99VzjnnHDz//PNobhaxFWktGJIgb1s6w07IjptgT1YHzRv6HCLqCcX0aRq0nL24lB+aSV78Id9+&#10;3ypNG36Xf3/A7Sdk4HwvNtuKKc1U8DuL+EP6fg01CZVcNmwRIsW5Ur/IQSPHUZoDRyIu5cOPkDR5&#10;vV7cfvvtttfPkZ+4HHLIIQW3u4xEI26USSKjmQ1lUbCUi1EfeRKUHNtS7Cvk1z2O2Nzr0ew+0VSW&#10;y/gHmEVdpriKqhMqDtpPkEgbAu2XB5okurwrMr7+CLqORKDqGqTWPc0f8/L49chkWg1KKTbFQ0tW&#10;rlwJxWxTHPK8Ccrhhx+eX7JY41MKhUwSbDpQzR6NYCIdBRnzeT8KgacRW6I2c6TJ6lLw9WF7UYx8&#10;dzMrkXN3Mxk5sjTEFKqRrdoN6erOiM/dB6Gq/iTOh6O24mw0zL8d8bVPmnZoirRojMxprNSvsTmx&#10;3djESFJW5sa9996P9u2dxYI/R9lvv/2yp512Gt59910sXry4ZZZLes5GKkmNSx2YZaM162H5Edux&#10;pPFPM77abggdSnaahQw/p+wuVvpNFX/K8oAi1QpHa2pqwieffIbrrr0JffsMcrzTjjjy78hhhx2G&#10;xx9/vCWmUyLyrL9FnuUpyWbkfxaxlleZJKUwjxqIZDn8PgoNz6KwbhwiC25DdN51CFf+DUH/X9Hs&#10;OQeNrjPQ4DoVDWVnIui9CCHvZQj5rkK46iYkFt6N7MqxKNRR2TS9TpJNcp1WrOkqooG9P2IUnpnl&#10;5GigIhtSPvYAI9FCs+uuuw6dO3d2iPRPXPr36F+YNnYKEmG2RbaHHM24mqYGNIRChpqks9QwBZHc&#10;dTTAfGyuryCx/J9oqvgrGkoPNVk3lEGh4NUCwiJMGEex1LdvDxLr/ZDyDEbIczKii/6JQvMMHlil&#10;ni0CZLc9OxZa8vnnn2Po0KGO93kTFRrZ+TffeI2GeIzjWAIJsucYG0ycj8+aQ6DRjsXc8QZSK+/g&#10;GHU8Yq7BVntRNg6FcBDKB634+XzlXibOOVm5J6IV3REsl9f5eDTOvQqRFeOQb/6IbWY+x6965Aoh&#10;UpUof0e5NfhL4aiBLR999AkOP/xIx+v8M5N27dplNdM7fvx4LF0qI8saU4R4PM42El5PHycVJymL&#10;Tw02xZYkJp2lAS/DLKeFsHJkaWaX2wINQiFPfZ1XnnO2t0KU7S9s2qNCiDK5IBHm6why+aQh1in2&#10;D36B4Ai6rhZPPfUMjjv2L+jQ3mTQcsi0I460lQ4dOuCCCy4wU0USWbrqwCLNem0TBGMFJ9UpF7KX&#10;zwZC7yJX8zjiS+5HqOpaQ5SDZcchUjoc8bIDkHT1R8rVCzlXT+Tc+yHv6W4Ab2/k3b2QdfVFomwA&#10;ImUHkqiMQLPvRDT4z0N48S2IrnkE2cBLHCRmsS9X8NdJXgokRMXpT51LIBBAiKTJFoWalJeX48gj&#10;j8QOO+zgEOmfsOy/18DCmHsewsrFJDzUJhkSk4Z4s4n4k286pXAiE2yklHNVJEXvIb5ujEl1l/Ye&#10;BMVEFzy9DTkyMJk4SKp9ewHl+/Lv3oi7DkaUBmBu9WRabewbVETplJV9Q32jrUjJTZ06FdtsY6Y/&#10;HQK9CQqfTf6WW/6ObCpqFp8qfCNBozxKEh3N8plq5kIEOvcJUDOKpPhUxDwHmZkIZWlRKjoRaOWF&#10;RsW+JNB7I+3vhrBnXzS7B5JAn4hQ9TX87rNA4CsOUwpVU+ntLP/NkrYkEWFbDcZax6zVq1dDBV76&#10;9++vduOQ55+JiDjLYfXEE0+0zGBJ1q1TaOP6ImPdOK+o8/IZkWCt9ZAxLz1M3Zh2cQj8gttP+TeN&#10;tuR7bHbvohB/h+MeDf8k96epR3NlPNpcFPIr2PbrkC3UE40cMZuIgCHVuYKMyASSqRCCIRFxuSTy&#10;Rs9Onz4dxxxzjOORdsQRW5SX+eZbb0E4SguUXaW+OYBMNm8WZ1kLWzLssKQkmQBfyhu8CIXap5Ff&#10;+U/E5l6LRtfZqP/qeATmjEDCfQiVy2BktSrd1Q0mj65ndxLmTnytvLrCTkDZtnx/O77ege9xn7cz&#10;ldTeiPn6IugdjDrvCKxxn4jV3otQt+B2xOumsk9zUCiQtHMAaKqf39KxNWcVDsURj6V5vvwI92pJ&#10;0JhxD6HTHk589E9Rtv5FuwI3v9j6N38sXHv55VixciHbbgIxttNgJmacM6It8QzptJkyF4mmsklQ&#10;iTQ9iZD7DKTdhyPpOczk5U17VTCjv/FEy/MMpb/zDkTIdSTClVeyvSv7hkKMeOyE2lkrgZZyk+Em&#10;79HNN9+sXQ553oTlzDNPzzc31SEejyLN4c20FQ4aCTOUiMiI9JKQNExCdO5FZhFq2jfIEGiTA9pv&#10;lfPOlvc2VS9j3gEIeYcjUn0msqvuZvui0a/Zs5RmP6wKmgoT0ZEjHEuV3TldUAhanuR5JW699WZs&#10;u20Hhzz/jGT40GHZp6Y/jjz1rBRWLJrCqpXrzNYWzZBkU2HqXYWjSfdyDJNBlqlmG3uVQ9p4trfR&#10;CC++HQ1VV2ON/0KsdJ+FZa7TsLzsVCwtOwXLSk/FcteZWOM9H3VVlyO44Do0L/0novUvI9r8CZLR&#10;2TwHD89hHn9R+fbX8nQaEYpodln61RJVf43FQ0ilw0hnIrjzztsxYMAAh0g78vOUDn+0cinvsvP2&#10;GPPYw1hTv84oEvnrBGt2qMDBP8LOxY5bWGBZuI3PIb/qDqRIlOHWgprvAq1kJ0lROjGlFisWHpDn&#10;z0ortg+S7h4kN/0Rdx+ESOmhiJSNRH7uX9m/bwWiT3AQ8XJQqWEfp7WsQYj6SNnMlAFEuaaj6WbE&#10;aGF/6X0X51x8HP7cYXOHSP+EZfjw4YUXXnihZTZCsycitiK69rZFRKjjPmTrX0XzwlGo8V6GBvdf&#10;EPYMR8I/CEl/f24PMAvIYvMvoUU5gQek4ZZfye9G1zumvXgwGo0a7/Pee++tduYQ6E1Ydthhu/zL&#10;r76AcDRgjO14QiE4fEGkokk+Z1Ld7Co+1K+4mYSA9xIE5hyKlKcvUL4nx6uuHKOGIew6Bk0kKk3+&#10;yxFd+ghyTW+ROFfwODXIZjUtrthSc1jkSdRNysWsHBJ540nUGpPBgwc7xPlnJMcdd0z2ialTEFhL&#10;40ptTRyVTUJrWuWrUjtUm8krr32eJLawmJ8pZSNl2+I4lFlC3Vv1V2Q8w9gOe30nZL0DEXPT4Cs/&#10;HrEFpyG14lJkG+7gb0zjb37KE1rC3wwhk2Zz5vAmaK1AJh/j6dYhUxC5TuGDDz7AiSee6JBoR36e&#10;0mXnjvjH7bdh2fJF7MNaCpg3xDnEHqPXBZNfo8nqxInP2Z+fQGjB7SalV8p1gMl/+l1hEWjCzs8r&#10;Aq34U5JoZUTI+PYlehvPT8x1IMIlhyBUegQS3hMRrbyCp/UiOzwHltxSdnqeYzKOfDKLggYkDkDx&#10;pFLlaR1yAoFYHSZOeQzde+7nkOifsGy77baFv//971iyZIkhtiK5IiptF/lJ8hlNUWoKdB4Q+wyZ&#10;uqcQXXwHmisvQMB/Cpp9J6DWdTzC80ieG8ZSc8zg5+ezXTWaWRlN+yszTNu4RKV3POKIIxzy/COR&#10;M886JV9ZpQWhpqwT24jYC1+IvKQUV6+YUY57wQ+RWPYw28WlaHYdhwiJR9R3OGrmnIhG32VILL0X&#10;aH6GLONzfqeSWEWS3MTDaHGW4UYIheNsh5anUes4FlZX4uST/mKHmDnk+WcgvXrvl73v/ruNrjWs&#10;WYqqiFw2SZIaNfHIeTTQ2FrOtjeXHHUm8mxb8ZX3IlR9KYLUfSHX4UYf5mXMKS3nd0CB343NGYCo&#10;wibdw1BfdghWu45CTdX5CK++F5nQy2zPfo57a3mq7AvZjAl3yuaSyBWiPEcSab6WKPzommuuUdy+&#10;Q6Id+XnJqcccj/ISFzsxiQY7RDqrKL0MoomgZQFrRXqOSiRKkrFmEjvxdah3n4ymkmG0gAcUPcnf&#10;FezMhkALFoE2WRFIorWQK+Prxj5MIu3vxW1fQ6STviFIeoch5DsOdRWXI0DFhubXOdC42clXstNT&#10;6SUTKCSlBTUtljahHUW9CJfHjdNOP9Mh0T9x2W+//QpazFdbK0+JJYofFKG2XsvdQ5gkjA18zTae&#10;ms229CriqycgtOQB1C+4F8maJ2iJfWIpM35ORZ9lYCoDjfEjFo83f/58XHzxxQ55/hHJzjt3yD/w&#10;wB1oalZoD4cONYniQJFJkdjk5Xbje/F5SDV8hKZFk7DScxvW+a5D88I7ka59kuT6XX6mhF9SlcwV&#10;hNJzRiyiwb+iiayBDitZuWIZ/nnnrei+z54Ocf6ZSJcue+RuuPEazJtfyfFCIV9Z1NSuNro2XaDO&#10;zSmMqJFtRO1QbaiKH/kUuSCN+lV3oq78LNRS34bcA5Cr6AVUKoRIecflePo6Of730AuFUm7dfU12&#10;mbS3D8KuPmhwDUaDfyTqqi5EYu0jyDa/YRFpkyxAcdcaM00XMQsbbVmwYAGuv/567LzzzmrXDpF2&#10;5Kcv22/VHg//414gwU5BIhALNSMR1/R3kVjkSSxkCcdno0AiEam+Fk1lI2kBDzGENqd0Tqaq23eF&#10;OnJbD3QbL7R/DxSUQszfhZ17L6RIpo1H2t8DKU9PRD0Dsa70UNT6T0dk0Q0o1E3geX7MU6ciS9fz&#10;mqJINtNylhYjAk1Wuip1/FVrlmP8xLEOif4ZyFlnnVVQrnB5o83iV0JEOpnKIcfGkGabSCVzKGRF&#10;pJVVZg3by0IU4l6+qUWrWhGvmMBmY1hK/Sm8KcgX4lgShW5MmzYNu+++u0Ogf2Qy7MB++XffeZ3D&#10;n0VyEwmF5lhEWvnnrZQ/ahtNyMUXIlL/JbIhrcGYT5KzhGOkFntpTUgA6XTQZC5I5wtm2FHMc5Yw&#10;x01m8fyzz2FAf5Nm0yHOPxM5+ZTjc5/P/JhtSmZ3xizIi8YUNqSxJEtwXDLZMGr4PtsT3BxQXkV0&#10;9SisKD0DDZ5jEfUPQ9bfx6p66doBcHWw1g55FUpkO6C+LahzVW6+pAsKc3ZDvrSjqZ6pmd9EeW+E&#10;/QdinetohBZdw2GRhmJ2Dtv4am6jJkzS6htAXV1dSwrGefPm4fjjj3fCORz5ecjAHn3hnkllQFKR&#10;IeFEQQujNM1NKMuF4pyyVBTN7yK28F4EPWcg4jkYaV935FQ8wLMXOyI7oSG/7JACSW4L7H3fBLsz&#10;t+wrEmifTaJbYVKLmfhoK0Y649+PJLofgu4DEfAcgejc882CRgRfJLNxsYdbnV0rhPJJ/knCoxhE&#10;VUNMkCxFkiE898KzpsMXb4cjP1Hp3Llz4dJLL8WMGTNMxhaJSE2UzdyEYvAPkSYVr0gmFO8viiyl&#10;QCMsKc9QmoQob4oQRKk8pAqVsUHHWLNmDUaNGoU99tjDIc8/Ujnh+GPyn3z8IduAFcphcuRyy2ER&#10;ClfWAkCTMzeX5GcUlxrmNoxwpAmJVNwEgOh74hRJto94imMMxxsdo6Y+gKeeft5JTfczknZbb5Xr&#10;178XXnzpWayrWclWoHzLCbPwTiGRVlhkwoRCFCA9S6M9U4Fc6APEVql4z/Vo9JyOqPcoM+Oa9/a2&#10;CK9nD/JrLcTvaG2lf9vq028F6e7i4n4D5b0nzGL+TsZhFfUPQIP3cDTPuxSFxuls0CT34gRaW6Jx&#10;MCVHG0dKEmh7Hcirr76KHj16OCTakZ++nHPGmVi7UlNGWeM5yRaShMhDAgUVMVH+3HQFCvWvIFJ9&#10;CwLuExD3DLDIrHcXWqzs0J5uFgz5JXzsnDbsfd8IuzPbaPueBgd7uzHsTWt8HzO4KL1UxHMQgr7j&#10;SPQvA+rH8xI+YYdfxEtr4DUkaTUrBZDsfvkRYwZKK7Vo0SLcdNNN2G677Rwi/ROX9u3bF/7yl7/g&#10;tddeM7l35WUUFMYsz6Om8EWYVKRAoT9ayKO/RY40exGJtpaVlwd79eq1uOKKKxzi/BOQIw4/LP/6&#10;66+2GFipdNY8+38FtQMhGkuzbXDsLO6Tt7mpOWyKoRx88HCHOP+MZI89dsv98967sHrNMrYHOaNS&#10;3MaKmV0sJNNqY5rtErmu4Ec+N2swAvNuR23ZmWgqOcLEOJu848bJRD0osqwF91o75FLoRdGLvJ7O&#10;/Dbg8XydCWXH4lYk2i2IoAt7IOvfz4SNNPlGIrL4euQan+PA52Pjryd4XRmLNGtWT7mqJTU1NdAa&#10;FCce2pGfvFx/w9VoDiquM4NQMohEPo60LGN2+pySrismK+FFas1zaCq/DoHSY01WDFVqK3i2N1M+&#10;349Abwh9pw2M1S0UBwsDfs6GpqCUk5UdPcVtwNUbjf7hCC68AJFV9/PcP+LgVG11+HyCg1jaxJyl&#10;ELZIdHERhLI2TJo0CT179mwh0VtvvbVDqH/CstdeexYeevA+fPHZh0inYi1sKEsSrZXnZiU8ybJe&#10;a/aCTcf6jEKdmhrw8fvvoHevHg55/gnJ0IMOyE+ZPB4161S4KYt8juNgziqxbbzQRY+08UwLbCtq&#10;I0bYNlLJOD768AOcddrJ2KbDn9U2HOL8M5EOHbbO/fWCc/Dl7M9piGv2KsMmIf2SMgVKtOhO5FmF&#10;ShIpOae0OG8mcg0T0TTvBtR6zkLAeywylcOAqmKmF98uxE7UcfIMy1lFXaeYZfcg5D0D+TeJ9Eb1&#10;6P8PK899FwvS1TY5L92X4GdK9zIOqgR1alPZUNT7z0Bs5QNA7MOiY6qR/aG1iJldYE2izBxdu3Z1&#10;vNCO/LTl+huvQWOg1hDopmgj4rSU5Z8Vgc6aYgIk0DEf4iufRoPnGjTNOZpEdQAJaycUvNuRQO+G&#10;vK8L8t6uVtiFSiP72RGL0N9mn+m0sng1KAiq8sYt95mO3NKx+b0W8izSvAFsq9tOfefWd0jey4kK&#10;K6wj4utPEn0YanynIblmNDKNL9Fq1kr71USQg5oWSSruLMOBLIp4TFP2fIuY+dkXGH7woQ5x/pnJ&#10;/gN6Fv5x163webxmpsJuDyLP8kabMFjpCSqLmuVLcMdN1zjE+Scif27XPt+2ZHa3vfbIT5o4liRa&#10;6QqThkQr+4BSz7Ul0doqTeKa1Svx+muv4MLzzkbHnc0slkOaf2bSo0fX3KNjRqOxWc4otg2itrEJ&#10;sRTbD/VMKhNEOqkFgk3EOqRj88mlv0Bkye2IVJ+OZu8RCLqHIOXrg4J0mW9X5F3tqUO3teAVkZan&#10;2JpxzXoGmTR0pqBPy4zst4P0braiGzIV+yLn70l92osEmijt3kqgy7oi5e6OgGsw6r0nIrz8Dp73&#10;W7yGSnaC1ewPsRbPs8ROH6oiZiTPDoF25Kct5511OqorfGzyWSTTMTQHVYlIEX2aklHpTy0ipLXZ&#10;+DaC5begafYxSMvyLd/DItDlHdkJd0eWf2dpMZvUcySxquZmw6rcVazsZohzJ4IWtdmKRNvk+dtB&#10;x8tU7GGQLd+Lv2OT7l600Psj4xmCqOsQJOafw9HsHnb8V0mKtJq4DiZVnzGcqQULKZnPFkHiyLeg&#10;YiFuvOJabO94oH+W0qlTp8Jxxx2Ha6+9FnPnzkVzs2ZirOqWzz33HA455BCHPP/EpUOHDvnzzz/f&#10;PHNbFOOpRVKvvPIKbrjhBlPltEuXLmhLvh35eUnHHX6Ru/XG07B40Ryzdkj+5gh1iCilEKVOoWah&#10;yBm1jOpmNjn0M0gvuQfx8nOR8R6wUd32Q0CFopLlvQ2U5Uo6Gh7qYxMHvSN1844oeHaEKmyGfAdg&#10;ne941Cy4EVGeP9/g9WjRY7ylkJS8zzIoJRUVFTj66KMdAu3IT1sG9O6Pt1573Xjb5HSLxrWCXKWP&#10;88jnNQSopv4SmpYfIrroXjS7TkPUfSBULTBHElwop2Us+EWGd7cW/MkTLcJM63h9sIOazisiXfRE&#10;G2v4653734F+R7HYIu6GnJsBQF5qWtHu3iTRAxEtGUTreQQCFecituKfyAffYE9XZgWl5ImYnJua&#10;Yksm47SeqSyNlxFYvaIGL7/4CnbvtPEKhr/b3ChNR34GonR4J510EoYMGbIecd5mm21MFUTrr5+W&#10;tPvD5oV2W/36Z28o9OvXLz98+HAceuihdnEchyg7YmRA/945r/szBJpUuS9ldKayrigqWAgmM0ia&#10;GGg5ohYCsU+QXTsZkfk3IOA9F2H3Uch6+39Nr/1QkD6Ws0tZrUzVVe03a5q0mFBhI4RnF5NGVlWB&#10;a30no2HR7UgFXyFZKOd1yaMu3WmFQdrZjSRyPBx77LEOgXbkpy933Xo31q2ubyHRSsGkQhEmhitL&#10;Ap1bASRoYdc9yc5/rUmr0+QagKgpZyvizI5mYrVkufJvr+KiZcmS1JpYZdszvCGhVqe1SfV3AYk6&#10;CXQLEW+7wMIssuiNvKc/Eq7BhkQ3l5+D6NI7kWt6mhc5k9c3H8n0KuSgYitZxFJpxDnyZfmOrl6r&#10;6d989x0ccdRhDll25H8uHTpsW+jUqTP23bc7+vTph/79++Psc8/AXy86B1dc9TfccttNeGD0vSY9&#10;4xNPPW4yzLw/4z18+PEMfDbzc8ye8xXcXg8q51Zh/oJFWLx4Mfv9MtSsWoLa1UsN6tYsQ/3a5WhY&#10;t8IgFqxHNFC3HiLNtQbhQC1Wr1uOFWuXYemqxVi4vBpzF5WjfJ4H3qoyeCrn4LPZM/DRzLfx9oyX&#10;8dKbT+LxZydg3NTRePCxu3H/w//ANddegcsuuwznnHMORo48gQp3GHr06IXOnbtgl106YptttsOf&#10;/tTOIa6ObDKy66675u666y5TqEliQnkI6QwhFIsikZZjRjNX1J0FNwrNLyKy+G40+s5BY+nRJM/D&#10;WsrCb1y3/feh0Epls7JCLKWrpbOLiwhJnC1PtFLI9kLQcwjq/GchsPQ+5MPv0yBYQDTw+jIt2TdE&#10;oG0P9JdffmnGJ4dAO/KTlzNOOg+eOeVmQYxNoOMJWdTckVMhFcVtLeUbXyBZ+xjqqy/DGv/xaPYP&#10;Nat0rdgskeY2cNOSNWCndBfJrQi0p5cVw+Xta7YWif565/73wOPanmybrBsC3Qbe7sh5eiJW1heN&#10;cw5EXdnxCFdfDtQ/TONZsVzzEM+uQizbSOKs/BxAJM1BkEZ1nKOh/i7ze3HsX45xSLQj/3Hp22dg&#10;4cAhh+D4kSfjsr9djdGjHsXLL72BWV/MQXl5pcnyUVNTh0AgZDw9VilyE3tkRH/ZiltQ301Qm8sY&#10;jNIC1D7lIU7zhZ1eTUU9wrEsQtEM4vE8+7rCtVq3sXjGVOTTVs6lJL+jbSpdMJFOppwvj6U44GhU&#10;x0qbz+u4iWTO/IYylCQyOlYSkUQSiRSRSRvDXNmW5a0TrGtRL7Nh72u9xnQ6i4aGJixcsBRzvnLh&#10;rTffw+PTn8bYseNw1lnn4IQTTsCBBx6Ibt26Yfvtt3fItiP/NTnkkENyL7/8sgntUd9T+G+G/UD9&#10;Szozm9GsbZE4J+ZQmbyB5LpHEZh/ORo9I03K1YSvH3Ll3U2sc+v6oP8FivrT5JIuwtbb0uHcL4If&#10;9+2PRlUo9F2C0PLxKES+4GCzkt1VRkK2JYRDBNqu9Prmm2+Chob6okOgHfnpy0XnXWIUlCSTpZKN&#10;JTgwkFJm2SEKigPUdM1CatHPEG2YhrWLb8VqWqQR7yFIufogVdIDmVISVhVHMR7nbnxd7JCmY4rg&#10;KqyjB7I+i0Br+/0JNI8vGAua+4wXuggtMCzrYt4r+PdFkoQ9XLY/rf8RSFWfifSyW5CPvc2BsJLX&#10;tooqu4EDYVxmg4lbE4EOpZTonjR78Xxcdc3l2KaDExftyDfLTjvtVFAO1IMPPthMYT766KOYPHky&#10;pHRVFVExtPX19S1KJ50qWIar+KI0MqHJnwy1sjw7VvYHZYEg8sqMIySLoMKm0lJ56BaI2BLyign2&#10;MTcGbdL8XRXs/C7Qdw3P5fm2oC0XJlR0LZdqRbYNMjxIvpDiIWIGNNsJK0euVQJbaQSJfNas9G8F&#10;j1vEhqJ7FgwGTW5ueQjfe+89PPvss7j//vtxySWXmDLr++23H7bddluHaDvyb0vHjh1zV155JSor&#10;VUnQanimj5m+avXXQk6EUkV1qE+SH5I8P4HgwusRmnsGAv4RCHn6IeFVIbCuyGv9j5mtpd7aqG77&#10;ISCdqTzQnakruXV1JaS3hb2N4ynj35+k/zDUes9A86K7kG16mxcr73OUYxZvAMcBeZ3bViRcuHAh&#10;/vrXvzpp7Bz56cuftzTTo5tt025rXHfdNaiurmKfyBtd2BQKWnlw81LgItHyRGtKyodI+G00rx6D&#10;xooLEfGcgGDZEYiUDCOZHsIOqSwdfYjufC3LVgTXIrmKu5JVay8wbI2L/g6g9Vwo72RBoRzaZzJ0&#10;iMhza5LM83fLiQoOWv69kXTth2hpH0RKB6PZdTyCS+5GovklDghlvDYZEE0cIOPI5qi+RRR4IxIi&#10;MXwnlohiwvjHsOuOOzgk+mcqHTp0KCg909ChQ43nU+T4pZdewqxZswxhE3mzFezGRO+J5KnwgPJQ&#10;Z9jIBFVCVFECKWLr+4JYqMw5zQaJVKpgR6SIMFQuGjT4kG0DzRgZUKFJoee5NQWRmvla6xlUMU8L&#10;g+upAOt57BCPq74tj9rXtwX+jvmtjWxVACKfaSSTLiITsJDl72X42xkeR7lvtUhXeQBpBCDLrVzY&#10;JuG2ronHQCP7lxYvCwFkea5amyAYcs1jGKItMt1CqC3IIy8FLs+XsgFoK0+9oNe61zJWNnwmdt7a&#10;6upqfPrpp+Y53njjjTj11FMxePBgdO7cGcU0lt9Isvl+nhuHhP/E5dBDD82pOEhTk/QfmzPbnPqv&#10;aVPUEaaiSEHkWakPPVQUryG16l40V5+LJv+RCHn3p47sbgqTaLF7oaILdWBn5Fy7UT/9bwm06jiY&#10;Wg4uviZxLlA/Zt09kXb3RdxzABqp0xt8pyC8+O/s4k+x3yqbVYMxHjQrlU7JcLf6oUSe+SeeeAK9&#10;e/d2wjcc+XlJx47b4bLLL4C/0k1FZpFowUz/pnImS4eUWx5ruX8RB405SNVOQmr57YjOvRxBz2kI&#10;lR1NkjoUOTdJtFsEWlauyPPuJLyCKgruhax/HxP+8X0ItEhztqITMpUdTRYQU6HQp2P24G+SRBuP&#10;tEJKduMgIexuKidm+V7O3Q9x9wg0es9HQ/UdSK19EojP4gWTROdEMDQVZ11/mCNFICLCkEc0GsYr&#10;LzyPgwcPdUj0T1TkRR44cCCOOuooU2Hw6aefxpw5c0yBACmLtrIhMbPJnBSsoM+LwInIidTptb3Q&#10;RqLXrcdoJc0ijVaVMkGEOci22MT+14hMvs5CTqvgicJaC0rTWJASV3GG5YRiNNlPUU1olkUZaLR6&#10;nsZioZQoYef+nPiUHP0btpkveEp8/Y3bj3kRH/G1ihZ9xkvg/vxs69h5F3/Lx9datDuXWEjonLTo&#10;SljFa1vJK17Na1tnkEcd96nyYxMRMNctwm4ZDW3JtEWo5Zm3vPCtSvz/E5t0t4bEfF30vJR9paqq&#10;Cp999hmmTp1qsrKoTShUhM3EIc4/A7nttttys2fPNm1For5qG2Vs9Nyh/PE0HqU3El8iV/ckoktu&#10;RXPF6Wh0DTOV/JK+fZD0dkHG3wWooD6sUAYM6j+S1o3ptR8SSj9rQF1pPM6ePkh5ByLuPRBB3whE&#10;5p+GxKrrqQQn8VrZv9lf1fdUZTMmAq3bUBSNd2+99ZaZfXPIsyM/W7nyqktRPX+uiaVUfKMW1qXk&#10;NMpT8eRIAvJBqngOGkZJ0yJNvoN0zSSEF96GUPlFiHpOQMp9CAeI/tTXIrNFT7Ah0MrUsTvyhvDa&#10;2TOszmxyRpNQW9hwoWFboq3vKCxjjyKB7mQItJ3KruW7ii+rJJSlQ/mq3Z04SPC1OZaqFw5G2HM0&#10;aspORUPFNcivm8ZrofJX2j6zQCKBcDRkSLQh0nElwqdQ577xyqvo06O16IojP045eOiwwvnnnocJ&#10;48ajrKQUTQ1s1+JUbaAc0El2gng0gRQ1h8kJrfco8h6bnMDkvlaBDcsjI+8oG5EpC55ORUn01HZk&#10;lClGUEo3wrfltVJ6K8VMyrulNidSvIbviwivIBYTC/g3SXCeBDjH/pYlMc2QBKe/RKbpdeQaX0C6&#10;7lnE1z6ByKopCCwfh8Ylj6BhyWjULboPdYvvRu2iu1Cz6HasXXAz1sy/EavnX4+11dei1n8xGvx/&#10;RYPvwo1u670XoN53/ka3ddyuqjgbK6rOweqq87Cq+gKsnXsx1sz7G2rmXYF1869B7bzrUDP/JjTM&#10;vx2NPI/Q0vsQXvEg4isfRXTVBGSCbyId+ACZ8MfIRT5DITYTBfXBJK8v5ea1zydEvHUfbPKt+6L7&#10;I6NB947Gba4ZuUyzNY1uQs6o3U3lG+s5iCjbXNnMqvFZpdLrGz96bokEyQENID1HSSQSK5Kl9UUx&#10;6atWrcKXX36BKVMm4ayzziCx7uoQ65+I9O7dM/fgww+hmc+5OAyY11ZbyBvjLRJiP01TBxaquJ2F&#10;XP3jaKy8FmtLjkWg7CBkq/an7dqLOqib0VUm3tjUR6Bu8vekrrLSu7bqtf8EirqyuGjfgv4W9L6l&#10;O03cs4l9tshzxtsTac8AEuehCHsPR5P3eNT6zuQ1/QOIPs5rpjFt+mET0tkMorwNpAZmIkmi/qWK&#10;vtdff31L6Ma2226b5cYh0o78/OSAAw7A6NGjzZS0vbLWUjCJlr+lnOQdMvHROSq42FfI1ryI2MJ7&#10;EfFeinDp8ci6RxhvdNZFa9fdmYNHJ1rgu6JQsRNy5TsbMm2lvrOscju8I+/pa4FEN+9VqEdxsNEg&#10;ZIj4v5lHWrmhbdj7ipUT5Y1OkcAnynsjUj4MoepTkFl7J0eFV3lNPuRzy2g4KDF+1qjhRFbZsa3B&#10;NBIJYd78SlraJrWZI/8j2WG7HQvt/mSm2n9h7fm6dNpl18JRh47A36+9Hk9PexwlX3yJdStWIEVy&#10;FGwIkRjTQhRfsjWlmrdIsu0Q1msb2tcGImKaoTHkOVewim7ko3wvwGMpREIkT4RPnuBK7vPxOKX8&#10;sAy1z5GLvYxs9BlkQtOQaBiP6LqHEF51N4LLbkVo8fVoqLoITSSngcozEKo4BeHyvyDsPxYR31GI&#10;+YablfwZX19Tyn5j27S3H9Fno1t5m/LunsB/EirE0II+RfRrRdmANtgfudkHIvsVje2Sw5ApPZx2&#10;gfLMH8/zOwkJ3ylI+M9EvPI8xKovRnzR5UguvQ7pVTchu/pWpNf9E5nGqUg1PYdc8GUUom+TN3/M&#10;5zeH95/GRoGGhymepCqkCmGh4ZJNkWhnTbGcLB+cKY6STRuYYikKMxHDVjsoioi3ICNJ0NuCJWoI&#10;aiRZExOaiISxevkylM7+Cu+/+TZOHnkiDho0BJ136PQ1cr317/7shIBsgnLYEQfmXnnzJSidq2oF&#10;pIp9XE4krQvKFhSrL+OXxlzqQ1pT45FZdgMiFSchrEWCnh7Gq2vKZNsL6uVtVtVcUwhMDh7LUbSe&#10;rvrWsMmwoL95PLeyT1lpXA1K2SfL1C+782++3xJSSd0pfezZl9u+JvQyWHI46l1norH6JsTWTKFR&#10;y2tjH0qnV3DoC/CaU0hldO1aAKyWb3UC8QKt7zjxRLZ1x/PsiCOtovy3mr6sq9MiQksUO2hNaeWN&#10;Zy2vVHfZdfyT1nieJCFBa7XuCWRW/BNB/18R1OpjWuTR0t5IukSSuwDl7Lzlu1mEuphD2iLDrYOB&#10;8T6bwaY44MijbAi07c3WQGB//hvw/xDoLK1w5cJM+AeZalD15echuOSfSAde4zWpwMxaM1hqKaEp&#10;zJrPI0YDwibS8+fPx9VXX+2Q6E1Adtl5x8KBQw7AJZdchEkTx+O9995Bc3Mj26o8vyI6gjXga9FL&#10;Q2PQLIYjfTZIE2rVintPFRT3TqLFd6xFbooHVhVLeTw1+yJvsRYMKW5+HlFBduXhl0mME58A0Q+I&#10;N5GseQLxdZMQXfMIgsvvQ9OiW1E3/3qsq7wa68ovRY37LCqt01FXdgrqy05CY9kJaCo7Fs2lRyJQ&#10;ehiS5UchXT4CaT9Jpv8gNkmSTpLmnG8A0Y9/9zYG5zchTWX+TchS2eao0BX3+N3BfmliJ7ldD/b7&#10;NHwFKvFW9G4BSOS1ZkLpJlWaOOMeiJR7kIm/jLoHI+odSmNhGMK+QxD0HWoWYwV8h6PJLxzNezcS&#10;9e6T0eA+jX+fi6aKC9FceQWNjmvQNPcmxJc+gPjyMSTdk1CofRZoZr9WGi49o3SJIQiWgbOGkLFj&#10;hcUUTIhMLZ97mG1A4SNJtoYM/9NIkGf74FjAdqKilSk2HjtriRaFWovLaGyznVltLotUMoKlS6vx&#10;1lsv4eabr8Lw4fujc+edHI/1/1i223r7HDe/0usdd9o2d/Mt15sQxkQ2aexl2zi2DCY9S80kabZI&#10;WSjKkFk1DplF1yJacSbCnsPYZmW0Ur8Y3US9ZrJS8XXbTFTUZ1YII/uJdFpbffWtIf0nvbkx6D2C&#10;uk59NF+2N7FvEd3NDHGi9FDj6ApxHIpXX4fcmkeByOu8VIVfLWZbXsF2rXEuwbGPBmIqjkgsbMJY&#10;5ExTCJr4Qc+ePR3y7IgjG5NddtkFWoE8Y8YMNDaKPFhixXLSDs3Le0PqYRYs6X0pI5GKMiTqnkZs&#10;5SgE5l2JJu9JCJUdjETZAI49tNK16rfFm9wmh7SBBqCvDwbGW22jTfjHN+JfEOiCyRKyO3L8LRER&#10;xX01lB2Nde7zEFhMEt30Eq+BxCjPgaSg2EyVAM8bohXngJrgeKpxVQuRrrnmGntlvyM/gKiIiabM&#10;b7zpWjw27hF89vlHWLN2hQkxsjwkFpQ6zUaKzEZhSGq1ojZ6jgqoEAxxNnRZREmESTG4UhwKFRBJ&#10;Vgyxi8bil8ilPkEm/j7y8h7XPYR8zV1UpLcgtvRahOZfgqbKc9HgOxW17hMQqDiROBah8iMRLD+M&#10;BuUwksCD0OwbTKU1iO1uf7bFQWyLA9kf+iHn6o18KYlt6X4EFSyVnlkZLw+Wh/1Fq+XlRSr2Dy2M&#10;tZXxxqCCR9+EnJeK1Hig5J36LlDGHfUlntd6sPqXlQOe0Oda0Pp9/XbGRQPW08XAMma7mlAsVTTN&#10;le+DXOW+yFbwc0Saf6eUTYd92YDHLvi7EyTlhDEavJbXXXGcCS/v8Zz9ESo5kOPOcIRdhyHiORIx&#10;37GIl5/A53E2+/mtaFg+GqE145FonI5MiH0+oUwDn3KA+4odXHHjGssUOqJxTQRbBKrZEOtkqpjq&#10;jzBp/jLcsoGlciTZbG/JXAqxdBSRZAiRTJDtKy4aUkQGy5avxMzPZ+Phhx7DKSefgb27dXdI9f9A&#10;9ttr39x9992H5cuXmnFDY0QynaJuYxMw0w4aLRRuxTaQqUSy+UPE10xDwPs3RF3HI1p6MOLsv2k5&#10;eky4hvTZroR0Gv824RNyHqlwyX6mLWfK7RzM3xGmf2lcsMcDOaNU2GwnYhdT5KxQ0dmsDUqTuCfd&#10;fYynOe0ZjqznKKR8ZyLkvwHRRY8A9c+z0SrGWQVSFC61mjpdTjOtOUhT/3EsTSpdZTGMkfeoZt0a&#10;nHvuudhjjz0c8uyIIxuTHXZYP+PEVVddBZ/PZzzQSXaodDJnDTLsUhp0NPud5GBDysJ98taRgGRd&#10;SDa8gNDiexGquAxh72kcbI5mZ5ZHrZchwoYMGw+0PRho0LHJdJFQFz3U+qyIQ2sS+H+Bf0GgrTR7&#10;u5GkcKDT35X9kfQPRZPrCDSWn4fwsjs4Zj5nKVIOKoVCDaLpZsTyVJ285mCKiIp+8SpXrTKDSfE2&#10;OfIfFg7ShZEjR+KBBx4wSfoVWtRWNMWeSlsL9uyFeWaxGElMSgQ6FTdIZUiQ81aOc2W1sDzJNklW&#10;mMVc6gYX2fXnbMjvIBN4BpnGiUjUjkZk5W1oXHgVaqrOxyq24TWuY9FcdggiVEox12DjNU17D6CC&#10;3J/kj4S4YoCJLcwqLIlktkClqdyv1kIitr1ytT+2bRdhplPV7kmQ7VkWKWKPvFharS9FrG1bWNln&#10;zOLZb0DO1/UbYaaZv0ZwvwXUZ3S+Xp57C/S3SP6GZNqG+p+FvCnEREO2vKuB1kS0wEfFX0TLsY2x&#10;LYgo8G+Ff5WRJBBwqQ+TtOh+aazQgi0eEyQp1m+I2JCMtxgV+5JA9ELUdyBJ0HA0eQ5Dg/dINPqO&#10;R3PFGQhUXYjm6qsQW3Yn4qtGI1M7mZ39RVrO77ChfcSBTgso2U4KWrCpNiRSrbAdzVIorE1tK4Vw&#10;NIBIIm5mrmyjTdCMR4z/NDXFTNpBM4AWsXjRcrz6ypt4cPSjpmDOrrvu5pDq/6Ls3/fA3BNTnuKY&#10;ooXiVFf5jPGyZjJ6SnxqBYVkkUzmSSyzpWwHryC8dBSN5IsRnnMk4l8NQnIO+7lCNEy/Zd8UkVUl&#10;v2KYoWZQRZ61cF7kOVlJUstxQDpsPX31bdBCoAmjH/lbhjTvhGzlLmZtUKqqmxWi6B2CkOcIo3tj&#10;5RcjVXk9YtWjgDBJc1LrK1ZQz5E0p9ZRpyvLhvS3xlQaE9R1gr1mIBGL48lpU7F7p44kzk6MsyOO&#10;fCtRsQLleXzlldesnLPsVyrSEOZ4IzqpYUdoiseQKsibpyqHHHwyJfzQmyisnYT4gn8gUvk3NJSO&#10;sOLGfENIPOSR642cm8rOTHlJGXNgaPFIa5AoEgYSYrNg8PtY8MarzWOKuBgrfh9D6JO+QYj4D0OT&#10;/0REFl2PdO04XtDHvCIRrEak8knEOK7KA63sJJrOkqiymzz1xdvkyHeULl26FBRPd9111+GTTz4x&#10;uZOjUSqxomhq3Joep2iUtyZCjK6zAlTZGAsCW6OZFSGxMQRHHpV1/DwJc0bxi34g8hYV4tPkQJOR&#10;X/MIEkvuQnjetQiUX4gmL4mU5y9moWnEe6ghW3HfQFMIQeRL5Djv6U7yVvTGtoBty+RSFWGUgmPb&#10;sr1EZkq3iPXa9fqwZ1nakkqVrJd3NlOESYlV/Nx3QssMjozL7wJ+15wvr6MF9jXICNA16zfs32kL&#10;6xiazrYy57RFm99oIdy6j23upYF1bI0BFlpf2wa2IG+2vW0LjSMFN0m3S6Ax4upiprkzrh407vsh&#10;4drfeBYjHKMCJUcjWPYXhLxnIlZ1ETILr0B62W3I1E1Euvl55DTtnVQ2EsVflxMcK9TO8o3cxgg2&#10;UrVRbtQ07ax+cj7I2OP/xvCzYe3TF7RgMQC3243HH3/cVG0cNGiQFmptlFC3b9/eiav+FnLYsMNz&#10;77z2AfLFRaPJtDUzoHAFpY40C30LtdzOB6IfIb92PMLzr6KxdSICNJ7TZQew7fSx+r3auSGxNOYE&#10;EWn1BbZ3q51bhrQ8z+nKPZCpYD9v6YPfEUo/V0bj09UVWerLFI3XBI3jGIl62N8XdWzD9d6j0VB+&#10;NprnXo/o4tG8Bo53oRm05PwcIlegkAuyzVmLnVOphNUWCc2qyD+k4VXD7Px5i3H3Xfegb59ejsfZ&#10;EUf+E3L0yOPw1AvPIUISKf6ilblNwYQh1MaaF9HJi1bLKyNPjWLHaPEmXUB8hknOroVSde5TUVt6&#10;NEKuw0hOhiLr7W/iM43yNCSjSDZkzdse6O9NoG1Yitgcm8RCyjXt781BaAjqS49AsPoyZGsmkDFb&#10;aXwUByeepkUlusZQSAtKLFm2bBluuOEGKOyleIscaSPt2rUrcLPegr9dd93VEGYVHVE+ZaWLs8mD&#10;PMobQgTDEo30fAhZjvQZkhSTg5jGmuLxjWdQU5FV/Fip5VGOvEn75xmkVk2gYTQKkXk3I15xNhXO&#10;8YiVHYVwyXCE5wxFrGQICdQByHpo0Llo0CmG1xBikjZ5jEW63LtYWxfbZBnbzsagsAuRabXhb9i2&#10;EjuFXNjbYvhFeetW075tkS7nVl5V0/75Oy3t+Ntsvy94HEOU1S+tvtkC8xsb/k5bYmxnCOgFVSc1&#10;MOknexHaFmEWRem1/fkizD4t1mob892D94aGjb91a+3bz2zl/WvZEoa8uPgcy3YgdiL0ms+0jM9Y&#10;z9Us/OI95vPPu/uY1JcZzwCk3MIgRGn417PN1LqOIUk52YTuRBZcjcSyfyC3Zhxy60hUIp9wuOBY&#10;l1rA9lnDtslxUMWpNC6q7RqXg6bFBb0WZJBzACVC4SbEYhG2ef1tieKr166tMZUqb7nlFhx33HEo&#10;zhSuR5zZ1xwy/S/kkGHDc4uqOUZoqOFArhmqeCrMu55AOsdtVuGIRfIcmYH0yjEIVFyAJhlVbBNq&#10;QzmXFuhpAa3at9o+245f0IyJHEDcb7fz4kJ4Y7wW6xdYfaVtH/l2MOnnVJzFqzzTfUzVQK0ZCPhI&#10;mn2noqb8YqNjM/VPWfpLa5RMzL9CkTRDrAJGlsEg4yGepAHB9iW9ZmP2l2W45OLLsfPOTmVBRxz5&#10;r0jfQb0xbuKjaGxgxzQmLLtmPTtonIw6SYVA4qNYaUWZKrxD/+XUiZUvNvoiYmsfRvP8G81CIC06&#10;jLkPRtrd31KqRhFTobV46ywS/X3JszWtRuUoD5iUqUiAnwqUUJo9KV7FqQZ9JyC64EbqPyrEuBLJ&#10;N1nXaHE84x1tjQ2DKaihmOjirXFkAxFhPu200/Dwww8bg0MLVG0vvi0yvOzcqxsTkehMmvfcxNwr&#10;0wKVQn4h25mHD+RT5AOvItf4OCLL7jazCIG556PJ+xc0uo9Ao+sQhDwHIeYdhJSHBNljxdAaeJUj&#10;vBuypXsiU8L2YMIQFJJAhWhApWeHVWirWRI3PyPos7bn2SbKGxK/FnIootjLtD8pYrXBtrA9sa1b&#10;C+uR0P8I1u8T3w7qlxuD/X6b3/na9dvQvjaf+9rndf0iHuqnFmFugem77MNFY7rt1tyvoje6LdY/&#10;f0LT7htCz674HOXZ02yYFW7C81JISAWPpTLMCsep6o58BUm6tycSJNlR1yCzziPoOhpNrpNMWs9Q&#10;5fUcP+5BesV4oO45Wtxvk8yQWCsEJLeI1GUth5LW/NfK953JBZDOaubEJtNZ0+aVXs8sUOQupVC0&#10;RX1IxudDDz0EhTptjFA70irnnntubm5lFXKpNMeQPNKpGKIJhd9IL0WRVtEhkudCbj7SwY8RWj6O&#10;BtLlCHhHIKn2WEGDizCGtTLOKK5f7UmEWOFDPu73KcyJbdzOiKHsGBoTjB6jsWbipL87gVZ71oLF&#10;hHsfEvpeCJZpXcVRCFWcg8j8GxBaNIrE/w22tTlsPkqFuY5jZIiGQdykoktRH2fyMSSzzUikrSwb&#10;dltbuXIZPvv0YwwbeiC2324bhzg74sgPIft27YQH/3kHapYssrwsmhrLcqDXS5LqOP8U1bSiBDVN&#10;JvKjIgtlJD5vIrZ6DJqqrkOD+wwEyo7iYHUwst6BxkNlKVcpaJHookd6PYW9cRjlKYVqYJMTm6xY&#10;BKaFQGtQU/wat/IU5Mr7IuI5mMTrNATn3onMutd44tUcZ2gc5NKIRlrzhCo3rKrJSfz+CvzlL39x&#10;SHRRhg07qDBu3DiTK1QxyRLdM8WHKt+4WdzHtpHO5GhrZc19zFC5FfRZE5LBwV0hGVRuyAW5j/df&#10;uZJTs7nrLWQbnkF45WNomH8XasqvwVrPBVjnPgX13mPR7DkEYd8BiPv7mEVoaX9XpMs7I1Peic9f&#10;cbaqDGbBDm8w8bOKVW6J5f0miFzL06Rt634RLqFtm7OIsUUEbY+r9Z7dNtsSSLbd9aBzIUxoUxFm&#10;vz4rFInot92aPsJjfWfo+22hY7aB+Z222JA86zsiEesft4X08hiGFBtYnmMb2meeVYsHvA1sY/tf&#10;gr8jI8ZkAFk/baZFznl+5Xw+5RYpt2LH2U40LlTweVfugVzpDiiUEGW7ouBie9Iz93c340au4gCk&#10;Kw426QZVDrnRdRTHtePQ5D8ZoblnoXn+1UgFXkAi/BFyyS/YrkmoNWNiZk5oEBbWsJ1r1k7hSxmT&#10;fi8ZzyAZy5PYcRf7i2L/TWo19hEtfjM7icbGesyfX22qyw4ZcsA3hnz8HOXCCy/MKdxO9ymbs0ri&#10;J1MkzaZ4VsJ4nmMxrYlYjGRgBpqWjsFq18VYO+dwxL39qa40PnRAtmwrtp892G60GFftle3JHjtk&#10;bJFAmz5eNJatWRO1d7Y96RmFe6gNso1bfV/vsf3bszhtYfcJ0x+ssSTt74tY+VCTlabRMxLN5ecg&#10;vujvtKYmAskPeP7l3M6n4q3la7Uh6VuLIqeLSGRjNBiUNz3BcTmIxUsq8dhjo9GjezcnTMMRR/5X&#10;0qVLF1MWVxkq2tbJl6dWIQ+2x1EdWou6Mlkt1AgQq8mTyhFveA+hFVPQOPd2NHkvRKB0JMJzDkS2&#10;tI81CBlvIEm0GZBshV1UusY7baPolTKDjjxYVJBUlCLleq33LYXLQUpxlWaann8LHBzlfVK6sASJ&#10;fMB1ImJzbwRqniKJ/pIjEclgot6aAOOFqDKToguk1OKxjCGLIw4b9pMm0Tu23/JrIRl77LZd4ZQT&#10;jsYtN12LstIvsXLVUqOopOCVGC6aipmsGPYEttSWUV28byaXsiwtBYma0tQky7m1fE1FkCgBgu/x&#10;/j+NzLKxyC68hcrsZBKZQ0hqhiLtHmym1jXFnuHzzfq59fVumc5vCYFQSIQJj7Day/oE0IGD/yC+&#10;toiyFZr5UOafiO8IkxUkWX0usouvAVbfCzRMA5oVV802r/CP9DqONyQ6aRJkDp1KaZ1m9zDjJ/tU&#10;hnQoXUhyHBLiBjnTuzKIxUNYvHgh3nnnPdx++z9w8LAj8IffdfhZeqjPP//8nNfrNSFium8x3kz5&#10;nLVkzhj2Od1czZxWAPUvI1R1PeKVJyNZvj9MKW5PJ+qEXakfivrHr1CMjiYcQ8iXW0XCrPUK9pqF&#10;vQ3SFRuAY1Da193MXpiMODS+rAWzip3e2YJmRGns5yv2RaqiJ6L+fgj5DkCQxLmh4hQ0LB6N+pUv&#10;ItZAIyzq5uNewmtgW9HshdpLcaY0my6YIkGxeNJcp1VpWMYWsHTpUkycOBHHHnusPXPhEGdHHNlU&#10;5IgjjsCzzz67Xi5pDWCxmFLksHOTNGnFcz4vGqXsCsrHOo8fovKIvI7MuscQnHe98UoHXcci5joM&#10;ibIDyaf6tvFMb2jBy8ovwvZwGeLNz8nzZcdV6jtFC7/Vw8e/i4u8jIdBU7QVByLsPRINrrMRqb6N&#10;Vv7TVGQ8v/xapHNR4wHStSiNVTyuKUFrcPpgxtsYftgBP3lP9P4DDyhcf+0NeOWlV7Fw/iJkFCBO&#10;kTGhcIxEKmni6+LpFBV9xgzeirvTdKIpPGK8IIrJU1gPlUDWTwWg6l7P8/mPR3zpnQjNuxwN5Wei&#10;3jfSLIxp9hyKpPcgkztY4T5a+JVy9eFrkmZPH9hxsa1ey2KccXEBnllE5hBoB/9FyAD/JmixdNrb&#10;C0ka9DG2YcVUaw1I0HM8mn1no9H/N4QW3I7IkoeRWPMked07HFy+Yt9QaXR5UNewr7DfmAWzgjIi&#10;WQtsM5mcyUoT5RgbSah6rLKa86tEQ6gJpT4XXnv7dY5Nh2Kvvfb+WZDp008/PVdaWmp0jyQUCZug&#10;hRjH7nhGi+dkkXAMSs9HtvYNhObfYxYSKwd5zNsDKU9XEmgSXOkHE+oj/dE6e2R5h9vC8hS3YoP3&#10;Navh2dPoGAvSN8W0qtRZSomX9PZG1DMQza6DUOsagTrPSQhUX4jUqpuQrx/DMfJTqz1o0arJJkQd&#10;q0XT2SgKaZoGJM2qoKqZC4kMLjkyVqxdji9LZ+GUU07C3nvv7XibHXFkU5cBAwZg7NixxuK1O7Oc&#10;jeJayWzBxGVpGi2bD7KLq4qbSoWrlK+XVvXH5NbPILZyNBrm3oAa36Vo9JyOhG8YlLnDmnZVKIbl&#10;gbbIs0iwpsmKMB5rosXDbBFn83kpPEOwBZtA8zu+3cyUbYbWvxYVKsWdiHxy0U1A41O8iGpkM+us&#10;YjIajnlRGp8VhqAFb/lCCs89/zh69dnrJ0Wid95550LvPgMx5rGn8d4MN9bWpkA7qAUKX1ZhCRkV&#10;lkhp6e8EMrkwn3UIhWyDMUCQVewyCXPsUxQankdi5YMIzL8ejZXnkjSfiNDcEQhVyuvSAyFfN0Ro&#10;8MTKqWAq9kbKux/SHpWhtYqDyJujBTVKU6Z0ZeuTZtsrJA/R10vJO3DwH8dGPM+t6GqqsxryRFKW&#10;5T6135S3H+LewYh4D0HAw/HGc6xZpKhMCoH5lyC+/HoUav9BJjwJSJSys9HgzCjjB/uTUq4p3Imd&#10;0C45r4092xPhGBVEDCFE+a+81FkEAk149dWXcemlF6N///5o3779T45Qjxw5MvfZZ5+1kGeNzTIw&#10;NHOYpBIqZBVYyPuXqUC2/mXe5ztQ7zkNQf8hJvQr7e9mhe/IS6zwI1dfoj+fnR32Y+mgDUOz1nPu&#10;mNlSjTdFGD2jdJS7EtJRXUie9zZGlfX8R6DZhGacx/O5EZHlD5jCTLnw23yoSq2qlJvUkfI456gv&#10;c9RBmTC3fNIZPnENxLpcjcFEOBxFSVkp7vzHbejZr4dDmh1x5Mci22xjFiK0yBVXXIGyMrfx1sY5&#10;3idoIJsKcOzwqgKnKUlNsGXQyEFOlrVIt2rxV3JgmINI/RtoWPQgmnynIeo7zMQZJnwHmRR0ig0z&#10;+aXNwKXBSmRZ5FkkuiPJM6HUVW4NWiJRGtiKA52JC9V3OLiJgFfsxgFtJyS8uyNJAhf17Y+Aazhi&#10;FScjvewWZEPv8HxE8tcin6lFKt5EQi1vet4YBPKyrqtbhetuvOJHT6A7dOhQGDFiBMaPH28yZWhc&#10;1jqmlMDnlkiTA/NZ2hlYrNGbg3k+QANDnmUO9GZ2gc8zu4jafA5Q9yKwciwS1beiyX0JauaciPqS&#10;wxH0HIRoRX8qkX1ouHQxKZ/yVXyOlRZUrMDELMtg8u9r4k5NvCpfy7OT5TNUcQ4rH/KeZlp1faiE&#10;PI9lnnWR7Dhw8J/G10hzW3S1Zr+06Izt1CxQLOf4wzYMX3eOYT0QL9sPMVcPRDy9ESJZC3r6kVT1&#10;pyE/ALWuQ0msrkVw8YNIrJ6GQtMb7ICzSZ4WcExiP8uF2PeSpjy51haoeqI8rtxD6mzVVlyxdhmJ&#10;pBVjbSGLktIvccedt+Coo474ScRO77vvvjmlALTJc21tbctsqDEysrorcoBwHI++iciSO9HgOwXN&#10;vgORquqDXCWfSxWfVSWfmV9x+ypPPwh5lxUGaMfLy6v8NQfOhjC6SMTZhrVeIkejXwWA4t6hJm1m&#10;k+dU1HouRmrFKGRqn+F5fc7nqbVCHDsL9cjlg8gqo4sZX+N8dEnjcbYW7JM861Hq2njJq1asxTPP&#10;PIcTTjhhPdLcrv0fs9w4JNoRR36M0r79Njjp5DPw0EPj4atYYMiYPCXkYWaxYU0oiHAmjqS8loiY&#10;ldGZnNLviIhpWw00P82X9yOx+EYEqi42XulGFbgoOQTBkv1NRbIMLXprwRIHNsWuuUicla7KJevf&#10;ItDWFJw+Y03LGeXHQdCKbVNWjk7Ge6lY2jRJuhY3NntPRXjlGGRiyhHNc9HgZlZvK3tE3nhfNYbJ&#10;y+P2leCEk45tIdHtt/rTj4JQ9+jRo3D++efj5ZdfxurVq00mAIk8OLF4GpkigZYnxyTcp7JWTlHj&#10;Xc4olRwNn1wVv0CyHPsICLyB1LqnEFg8Fs1zb0PIfQYSnqOIw809VSESGUAmBRmJsBVmUSS5JvRG&#10;i3F68/n15/Pra/ZZSsuG9fkWyMvcAhHvtlsqMIdAO/hfQR5JO/NHGcccF6FyzyYLCLfGmG8NDbDT&#10;G9qpDZPlvRH0DkaT91A0+keiqfJsROZfh+Ty0cjXPINCg0qWl7PvLWMf1EIypdskdS6kkMwlEM9E&#10;DY22StXLAysimWI/jiOeCCEYakBp2WxMnz4VZ555Jjp16vSj80y3a9cuN2HCBJMpSWOXoAJLGr8U&#10;7iLiadbeyOhofovk+S7ey1MR8h1E8tzLjPlWujkRYL6WZ5nGTMvCU41RRYNcOsKKh7aKmRiYioDU&#10;NRX8frkMJT7T4uJCVc1Muocg4j4MYdcx/M3TEKu+Aunl96BQNx2FwFt8bl6en8bQGqRSTSbVnJwV&#10;SY273IYCfIYqfcnXxmvBbSySRLmvCq++/AaOOuJYdOq4Ow7azPE2O+LIT1b23ntf/O2yq/D2+x+i&#10;ppHWNccCEWltExz0lHJH3lwzyCvmOKnpKikFDi4qt5uczdHkHaRrH0d4yX2o81+BdaWnodl9AiKG&#10;nB2EHIkvvH0IpRySgrIIVmthlmJ2BDMNJ2Km93c3A6iBiJcUGt/PewYi5jnGZHyI1j7Jc+Dvm3CT&#10;WuQyAWt1N/9Kc0RT+W8VX3n8qSnYq9semzxxJmnGzTffjLffftukkrNJs614tADU2pdHOhMzhBkF&#10;eUNkPKjcsXKrcuDPfsFn8ioK9ZOp1P+BkMq5+89FfdmJWDfnaNR+eSCNES32s7MqtMYJWlOgMmgU&#10;q14kzWbadCDJBp+j4CKJNgaPSPA3gWTka1sHDjYBiCArjtbFNq41GXrdFma9hkWi7e9saCBiLses&#10;yu40ODXt3xdhz2CEPCNIrE9Gk++viC++E8mVjyGvmZ7wJxwn2S8zC4nlxBrkcw0mZZ7C5nLswwVE&#10;CZHshCHS1ggssGevWYPXXnsDF1xwETrt1uVHQaZvuumm3Ny5c83Y1VYSiQT1CMmzYp4VQhZ6H7GV&#10;D6G56q8ma0+C97NQxftu1tCQ/MpbbMYPjU/2mgo+D+kEQ5ot4pyvsJCt6GhVAuT7SV83xKlbEr4B&#10;ZtFowjvcOAwinhMR9F2OUPVdSC0fCzS8QPb7Mc+HzwhLCM3aNZvYbMUta8TVk4ik+SipBuVktq9K&#10;KQ2XLF6OF1982Xo+nTo7IRqOOPJTl2223uprhLJvvwF4YNSDcPsrzaBhDxK5bJpjXoyjhbwGHEHy&#10;GbMvk00gn1W2Bg44WkyRKeUo8zbQPB3N825AqOoCk8s56BqOcMkgxEp6I1nWExm3pvuLU/wiboqj&#10;1pSciWuzY6pFojUdV4S8RlJ2JHNp92FY6zoftQvvRTbwCs9QA98qFPKNJNAJM9jFs1ljCGjR3MLF&#10;83DBX8/eJAl0z549Wyr/qfKZLVqQZHttBE2DtnpyqIRUpQvLCJHmcmqmL5BtehWxVeMRWXIHmsov&#10;RpPnFDS5qNTLBhslkqugEVPFe1jF+297bqSIdK9loJjUT70JLRIV9NqOLeT7PpEJKbN/RYht4rEB&#10;zExEG5j9G/u+Awc/BCwPc+vWmklZfyuyvBHyrPbvUeVLfs94srnfvZeJpdbagLi/H4LuA0yZ8kbv&#10;KQhUXmoINWrGkzC+RDI9k/13BcdX9XcZwELUEOlsPsIxTEU20ojGgggGtcC3VVatXIfPPpuJESOO&#10;wB57GKfAJkem995775xyY8fjMgTITdvk6rdyzPNvFVyKfI746olorL6KRsexiHgHIVeukDCF2ZA4&#10;855aMwPW87HWxOxuYBFsfkazlRrD+J6VeUMzBL2IQYj4hiLA8a+xbCSfxzmIV16N/OI7UBBpDn3E&#10;W069oXRzOaV0beI58RlkkyZGW+FwxuNMRRjPFMxr6URrEXYey5YvxYsvv4SzzjkbHTvtis2c0tqO&#10;OOKILccddzyee+ZZRIOK5+PokZEHmtQ0l0E2nuRALw81BxgONMqHauW7VO5UWvDyghY+5wdeBGof&#10;pPK4DsHKc9DsOxFhEupExQio4qBJa1asXqYFifaiRNsL3ZLVQwOlIdAkXq5eyHgOQoPnZKytuALh&#10;5Y/ydzgYmtXxjcibtG1FjwFPTts0if6EiWPQeTeTKmiTkHPOOhuPT5uO2lot2rRE6Y7ivLfmdmd4&#10;7jRSVATHmuIladY9lsGiEI0sjZXEezRWnkdizXgEF92DRiqIBv+5pnBJpOIoxMuHIqm49Aoqe+VW&#10;Lt8Nefd2tHM6QGmajJefiseQBN5zazGOnoGIsxVjKHJhFv3xs/LwFCp2NB4f82xsT91GsQFhbgtD&#10;WEg6zHH1+20JSiuBWR9F4tIC7dNx2mLD76yPVmKk67WI08aw/vE2clyz4JXnYGIp2243gM7T3n4N&#10;/M73wsaOaaP4vjmvjUHv6VraXus3w74nZsvnZ/29/v1su13v+xs+e4H7zbO2n/96bcA+xoawfrN1&#10;+/2g37IXs/5/2w1h2ncZDdGSXgT7VhkJn0LUioufc/5OyFZ2NbnPFUMddO2P5jItTDwGYf+paGY/&#10;Da95DtGmL5BL0vgtLCIUY7uOEGGOsv8r7EO+TouwqVpfJBY2WXVyqkNOWbO6FuPGTcDhhx+J7bff&#10;UWPbr6zR5X8rF110Ua6+XuMaz72QQygkQ0HnnCeBVsYN/p3yUV28iPCif5gxK+wdgVT5AI5RvJ+8&#10;76ad2gSabUYhG5mKPZGs2h3pSmvcMs+R7UHjVMbX14T4xXwHkzgfhXrXCTRezkfz3BsRX/oQjZdn&#10;aad8aI2bBZHmGkIL/0jmsymTwlML69OEIjMUIifdIcTIorP5HIKhRrz+xgs497zT0GHbdrrfDml2&#10;xBFHvlkUVnDJJZfgpZdeMtXrjEeUg0o8GTMpiDSwGE+1/hE48mTleTBeUg5Q8pRmlphcmcqZ2bjy&#10;JTQuecSsbFce1rBnOCKuIUi4lBKtmB7PRyVb1oVkmQrJlHC20wztjgyVVJLkIFp+AEn5MUgtvQoI&#10;Ps6Rzs3BcA23/F2OemnyTnkM5DmIkfyX+UpwxNE/XG7odn/abL3f2qPjDjj/rNPw1ksvoH7lGiTD&#10;cZ6qVqFb902RGap/o3hm3UYVGVD1Kkup0jjIycs8C/nmt6kMJgILL7dyMfuPQcZ9sCmBnfYMQNbf&#10;B/nKonFi8qDKK9OaE9XKwywCs3Fi8UNAys/EtldqypXbCpJz7WsJ6bGma62QkrZkS4rT9j4VyZmd&#10;FrENObPRlugJUsL2VsfWfWgbvtLye/qe8YQVoQVMbaF7pyIuKj3dAsX3Ey4SKbVdk9dcBMAGv2ND&#10;BFbtWpkAvmlrij7w9ca2RMHVpQXWb2lLePi+oPPQYl31Ia05EPS3gY6he6U1Cj1bYe6lhby7pwVP&#10;d96P1hAr0LjSQruWGST7uRlY99UKA7K+oxAgzWaAfRtuxc+rOBONM37PevbW87ezs9jHaXkONjY0&#10;0DZoUz8myFEQdanI0ElIVF+C3PI7SCankjfTIDZhBMqCJGdEmJQzgmwhKn+0gdakaG4tFE6YjDvi&#10;paqOuGThCkyZNB2HDR+Bk046aT0i/aetts5x07LvD3/osN7f/0np0WO/3IsvPm9C6fIFKxvS+pBe&#10;WAuEPgCWPYCI92KE3cebUL80+29OuZj9u5hCOXnXrnzWXdnnu7N99Dax59HyPrxvPRDz7mvCM2Le&#10;/iTfQxH0Hotw5QWILroN8eWPIVv3OjLNX6AQF1nWwkV59bP8r2CKRxmdRZFH3K5oq/AShcnZtRI0&#10;26fc1Y8++ihOPPFE7Lnnnk54hiOOOPLdRGT6xhtvxCuvvWy8ulqkJ++ISHQkEkM4pFXJHJoMA+So&#10;bvJ7BgiS6IJKPi8iqogykt5XqSOmIb/qYSQW3M5B8XI0l56Jxi+PRtOsYWZhW8KrJPp9kCTJifu7&#10;IVHRFfHKLohUdid5Pgh15SMRXHAF0Ejlk+ExVUEsGzHnkEoXLAJNwq9YaK16P+fCM35QD/Sf222J&#10;o44egcmTJ2LJkmXWfaHCU4E/3jLj0FcMnXJXa9BWSIzJL2timlfxAxUc4WdSj76GXP1URJffg/rK&#10;q1BTdioipSOQLDkAqdL9kXYNQMbTDzmR53ISHd4fk0JOMGnkCPtvQxpJTv6HBFqwSa1FlEjmSNq+&#10;TrhI1rRPpM4QKX2X5FMQEbUXgrUlpwb8rPFcbYAWQsbvqxqZKl8Wq1+2VCgrklQ7xZmVN7gbiaSq&#10;nlnQyn1U9EehfAAxiIRvILE/idEgYn9kfINpEO6PmGuwQdx9kEHMPRRxzyEGUc+IIg7f6DZUdigx&#10;/Bu3ETfhOdgg6h3GYxIkEibW06N4z8FIeazFvCnvAKSUr5v3VUi62U54zvCRzHr78TnwbzProDUG&#10;JMe8xmwxLEH3wKr4KALPLUkutMDLTJtbU+dtYc0aEW295V/zgPMZFZ916zMuPmcDkXs9J37Ofub2&#10;bJQN0w7s939cUHtXxcQ477/CqxrLDkOD71Q0z7sG4RWjEFn3JAcuFYxSnmGOm1DZfIV5xDlmJJBO&#10;W7NsQiKZNpk+JArzampqwNKli3HDDdfhoAMHf41M/7fluOOOyVVU+HkuyoQkrE+iTXy3UsDVTkdu&#10;/hUIuTiGlw3heK80gp05ju3E+8M+KSPSkOeevFdsw/7BiLJfBTxD0KCS7f7TEa66CIlFNyC34h5g&#10;3Xig+UXeIuVnlldfaeZInPPyMms9CXUCx9skoW0wFKHOipiZvrYSDAY5Vi/B1VdfjSOPPBI777yz&#10;42l2xBFH/rPStdseOO+ic/D+jPdMYnwjHNG1wDpv0kOQKSonpvEIkxSqypTypea1QENeVW2V8onE&#10;Mk1SHfkC+frXkFo5GfEl96Gh4io0lp9PxXISar1HoJako5YDaC0JSq3/QNRUHYeV3tOwtvJaJDkY&#10;I+3mCagEb9iUobbKhSh+TTHRWYTiQVx709U/CIHepeOuuPe+BzBz9lfFuDneCt6OxmAKMd4O/S3l&#10;J5GSscIzioVsCkqFVQpEX0emYQLCS25EQ+VZpoBJk28YQv5BJsYyS4gw5/y9CSkZlTEm8WlLmtti&#10;kyLQJEdm8RZJk6tIpMxCRUFeymKmD8GQLH2mSKwMGeYx5EV1kezKY2vAv40nVigSbPM5fV7fs0i6&#10;IWqGnImIiUSLNFtE0PKg7kcS3MuQzARJZ8wtInwgoq5hCMtrSATdh6PeczxqPCezbZ6GOt/pqPed&#10;g/ryc9FQfgHqKi5CZNG1CC++HpHFNyKy9GZEl96G2LI7DeLL7kF29RhkV43/RuRWT/hGZNaMMzm7&#10;E6seMIivvJe4B8mVdyOx4k6+d7spV908/0qSssvQVH0JmqsuRlPVBRYqz0aj50Q0u44jjkXQdaSJ&#10;FdVahWDZQQiT1CV9Q8yUuKbGrRAruzCO7a2X577Ve28ZREWia99bY5TIQNmJ2JHY3oJXmXj4HMyi&#10;VBJ586zVBrjPfsZqJy2k2Zp5aF1ULCPnx0ugde6aUVM5+4wpb98DMZLEcMUhfDYjUVvB57PgegSW&#10;8RnXPsch7TOOb3M5jioNZT0RQCoeIHHWIjeNH1nkClZZcTkzNPbJsRGKBDHjw3fxt8suxO67/zAh&#10;HpdcclEuElH4iUZfoZVE5/JJE9+N/BJkV45FbO4FJMNHsw0OQ4QGXVwLMtnOtJAwXNoPwTlD0Dzn&#10;CDSVnoAg+1d8/t+QWXE9smvvJ1l+jTbFbN4XvzVmmhLsWotDPaOc3PJScJBVujzjqOCfsjN0Rm3H&#10;Xxkd69atw8cff4ybbroJchI5XmZHHHHkvypbd2hNB7dLx51xxRVX4dNPPzfpfeRlTUXTyMayKKQ4&#10;cpnYBG1TBN/PxExsnNY3a1DN5VTco477FdsrAslBMT2LvPID5ALPI14zAYHl96Nx8R1oWPB31C28&#10;EcsrL8M8z+VYXH4XAmtftki4pj2LC0E0VOY14ZkM81eyJNIx/P32m/5rBPpPf2qHQw4egZdefsMM&#10;zsqxHYnn0BRMoCEYR4K3IG3OCgjFohzMg8gbD4kWsCzheZfzSx8hVfc4wsvvxlrvuajzHmdIc9jf&#10;F6nKfZCt2o3KdnsSm23NIkAVGMh4OtN22N0gS+KiaXDFO7dOq9toDV2wpsY3pth/INjEVnCRMNmv&#10;DWyyWyRSbTzHrVP6Ik8kaMZTRTKm16YAD8lWkViZmG4qY3lWlbYq4+sPlRnPeAch7R1iYiWjvsNN&#10;GFHIdxRBMuk7kff7VDT6zkJz5UVorLoCgeobEFp0G6JL7kF8xWgkVz+K+NqJNHBeZVN7m8/sfT7Y&#10;D9l2P+Wz/ILPUoUWaABplqVAo07PVTnUVeHTZItRTvWlfF9YTrDNb2xrsqqQMH3jVp5JzWroOIqh&#10;5XHz/A3NWqj/QFXzRC5cBM8nqzzF8mrO5PmSkMXf4zW8YRa15ZufQrpuKhJrxyC+itdIMq6ZjvqK&#10;S2nI0ogtP9N4SOu9JxrDodF1lLl3JquB92Az/d5KuHmfSYAMuWZ7szzTfDamNLI8/iLTfG3CWPR8&#10;1R74Wp5pQ7z52SIMaTYoerpJ0O12/LU29aOC2mhXoguvU9jT9OUUry/q644AjZYGzxAaaEeixnsG&#10;6tgOw8vuR77+KWvdg8m0wzai2T2z9kQGuIg0RzyyxEQyS+SMp1VjkbBy5XKMH/coDhjY57/qlb7y&#10;ystzWrthjXSCRaAt8pxARuN/bhWCK55FTdVtWOb6G1Z4L+Tr84lzUFNxLmoqL6GheRdiKx5Bas1T&#10;KDS+xctku82wLatNm/UumqVLmAXVmXQMyUQMqQR/Q7eheNFaS6LQOPlxEukCEpk8kTWLBBctWoRX&#10;XnkF5557Lnbc0RgXLaS5Q4cOTp5mRxxx5IeXXXbaDcNJJJ+Y/jQ+/3QWGusVwsEBjYOZkE1k0NDQ&#10;gEQuhRQHWNJsQov9UtxGEU7WIxBZxY8qBlChH/IqkyiIWKeqORKSGCTKeJwPkE3OQC5dgkKG+7Uo&#10;xIQ/aAS1Bu9oIkjynDKoXlSFs87/z2fi6Ne/l/FczJo1G/EYFQevNcONoMHclPfNxk0FwHQ+wHPR&#10;wK9zJeFPkdSE30Oq9mlElj1kql7J697kPR4RP8mJfyAJM4mzYoQrdyQn6kAu9idia5IR5Tq1vHHr&#10;TacrXtgOj/gX2Lhi/6EgwkSyZIrstIHSVhnyxGvh3yqtmyfRyPlU8GBvkjN52K1UVgpTyVXuR7K2&#10;H4lbdzMFrHRiMe8ARLwHoFlT465haPYchqD/GIQqT0Sk+lTE5p+J8IJLEV3xAMKrxiO2dgoSdU8j&#10;3UQiGXyLTYhkOPa5pawzIipz2bbY9goiqyKuKkjD52fapwy2xiLk+QoSivuPULHLSIyZmE9r+pok&#10;woCGXb4I/q2cuN96S2agSCnlb9e2FTRJeXz9jj1lLoKh87BKT1soQNkegvx8M7I891yhnp+pIWjM&#10;meskGS+wT+V9vH6S79QsFGIfIRt+F+nAG8g3PceuOZZc/l7kVt6J5JKbEJl3hZV1R1X7/CehyX00&#10;cSgCZQch4BqMoGsgwt7+pk2nKvrwGZIIt8njmyvflft24TPe2UD7zHstMwOWMWRl6lHYBw2sr7Wr&#10;HwlkFMrbbqCZmKJRaGZCVK1zT6TKuyFe3h2R8n407AbTgDkEzRXHIrH4HKRW3AI0v86xg88mTaPJ&#10;LEDkuKKZPrMgjkMkH7m8rgrnVeY4m1SGAmG4Sstw9tlnG28rh7D/KJkWgQ6Hg6atWmgN37DA9ogg&#10;x+7FyCT9SMbnIBH/jOT3E57vp2zfc3iiMjrZDk1VXBLuAkl4oUASzsvjHoHDK+Js72GSYUHZMlre&#10;43XKyyzIGx9LRLFo6Ty89PLTuOyK8zF02CDsvPP265FmRxxxxJFNTvr3H4iLL74U06Y9Dr+/wsT8&#10;aixXzUOR5lCqGbXhOoLEOR3lHg76hIZZDZKKsrbYN4dGDsiq8GWIiiExIjMipPJqkFxwxMxnOdCq&#10;lCo/H0sG+G0dKYWPZ36IoYf+5xYRnn3e6Xji6amoqVtnzlAixZW1WY1ZFUiFlqYSyKsAjTyG8kCS&#10;lKU/JN8fi+yK2xCuvhz1rtNR+9XRaPxqmFlQqZLCmjKX59gQYzN1bec8tWCFHlhk05o2l1dLClpe&#10;vbZeXBENKWi9JyWtafG2n/9fQL8twiwvsq6jCF6TDAJDrCr3NgQ5W94TmfI+SJJ4JbwDSZIHm0VD&#10;je4RqCVJq3Udgxr3cSacwoRQVF2ExnlXIb7qLsTW3I9U3TjkmqeTFL/A+/4m284HfAZfEsV8rwZa&#10;ZCRCrAwIalu2V48ElO1UMyUip3qsaTZFQTHsam9aBGraXRuYwjaEwnZsqFnY0N/2Z74L9H0VdNAZ&#10;2tDfgn1+9u+qGbaFOT9CfUzzNHZ/k9nZanrmLBLOTyg3sRZgWTG4uje6R5o5kVFBY1Ye9rybXyLx&#10;SX7Cj74PRF5Ftv5xpGvHIbH6QYSX3knj8HrUVV6GdfI2ek5HfclhhlyHPAeaKqMKYUiYhWI9uN3X&#10;GI5Wlh4rpMYQZxXRcA9CQYsRf9QEmgagSRFZDFEyoUXqt+wX8sSrX5t+YfUFhXmYhdPebqZCqFLk&#10;hdxnIV55M6CUbI0vscnS6EupWuwaPhNlTiJZ5fNnkzDQuBuNxkms42yvfIOycOFCjB49WiEL/zGv&#10;9IUX/jVXW7uORPmbCbTl1FCvUkvT35olbDbIIMRxP2baodqxqqwm2EDjbJwiyUntE3hVkWwC4WTc&#10;pCy12i0vn0jxi/MXLMI7776PW26+CcOGDsbOO2ztEGZHHHHkxytbd2iPPv364phjjsJLLz6L0pIv&#10;TYojDfBmwCSk1EP8I8qdgtS39llLUtLIFpIGinC2lUNB/0gn2NDffKHpQhHoaKIRE6aOwy677/q9&#10;CPRee+2Fu+++G75yLxLZOAfr1kWUyUS2GPvNn9YUpshzjqRM3vM8iUb6M+RCLyG0ZjwCi29Gs2ck&#10;4u6hSLgGI+nqj6xL3rXuVKBUsD5N75IYF0MS5DGWB06r980Uua9vMZyhLWkuxvd+bXEW99sEuiWm&#10;1Druekr9B4d+34I1NW/FaRuPsr8Xojz/iHsAwu4DrUwtnqOJE0giTkHAdz4ii+9GcPkYxFZPRrru&#10;GeQDr7KxzKD2/IL3XvHwCpnQVO9KtgcZMI18VkE+rQihFflqQ+sreGU+MTBVHUmci97eDYtB8IvF&#10;52zBEOk20HcE2xusdpshaUgT2gotxyaZ+bZbHVfHSrJtJ83WOna6+J9MUxF+ftSgLbm3Ya7hX0CX&#10;zJ8rwvptKw85r4YHiGbziObVu3LmN7M8C+7hVxVWIM8h77vuvzzZOR/bfwlZz0zkIx+Th7+L/Mrp&#10;yC8Zi/T8exGpuBFB/8UIes5AyHu8CQ+J+Q9Cwj8I6WJ7VxiOtdCxmKmnxSj88UEedWXGSVcor7GV&#10;v9jEj5vQJkILY0s4BpSwn5axzyqm398NJj8y+27WTUL91X6Ilyg+fwSi/jMRm38jUqsncvBUSJHC&#10;HNbyeTSwrYT4TEQ39aTU7i3jcM1aGfSWaAGzijedc8456Nix4/fySp955um5JUsWsT/9CwKtPsF2&#10;JWgEtfpHDCmeazIfLo6tfI99S9lTC7Ls+FkL/HxaWkHGrWXghsJNKC/3YerU6Tjz9HPQq0ffjRoE&#10;7X63hROa4Ygjjvx0ZPv2O2DYgYfixptuw2tvz8DCFesQSmto1BBpgcMwB1qSAippDbRpkWjuVxlr&#10;LQzRIhETLiGIu2rApWgA15Fq6lfizrtvbSHP22xrYt7+benVoydG3f8Ali2zlI5KhScypCxkS0qJ&#10;pFXwyiNq2EYmQeZfw9daIDnfkAaQ4IUW3oU1nouxvORUrCk53GRHKLj2QcHdzUpFZqcbc2uBlWJE&#10;dyeoPD38DAmDvG9W/O5B3B5gkQjjtdqP39E0sNCGPBvoM/JC22RbnmeR5yKJtr3R63mlW2GU+gZb&#10;C3ubGGOlKmvJmmD/jgEJwMZgSI9imeWBa/UqZk1s8gFIeoeZSmFR7zFodh1vCFWk8hKkF95EPnav&#10;FTbQPNXE7SI+iw2DhkleXn1N9yq8gkQ5V4dcWoYLyUKeLYePRNCaVrOutbjVM8vk2I5UFEjeOrYV&#10;S1OrZXGramkClbli9luQJgFJcR+ZqciyPi5Sa0BSbIda2GTBKtccISEQ5GlTajJBIR4kNv8feG4b&#10;Qt/VcTI0CGzYx7Z+R6Ej1jUZFMm6TcANqzbspAi9Fkyed+szas8G9vdEqEWsi3dIFIYmIn+R4OGi&#10;RJxvytjlrxkj1ypTrQVl8lo38gBKabma94/9KLuG95Lb1EIgRoMn+BH7yfMorBqH7PK70eS5AM3e&#10;0wyhVpx6zDccCZ8daz3Q8koXFzFamVzUttTGBLbXr7U/u20WUWyLrdD3hNb2vz7s978/FJaSruqI&#10;5NxdzFaFQczaBf2Owjm0LqCE+IqvvySRnqM803yt83btiVzJriTTHB/8ndl/9kbc1dcsAFX8fvO8&#10;69C8dDSyoTf4LMt430Vml7JNWLN1MiLTfGpyQKgP1DXUm9zSeq7CzFmf48a/3/CdPdInn/yX3Lx5&#10;c602Z7e/9VBslxouCfW/TD5BKD1fsV8UW5EGcrOGRrEoOfbPZAjxxhVoWD0Pzz0zETfccAX69+v5&#10;rc916y23doi0I4448tOU7bffHqrQd+ihh+Liiy/GAw88gBdeeAEzZ87E/PnzsXbtWjQ2NqK5uRmh&#10;UMikIxL0Wvv0nj5TW1uLuro6fPDBBzj22GO/tff5uKOOxKvPv4jmehEyjulEJknCTFavhPuC8eZp&#10;cFdS/iwJXFqx2qXWtOrascgtug6J8lNNFoe4qx/SJJx21oKNKdcfBCLLCgExi7qK4SDFkBA7njrv&#10;62IWNm24NeAxlDYv4x6IvGsAlXo/oIxkvaw7sS9Qyt8wHjSBr8tIBsqUW7gXcu4+xhBIKO2a+0hy&#10;pxMQ956LZOXVyMy/G7klE5Fb8SJQT0IVKCG5UvYBEWQRgLbxxyJlhr4R8qoJImxW6IUhw4qvaCGM&#10;3G1Duwp5Y5jJUyvo75b4ZCp4U8CGZNUgx2OuB73PQ5FxiJwb6DWh/W1ht5v1oRSL8ghaZLcV2mfB&#10;nmkx4Dm0QpkWSCwM0eWxeD1tty3g72yI9c5PnydsIiPoNsnAsENNRGME3VERZhsyC0SSrRkYC603&#10;V0ZIG5AwtcC+n3wtj2iGzyxL6D7IyDB5z3NN3JJopxbxx3zc9SlSDa8isnYKmpePQv3iO9G48Co0&#10;lB+LgE/5fw9EyD3IkMi0MRrZBkU2S0hGS22QgKrYSSn3l+6Lwhy2x5YYZOW/VlVBtlMPP6OFfd7O&#10;7AsbGJktJJrHWI9w/y+gc9E58fxaoL9Jzr29zSLZhP8EDkWX06Ycwy7yNh+FUrutMffZzOQVn5ag&#10;fiDINEvwVZxPvbTChVGPPIAhQw74GkHd+rdbfWMe6S5duuSuvPJKs0DvnXfewaeffgq3220W7Wk8&#10;1jht51luK0onpxRyGrdVb+D111/HlClTcNttt+Gss84yYSbKw9y+ffvv5SF3xBFHHHHkvyR77N6F&#10;ZHskvO5yhIIkZCJGJBeJOFUNXwtKKGKRAZE2LR5bQ4VPohf8FOm1TyO14mE0eC9Hs+csKvfjECkb&#10;ikTZACRd3ZH17GO8Rl9Xij80bCKwcRjPeAv2aoFVtnhPZKmw0yQW2uY8FuycyTn3fvxbFSMHIOUZ&#10;bHIUR7wjrGwX/pForjgDsaV/R3zFKGRrJpAokzAnPuSN1Sp7eZTl6VdcMslUwSomoQISio0UrKAF&#10;OxjCiqjMGDpnB9UQfE42WeTur8GQRb6puGZtLQLdCstra0Fk2vIuW1vLYGpLqNkWNoRN4G3wrFpg&#10;mCvbVl5hPiKO2upvwt62kE4dh9Dvmu8Vt+Ycvgn27wvF46wHEnAex/ZIt8Bcow3LiNiYB9zsLxSK&#10;4OFatv8u9Iys56VnZd1vy+ttTSPJ80/DKK9wEBlMag9sF4q1VohO/AP2tRdoZE1BZvloRKtvJpG+&#10;BIGyMxAqORaROcORcg8loe5Pg7Wn6XNpks6MvwtUsMXMqKiSYCnJcwlhDDy2e5Fstm+TClEkdT3v&#10;NT/TMsvDreknbfvT/wo2mbbOWbM7CneJlA5Gc+mRqHWdgbry6xBYOgbJpjfIlrVIbwGfwWre/QY+&#10;gwD7TxBxtsFYNoZoLsvXFrFWV1lX04hnn3kJJxzzF2zXbpv/GHndbrvtcnKUCNtuu61Dih1xxBFH&#10;fqyyy86dcMGFf8OcEk+LopeHWaXKi5zLlHhN6p88SZNysqYrSfy+ojJ/B5m1kxFceCtqfedgzZwj&#10;EC4/ArGKA5H0W2m9VHxDZBQuEtIyKb2NKcMfCiTIJLhayNQaKy20CcmwvXI27KIlgqcrcv7dkK7Y&#10;FenyTkQXpPx7m/ytUf9AhH3D0OA6DPWev5g0aM0LrkVs1T3INo4n+XmOjPV93k3FaWohn53ZQotB&#10;QyS2cSRJAHnbqdhbPaDatvWC6m+9b4O00cBW/AIfoUHLC0Ecltv1SaIFe5rZil0WLDJtEe223moR&#10;WBpPmnVQoQYiT2MqV4gaj7FCjOTlsyODdf5tz906f3n9FMtsef8sFK+D5/evoMWCGx5PvyHPsHVM&#10;K+5apoXJemAygpCk21k4+Ld9fvbnTYYQ83kSZH7HMgxI5LMCv5cReK0GIvq8kfaNbovi/W0L+6Xe&#10;brObH7UMHR3KeMDV1wjZDDqO5Vkn2c/yGnKqymkvYiTybC+5Rp4L209yHhBmP2x4C/k1JNUr7kOg&#10;8lIEK09Dk/9INHmHoIFtvZFEuMnXlUZtV7ZjtvfSPgS3ZSLR3Yvt2+qjLeRZ3mylVrTDpPQ9Exr1&#10;vyTQCllRmf22RL7okaZRq9mtDPtvxj8IifLhNC6ORo3rL6gvPw/x5X9nPxzHhkSDVQuaTVrFVXwS&#10;jcgqjCJnFaBqCGRMKk6txxaisTTee+8DnHLyid85vMMRRxxxxJGfkOy4/Q74298uR1WlvDJUFlQe&#10;yt0soqLXgmJlE8kgUikrhtDk4s1TYYeeB1aMRqj8StSWnoy60sOorAYjXtkHmbn7IVdFZVbRGXmS&#10;TXhUWrkLIfIsj9aGSvGHhH7fJssCCUKLItb5yftGktECEgpDpEWqVY2vO1K+noiW9zIFEML+AxHw&#10;j0CD/3gaEGdije8SRFaNQqxmGjKhd3gDS3jPqomlJErLkcqsRTofREJkmcRV5FGcSeTXRpw3Xqvt&#10;TXYJ/i2SbJHEAr8j6iURW/sXog9tDPqeCKLxAgtWvLHIo0jkxsiv5hpIIQ3sqF4FkgjyldcS8pXK&#10;FGDrsLM0G2gpoyCqsoCQj11Zyyv+BWRe/Cvo+8LcInR3dVwdfxGh35dpoizjOicto9T52dA5C1ru&#10;pzp3Ml/UsnV9cV63VhnoPljhLGJSAu+GKYwk8CmZwHJ+oS3sTqNHI3zT/efRrYWc9mJNfk2H3ADK&#10;GKJQGbPeQd/Stvi3+qt1PH5Q5DrHq83yTmTmsMF8AGVeyTaMQXTVrWhYeAnWVZ2Otf4TUec5Ain3&#10;MOTL9kfepTCkfia8yIR/GOLMNt/Ws2vWIgjqF3b/sPvSDw8T8601BF4awS0k2ibQysyjkKzONNp3&#10;R8rVBXEaBnFv76JxewDqvCMQWHItolpTEH+V920m7xtbncnDTwNJ91SPlje8KZBFMKz5AuuxxhJh&#10;VM+vxLHHHu14jh1xxBFHfo7StfPuuO6qK1Hu9hvFLZ0hj0tbj7OS/+dNsQLRI1GSucjHS5BreAWZ&#10;BbciW3keop4TTHnlqHswEr4+SFfsbRYFZSt3MbmbCxU7WbHGUmpScC2KeOPK8YdDG4JgYj21KMlO&#10;I1cs0qIqad5uSFFJpzy9kfT0R9I9CDH3cDSUHo8611lo9F9i8lcnVo5GvvFJ3kQSFxFmVQcr5qeV&#10;d1aZSuy4ccGkWGsDOw7Xhpy8rTG9dniB5Sm24mjXJ8DmbztEgSQ4lYwgmYqYkvOi53aAh16JtCsL&#10;ebKQRJwEUZ8QSRdJVq6OdWRzIpUilyKeKmuygA2kkj/tIaufTUb9IV+/yS+9SN42dV0Ojy6K4J8V&#10;dbi1bC2u+2oVznnLj1Nf9WDkcyU48qnZOPTxWTh4+kwcOPkz9J/0MfZ+7H10Hf8+ujz2Ljo/+i46&#10;Pfw2dnvoLew6+i3sMupNvn63FQ++vx46j34fe3O738Pvo9cjM9Bv7Ic4YMLHPPYnGD71Mxw67VOc&#10;8GIJTn65FOe84cWlH1ThupmLcLtrlTnH0fMa8HRNAs/XJ/BGIIMPeetm8xko+65Ivk36tRUBF+G2&#10;jYUm3ocAPxslg9UCWvUbwTxHsl09Kz4Q7uQDFOU14Se8UW0XY8qjXdBCNmVFsUJ0zIJLGTBFz79N&#10;lDeMyba3Mqx42tZr7ed/Ge7J8ZgFc6YyH3QVNDOUlSXxOfKBd5GqewXZmkmIzL2Uhu4piPpGIuQZ&#10;gTAJtdWHB5i0iQm32n0X5EhE1SesNQJaL0BjuFwx0uo7G+tXPwQsD7RFoLWYVwTa7s88V5MCj+dq&#10;zldkujVfvFnA6O+FZs+h7LunIlh9qSmcg6ZneSNn8bmoKA9NKzPDkkaOD8AsuKWxpOwraT4jIRoN&#10;46OPPsKFF6rK4e4OkXbEEUcc+anLkCFDcM1VV2PVMlXyon6Vck4VEImIWlFnEImU0nGF+UrEWUqY&#10;Cjj5DrINkxFc/A80VVxo0kelygYS/ZFy9ULG2xOmrLGq/inO0uRutpSXpXzlGSJRNUpOym5jivGH&#10;gn5f5yJlq/OyICWrIg4mB29VX8QrBpFcDEZz2SFoch2FgOckhFQoo+JqZFY9gVztO0BI+We9vI+i&#10;XkoZJ+XbbHl0SXotYkXIm9gGFkHmm9y2Mmm9aW9tkKnacb0tIHVKh8iuyF5TRJokLBPmV+M8nHzH&#10;WhBleY7lLZYJJA+r7S2Wh9j2EstbK0+umz81k9zuXX7w5doc7vpqCW78YhGu+LiaZNiH41+YjcMe&#10;/wSDJ7yP3uM+QMeHZmCHRz7GTo98hh2JHR4VZmK7R2dZGPsV2j/6JbZ+5EtuZ2Obx8qw3Xg3tp3g&#10;RTtu/zDZh99N9eH3U8uxBbHltAr8nvjDtLnYcvpcbudxO4/bBXxvQet26kL8ceoCtJ9ajfaTK7HN&#10;pEp0mFhhYYIf24z3GOi39JsdxnyFDo/MwtYPzUS7Bz8nPkWH0R/ij3e+jA7/eAk73PsqSfmb6Dbm&#10;XfQePwODJn2EA6d8iPM+mIe/fbIIN5esxai5AUxfVcBrvNUyHJRFW0kCbYKteylDQ55u9RjdZ91z&#10;9aAYyXCKJFohInxgRShMRKEk1uJBk6nEEGibRKettlMk0wZ2EyEMsTaUWdHwaQMtflPRfnnOBaVC&#10;S+fipk1YphEhYzhHmMJMX7Cjv4J801TEVt5vwozqKs4vVls8AtGqQ5GoPMAUfclV9ABoGKNCxuZu&#10;KChTzv+4D1vE2SLPX8tA0kKm1cfboNjP9X6G5Ntan3AoAu6RJjVkbNEdtCCf4eNRKshK3if1ZxUJ&#10;KvYtGq56Jho2k0mZLfwIjc3PP//cVPTbYYcdHCLtiCOOOPJTk7333hs333wzKitVVpl6VJ5m6XJq&#10;AykEkbxYivRL5cap0Av5VdxZQU3xETL1kxBaeD2V6ymoLz0CgbJByJqwByoqXzdu90beRaVU1hVZ&#10;F1979v2agjOp35QCTtUCTcqq9RXiDwoT28lzt2G84ST/vh4m727CN4RK9WBTTa7RdwYCVVcisewe&#10;ss/J5CGvkrCSQqWXUtGSKmWaqWxJleQFJnEx99K8smAW82kniY/5Qzc6nzMeZXuRnoFI04ZY7zPF&#10;hWZFZHNJKnVLoet3pM7Jf00YgjzHInIid4qyFtlTZuiP+YEX10UwZUkYV32yBOe+t4jE2IehU2ah&#10;z5hP0HX0e9j53nfQ4Z63sT0Jp8hvuzGl2OoxEt7xfmwxoQK/mzQXv51Ujd9MqCIqzfbX4ysNfjWu&#10;ogW/J8ndYsp8g99PnY8/TF9ELDT7N59cjS0eX4LfPbEEv318MbHUYPPpS7D5tGUGv5m63MKUFRtg&#10;ldn+erqwzOA3j/Nzj68sbi1sNmnh+pi8CL+Yshi/mrbcfEe/97vpi/F7c048v8lzsRUJ+Z8m+rH1&#10;BA+2emgW/iTCPeoTdHhgBrZ/4EPsROK9K7H7Q++h/6QZOPSpT3DyW25cMWsR7qtuwOM1abzLeyxv&#10;tkJJ5Lm3vdci1DJm9HyC2awhwXyMbWA915YFjW0Zs92YBPVZvS+yzSfeGnJjzSKoFQrqxYI+rmZn&#10;2p8apgJ68/KsNvIYOjvRf5pRuRJTmj3NNp5YfQ8C1RehyX8imkoPQaiURNo7AIWKfiTRvWgQq++3&#10;6U//E4gk2yiGdZjxxoqNNqEdbcO0FL9tUk0K/H4ZCbVLseDdTTYdzSoFPX8xzoG6uX+3qk0mPuG9&#10;Ue+RaRTi86FBkqFRw3sYi8WQTssoskRZNEpKSnDBBRc4MdKOOOKIIz8FUYzzJRddDLerlMO8tGjW&#10;DP4WoSMPpNZVCe6sEkgbCtaAXFIk20Xi/DTWVVyHVXNOQaP7CCTKD0G6YiBSVEBZTycqrt2oTDtT&#10;IXVBgeQZrn34d1+gan+zQM+C8tVKoe0HFVCwcyl/XSH++7DIuFWQwX7d8r6Uo8ka0Ba24mwDlRAu&#10;681tX1PdLeM5CDHvYSbvbpP3DKSW3YjsmlFkPs+SiXzIe+UhqqgpF1KxriArJk0RMSFM7LjuJQkK&#10;bRCD4lvFF9pBOiOSvUHcscnq0OJ91BS85YFUMRCRIj2VtsRIMKEWPG5boizC5uHvf8YPvEs+/0hV&#10;PW6avQRnvFqCoRPewX4PPI/Odz+DjsSOd79MMjgT242eje0eLMH2Y7zYYVIVtpu2CO1JLP/4+Ar8&#10;ctIibDZlKYnnCm5XE2uw2dR13NaQkPJvktxfTl1ifWYKCav5HDFpMTabOB+/lcd4ajX+OLUcW08r&#10;x7bTKw3aTS7HHyf48PvH/Pjd+CpsPmEBfs3v/JLH+OU0kuJpK0mgV+C3ExfjdxNIcInfTSDBnkCy&#10;PHEVj8/fn7wWv5i2Br8gidZ3fjmV701Zgl9NXkySrPMhpvJcSMDNOQn6m8febDrPffpabPZkkwW9&#10;5v5f8BjW9SyzMHkJfjlhoTEMfjvOz/Pw4w+TKoz3u930edhmuhfbTS3BthM+xzaPfoDtR72NnR94&#10;DXuOfg3dH34dB018Dyc8PRNXfjgXj1bW4/V1OcziY/fxGS0g9OxEqkWoRayt2Gvr+Zr1B2xP1iJC&#10;wsRxFKHGJeJmYtit9iMjKlNgW+H37NAOtRtDoPkV2WxqgoZNG0bNfdxol9YEp7Ikg5k67hflV0S5&#10;SmS/BTRNQHTJTaZEeaT8FCQqjkey/CgkvQeZTBe2kfy19QN2aNTXCK5NctsY1huBdTwbbfp2Czb8&#10;DR2/SJ5NbLQ99rSiZbGwifXmcct2B+bsCny1G8cuHlO5tf3DTDjLutLjTMXI0NJ7gfArvFnKJ01T&#10;NMt7VCwXLgNHITvxeBzhcNi8VldXKtGqqgqT/m6HHbZzPNKOOOKIIz822b7DNrjkr5fC9aWbhJiq&#10;Mp9BKhVAVnlmqUWlWFWEhXqXIuKsCenZ1L5PUQv8E5klZyJZfRii3j6Ie7oZsooKKh6/FhgpV2xb&#10;hfbDQueiMIskz0cx16rgp/ARo3DtQgzunpbC9PTj6z5UmH2oB0mWtWDKvz9ipQMRdR2EsPdINPtP&#10;Q2P15Qgsvw9RGg2J8AzkcxXIZJcgna1BJhPg7SO9kXdeLDlreQvt6fW23kPDSgTdV5ulCDZ5EbMx&#10;N58sN0f6lCe0AKygCX9SY5LrLMlRLB1FhL8nYiXYC/cUKrCQX3+3LoHJS8P4e9kanPnBIgx9eT72&#10;ebwS248tw5ajZ6HdYy78eZwLfxzvwh8meEhI/fjVpLkkhwuMN/YPE5fjT+OW8b1l2JLYYvJy/Hb6&#10;Svz2ydX47TMklU+QcAqPk1w+sQq/fmItfvX4Gvxq6hpsPnEp/vAYifBEEuCpIqW1JKgko1ObiToS&#10;0uX4xQMzse1D7+HkTxbhEfKOqWSLT/LypvMyb1sM7DOpBNs95sHmj1XwnEh4efzNHidIijebtgR/&#10;nFKFPz9agm0e/hLtHirF5g/68ZvJJPDPpfnZGH4zvRl/mLqW17cEv3+kHH9+xIVtx/tNSMef5CXn&#10;NYqUbzZNhNkGz4vHtvZFuA3gVxOXYCueR/uxX/F+eczfm03ieUxt5O80YXMeQ+e4Oa/3d1NoHDyh&#10;6yMM8Sbpn7oIv51SjS0nVxiCLWw5qRpb0RjZYtIC/O6xSvz+UTc6jCnB7hO+Qq+ppRj8xGycNaMK&#10;V89ZjIcWh/AiH+5nfK4+QjMG8ncq1EbkWsWKWnJxKxNIgjcyyZaQC5E0E/kIP0OQfluR7SkT466m&#10;Zxid2qHan82oZY0ZZs23dGhCzVYecctgk/GmsJJGYgUPUYlc9kskom8gUDcVNctHoWHh9Qj6jkeM&#10;Rme8bBBS6lPeomfazC7JuFbYlrZW2jwVfVHxF1VVTNPIVmaejF/VRdeHjmMZ3JbRvT6Rtgm5RZq/&#10;D9Y35DVuFL3UhAh3gmNGyDUEgfKRiC+5ghbreN6393lPaUgXaGhkQ7wv8uRnkc0SvJGWEcNxlvdf&#10;iw1fff0ljDzuSGyz9ZYOkXbEEUcc2RSl3dZbaYA2sv127XHEEUfAU1aJaFgakuM9kVJFK6NJY0hl&#10;mrmP6jJDRpMiJUtVA/FPkaufiuDCa1HnPgEh73BE3P0Qd+2LjFblK1TDL4VDBelWTOHXldIPBSlW&#10;eZlMJT95m8x0LZWt8T7rMzxP5bPV533djVJOunuZYhMx90CTkznoPgexqr8jv/xBoP4Jctd3ySK+&#10;4v1RLoc1vD/1JMeKfUwZcmxunViJtvxTXj8RFjsbs6bRBRO/Sii7gmDciIYE2SBT4d9a3JfIJhFN&#10;JxFIJdGQyaCeb4s4iSRrYl1e5RISnrdqs5g4tw63fDwX5z37GY6e+DZ63fsiut77Knb559vY/v5P&#10;sc0YD7aZqNjgxWg3bTH+MJ5kjoTy9xO82ILk+Tciz5NJno2HdiWJ4hr8ZuI6bE5SuvlkviaB/uUE&#10;EsTx1dhsbAV+ScK4+fgqQwZ/P3Eufj+2EluM4THHVqHduEpDVrcWWSTh/cWT9djsqTARIgmuM57c&#10;LR76AvtMm4XzZi3GlV/Mw3HT38LIaW/hnNe/wsgXStH/yXLsMpG/wd/ZbApJ69M1/D4JMs//VxMq&#10;sP1EF3o/7cehr1TjsFcXoNeTFWhHw2Cz++fgd/JwP+TDHx5yYecplej58nL0fmkxOk6i0fDwbEOI&#10;RV5/LU/yVJJlEWbiF1OXG0+19v9yeg1+MYHkeUwZthv7JbZ/bDb+PNbNe8BzmcrrmUxMXUeSvtjE&#10;Wm/La916ylzeJx5zEkk+jQ2LkC/Cb6bMI7muMvgtX/9myiJsNkGhI0tpcKww92jr6YuxPd/fmdfV&#10;8bFZ2Gn0++g46m10JvZ5+B0MmfQxTnqpDFd/shD3la3GhzQ0yvjsRajlrZbxZIwotpHmZBrJdArZ&#10;jDzQZMZmhqMN1F7ldi6GCxmwza2Xu7rtxwl91Nh1At9XvK8p7mKWkxbnOHJevkkjO/kOcrUPIbPi&#10;RkQU6uE5BUHXkTS2DyFBHkwDtb8hzNbMkO0ptmERV1O2vtwyfi3sY2DWUaxXXbEtgS72b9PHvzus&#10;2SuVz7c842bssAl0cYZKIWpJji1B9xDUlh2BWu95CC28AwUtFE5+zvshb72du8WqfGlV9eS94/3j&#10;7TRYs7YGTz75OI4+/FAntMMRRxxxZFOVAYP647nnXzQKUuvPqGdJ1Pi6OKBnSejktbJo2mJqTg+J&#10;80fI1T2J8KI70eD/KxpdxyJQdhCSfpUL7tGqBJWGzrU7ULo78iWdvrcS+16QknNZ4RcmL61RenrP&#10;irHWSvucFgJW9ESivD8ivgMR9I1AuOovSC0+F+llt1D3kTCHeP1JEubcCt4c0tZMA8lEEBmSW3vh&#10;Vgv/4H005Fl2iPZpsZeJQV2/ip4yIVjZELQoU4EY9n9W9TpBU/VreewNF/N9yWO/SLY0fnkW57xT&#10;jWNf8qH/pFnoNHoGtrvvPWzzALcPfoptH/kSO433YTuS3T+TqMmDbMIbJpIoTiS5G7+U5HgRfjth&#10;HjEXm5MA/9Imz/IYTyFRnVxLkOySQP9m0korXOIxEuKHSrDVqJnY+oGP0f6+97HdvR9gZ/5ux1Ef&#10;oaPigO/5ANve9Q52feRzbM3z+O2jPmz2mGKMFeLBY05ZjV9PqEZHhTjc/RwOnfYOHl1YazysSk/3&#10;PknhTbOXYc9730aH+z/HliT+v522BL94SiSX50fy/IfH5qDH9Dl4gI+EdA2ziKfIVc5824+uD7yK&#10;PcfMMNk4ekz9CheWJ/AU359CnF4awh6TS83iwT9OrMbvJi3BL2ks/ILnpK3I7xaTFpn3/vBwCXaf&#10;6sXBb87HkR8sRe9nfdhq9BfY7KEqEuNa/OLxBmw2bhG2GD0b7e6fwXvxrrknOt8taaAYT/Z0Hn8a&#10;ifpU3meS499MreZr3udpJNnGoy5vtUJO9Fz4HT0PhYM85jXn0G7yQmwzZQHJeSXP2Y3tHpqFHXif&#10;d73/A3T+55sYOPYjnPCCG1d+thSj5obwXIPlqVZUrowshfLIoWyaJttOzs55aGxlNjANAsoCQgNP&#10;lQ+zMp4JGX5mtkRvFWGShfDjNpk2KfT4EUv0Ic1SiSyKNKrVzuWHvzRx05mGJxFf9SAJ5o1oLj8P&#10;TWXHIEEDXBU3FVJhkV6OHZ6OxC7sp7uYTDeZij3Not1WWFkyBLNWwniI23iJDdktYsMx4VvAItAW&#10;aTdebo0fhkAXxxEVReL5GqJf3t1kJgm6Dkaz6ziE/OcjWH0zCsGXeFu1nFQhL8p40sQxItFy/9as&#10;45igR1AcexcuXoRRD92LfgP2doi0I4444simIp336IhRo+9FJKaywFRzERI2DdyE9GgsnjEpzSwF&#10;qIVDHPQLJJBNjyI4/xqsU7UuKr2I/zCkKoaQfPYlt6YiMamq9qBiIWFWzKCrC5WLvNFSYusrpR8U&#10;+m2zAFDEvniOPFd5lRTakSjvjUj5EDRXHI768pNRX3kxggtuN+m7kHiT1++zPO92WAaRTWeQorWh&#10;mFB54ex0c6Y4HG+kWTyUTZNokKGYQhq8n6aIiLaKaVaxDhFvO35ZtMXiM6IeuvsK0hDkURQJ+pi/&#10;M51c5Iav1pnFfD3HfIwd7n4bv7/tLXR4tAx/GusjOZ6L309dhN89bi2c22zyYkNYfzmRxFChBlPk&#10;LW3EZpO4FRTmMHkVfjNhiSHQW/D7ItG/IqHebLJigkl0p5DoiiTyc78etwBbjavCLlOr0OeFeTj6&#10;3aU48+PluGdhEg8uToGHw6sJ4COe7wfE083AqKUFDHtyNrpPK8EOE1zYclwlCSIJ5ZRV+NXkpcbz&#10;vceUr9B11Av42wwXPib/Uoo4QdH1IsRnvzEX/aa40W7U5/j1g3Pwq0nzsPl0nsvkcuww/gvsP+1T&#10;TOeN0nd0r5YSM5rTuPDF9zF01FT0v+9xDB7zEq4tWY63+d4LxKkfL0bH0TQ0Hp6FP4+vMgRaxsGv&#10;SWC13YLn+IeJ87DtOBc6P/gO/vr5ErzC78mf+E/alH15/b952GPu3a/GzDPhIAe8sgCnf74aZ3y2&#10;Ege9XImdJ7ixxRg3fje5usXzvMUUP7ac7OfrCrPPkGsZKtP4LKbxXmurv0mYfzGhktBsAEm1npXi&#10;ySfwuY5bbGYAtiL53u6J5djxiaXYmYR8m7Gl2Orej7DlnWwTJNZ7TynFwc97cV91E55bFTWZU3R/&#10;5COuZ3+PsU2pz2uWxAwG8kYbApwgiZahpww7BNuqld3FYspmokQEmltBuzP8Gpu9gVK5aYGxZk6S&#10;+SgSuRDbdzOPpdYsAlmBfPRDxFZPNn2t0XMBIp4TkfQcZtYYWARVfVZZMDoZkpwpF0G1iLNBhZVC&#10;UrBL6reWEdeYUyS62rb1Sn9LGALd4um2Yqdbvc/8LQ9/V0TfsxPfI9n3dSZU4bA/Uh6VTj8Ga3l9&#10;jUvuQb6Z5luKZk26imBn1phSvP9RPpuVayIIa5jhLhnPX3ln4pa7b8BJrzgk2hFHHHHkfya77rgT&#10;rrj0EpSUfmlNH0pNkv0pn7Mh0By1RfyQVYwtlVy2HPnkZyiEn0Fs6ZWIVp+EgIoKuA9Ewn8AcpUD&#10;yFiknEiUTbqnYiyj8R5RkRkFSCWkOOP/JYE2HvGduN2R2BVZnmvK1w1hbx80UcHVeo5BU/VFCC69&#10;C8na6WStH1LJkbrlVCiBCj8jL7yVMUPQfbMUXCsUD2pCMkgT5FnWdLZS+5lCMiLOJn1clF/mzTbl&#10;pnOGaMd4sAAP0MCtfHWiF4ppXUCF+vG6FKaVLcNtH1ZhxLSZ2PfRD7Hrve+Y7A47jZmD9mM92HKs&#10;H5uPryZBXkqCJdK1yhBTs5BvGsmvYm+ni5jV4Hdks2ZR3/g1+MUTjfi14nPHLzYhDr95sAxbPlyK&#10;LR76Cr/ncbcSqRtHEv0YifjTAX5uCbacsgjbTJ1nUrztOfYT/K20Hq/zPOVXm8Ub81pNDBMrluMR&#10;1yKMdi3BmKo6vMxbp0AXEeq7l6Rx4EsV2O7R2fjdGK/53T9MrEaHcWXY+s4XcMJrpZi6OgSVkfmo&#10;IYDHZn6JJ72VJm3e+yQVV81cjb0enoE/3fs+/jjBiz9Pq8Kfx5Viu9EfmHR5T63NmMj8KlohrmDE&#10;kOhZsRTum1mC4XeMwshHpvG8FkLFmVXb8YJPFqHrIzOw82NfYaux5dicRFiGhvCbCUt5fgvxx/Ek&#10;wWNmYtDDL+LhuStN3LFq0l35xUL0GDcDOz76FXabVo0dH56NPlNn47qytebYnxK3Ls2jxzMLsPn9&#10;JOjjeE/HfIWdpvrQ/70aHDIrjL4f1GJnvr/lpCr8ZhoJMY2eXzyxhluSeBpBm0+ey/e82GJyFffz&#10;GU5vILHmM5vKZ2jINqFnTUPn14Q85r+dvISGgBVPvQWNDIXU/GmSB38c/RbP8TXsM/EDjHjhK1z2&#10;6WI8Ni+E9xsBP++X2p1auWY7RKrjtAZTGYUWid0p3CDEVzLnZN5p2SHbsUKPFNpl0vO0it1HVHhc&#10;JJC02xiGNuTRzhYUFqYxpprgE29+Cfk1jyI+71pEfGcg5jkKac/ByLj3R8rVBzm/0uP1Qr6ih/EE&#10;m5zr7MdZ3258rxNy3t1IWjX+aL1FkUB7VehFiwF7Fv/e2Njw70HeZSuEo0igzQJDbfW+iLtySHN8&#10;EXwca8y5iFyLSA9E0HMImvwnIDj3IqRWKI80TbgUr1sLMbWuQYY2b5zuXYq3XMa07luUT6Qh1ojX&#10;3ngVZ599tuONdsQRRxz5oeXMU87AW6++aRFkKbVshkqSiox/adA2sbZGMSqJ1iJquk+RbZiO0NLb&#10;0Vh1NsLlI0xlrphZ1EOlVEUFMpfkuaIrlcYG5FkKRYpFU6dGyRDfU4F9PyhUYw8q3D0QI6EPUCE3&#10;ew5DaC6va8nfEVrxKC+dFC/loTK3YxWV7aJgprpTaW65xwqyaAv5ji3/sRXXrFCMtmEaEQOlD9O3&#10;lYpO+WAjyQyCIs7ca5eckaf1Q35s3Lw4/vbeAoyYMhN9HnwXe9/3Jjo/8B52GfsFth1fgg7KizzZ&#10;Wnj2m4kLTNysidudqpAIQp7Kaavxy+mr8WsRsenLsPlUkeRq/HHyAvx2XCV+Q7K4BbebkzBvPbYE&#10;3V9ahMM/bcTwGWux9xM+bP0ICd8EP34v7/UEZZyoMQvs5KFW/uTtH/kce4x+B2e8U4FneRFKefdq&#10;fQKXPPcmBt50H/rf/ih63DkRu94wBgMnvIfrPTWmGqDCCf65KI5hL4tEz8IfH+X1jHOb43Wf8CFu&#10;q6pXPgfjRR7z2RcYefOtuGLidMxqipqCJZ/w/tw4exW6jn4bW9z9Nraf6sWu0/1o/8+3MOLpr/AM&#10;m67iwN9etA6j3v4ET7jn4Us2ad3bUe9/jmsffwEPfVpmfuMTkpQL3pmL3e55Hds99CX+NH4efjtJ&#10;2UF0D1fhl5OWmJjuP/D8dn74ffz1zZl4u67RxBh/FE3i6rdnod/9T6Lj7U+j453PY997nsbRU17H&#10;OP98KAfDx8Q1rkZ05rPa/L45aHf/R+j0yEc49qM1GMvGJC/4g+RMI95fifajZvA+lGDLR0rwu0f5&#10;TCaVo9Oz89D1uQp0mjQT7R76EJs/5sMvSOhNtpPJFpRBxGQUUXYRkxWEUHaS9cA2MGUJ/vjsMvzh&#10;8So+w1L8lvd7q4c+wg6PzsA+4z7mM/oAl3+yGI9UNGBGs1UcRu1S0cx1bP+1iTyJXJoII6pFiCR1&#10;MhRNVcQC232aD0YxHUWY/fxEtgjtsfqPBRFDK/43TjuSP5iXP1zmDs2TJPth01NILL8PgaprjGe6&#10;2X2yyb+c9uxvUsjlfP1QqOhLMq1MPXsZg1hVBOX5/TqB1uLg70ugrfHDChMRieZ4piwdJlOHxjZ9&#10;xibRu1gwDgU5Efi7/IzWVSRcvREs2R+BsqMQqbwE2RUPAsE3OMCwRSrXNsdeGd3JDGlzNmnusO5V&#10;vGAZ74FAAE888QSUm98h0o444ogj/2Xp3bs3HnhgNCKh4lQhJZaIIxoXuctzYCaZTik6kshTbaYr&#10;OKi/hdzqBxGbfwmC/mNIOPdHqnIgssUiCVJc8HejkhBRVqGEXaksRKCLSqPoeZGiMYv3qDysBT4b&#10;KqYfBlqln/IORJRKOOw7AbG5lyC17J9kCMrdOptKn7QoU0tlHqJiT1FptXrN5EtWlPL6dGBDcH/B&#10;WhBoF7PIGPCwhI4TzOfRUMgZ88SexJ7DH3l8aQC3lCzHiKc+R89JH2PHB9/HVqM/NHG9f5xWSdIz&#10;H1tMq8YvxpThdyRWW0ybb8XNauEZCZMW+G02QbHAFnnactoqEt+F2OJRL37/4FdoR1K2A8nZ9mM/&#10;x/aPfoytH/gA2zz4EXZ8+CN0JIE6/N0FuI8c5iWez9gIcPyHS7D9/e/gj6M/R/tpi/A7Hs+EcSg2&#10;97GFJO7zsN1En4mxHjDpM/xjfhTKfityfPUXC9DrgWdJcF/GnpM/w3YTeIypLvR/yYvnG6KGGH9A&#10;JnXxF8vR9bFPseOYL7AzjYIdeb2nfrwMk3lz5K2eGcvgCY8fd770Gka98yHeWbAM8yNxswzrYzbj&#10;y2ctQ7eJn2GbRz4zi/k6PjoThz/vx+O8sfqNZ6obcc7Yl3DGuFcwpsIi5cajv2QtPl0dNCRb1QTP&#10;e70Su983Azv/H3tfAV/XcXxtZsYYAw45cZgdZoaGG2igSZO0SZum4TRgJlmyGM0UMzOD8OmJLIss&#10;2zKLGR5J5ztnr56tOE4phX/7+fo3vleP7t3d2Zkzs7MzgXZ0DMpCS232MyErivvORmtlyQiJxSC/&#10;VRidlIsdVdXG2BHAjCd5PesKWZl5qATrCksIsN0mPGJxYQ2eWWRHN18bOvql4LwJG3BP1A58lVpt&#10;wPNy0qe2fNwavA7njpiDKwiUzxmzHP0nrMVTW44jkHyzgJ8ZcdCJBxdr4+JGdAnYSUC/C12D49A9&#10;3I4uoXa0nhKPZhOjzbgoXlthKG1D95tNngpDaR1KQyr0KJoHHUbLkKM0pkhTD6PdtP1oG5WOdhE2&#10;dArdiY4+q9DbZyku9V+Gh2Zvxcc79mHmETd28zkE7QSovf5nealr2J917gazasUJYMmWpqTXmh5a&#10;dWlceRHJOLWkj9K50QBVwZYGzQzFS2u/RTw8VetRlf89avMmoy75dbgTHkFd9D3Em7cRMA83eaYb&#10;kq6Em/LGQwD7QwCtuf9PAtAKC/EWePLKNtv1lHs3WmebJd8E5r156614bIHnxj0XcjRIXsYPRU3M&#10;1SiLvhNlic+jMuNPqNzvw85UwJOi/q34aGuPBA0NUh0vCgpl1FtHeno63n//fQwcOPBsto6zx9nj&#10;7HH2+GcfPXp0w3PPPYPt2xWxyYMKrbbGBYekceNRU1sBZ538TBTObsKCmp1A/ixUZf8ZRQnPoyj6&#10;DlTEXoc6AmGXfZi16z3pMnjslxiFZYVukJKVqk5/N4JnKg4r88U1cNv/OQDau3R6chOPUU56T/fT&#10;fUmN8Y9GmeneidfDReBcm/gATkS/gJKUj+HO8yMSWAJ4BIHk9SJqUxleHgpj0b4qAYQqqnZ53aoJ&#10;f2tI2tZnLWdLpTX1pwkU8L16t8m+YfZakU79juXPVn1GLf9vJNgKzsrHO2tsuC1kOc4bPQfdvpuH&#10;ASE70Ts8Hl0jk9A2IgnNQkkhpLBUAuMUdAmLR7fQGLSdspuAaSeaTUlEG6WQm1eIljML+dk8kzKu&#10;Q2guOvkmos/EXbhheireja/GFD7AUt57XF4Dnl6RjJsi1uHSyQtwzp+DcM3kOXhna5oJS1hHGplZ&#10;i9uidqO/z1bjhTaZOJRJYuoJ3jMbzXnde+o+dB6zEeeOX4Pf7M43QG+lvrvPjXvnxmHA+GXo6kOw&#10;HkEQP3UPevmtR+DegyZfibzVn8Tm4jK/JTjfbzWGhe/EZQHrMCrXZYB4uj7DvktkHzZmGMZudmQm&#10;LRF5f9WH89mpb+w8ZsJIeo5chnMnrsUj89MMANeoRuR68OCEBbjwg8m4P2gNvtyWa0BvBvte46AN&#10;mEvLgJcWEtiOXYs+k6NN1pBWQdq4t894eVW8pSMNhR4E0Bf6r8TUQ6VI9HgQ53JjSkIS3pi9DK8v&#10;WI8/bk3Bn6PTsaK4EjuryslRLqQR+vimHcQtYZvQdlI8+keyvTRK3lmegsV8BrVpJtvw9IJduGTM&#10;fAzzW4uhPqSJq3HfjGh8l1lj+lMg+6PYfbjSdx4uidyOPmzvwMAtuGN1Lt4l6/7xGPBUdAUumZlm&#10;qikqjrtTSKaJ3ZY33QLQeWgbQhDtcxitfY6jpR8NoUAaCaE0jJT3Okqp9vaQh1LRfgZBOce+m/96&#10;9JywzJRJvzZkIx6Zug1RmZXYcqwBe2n0mbR5HJ9isn4tzxwu6z9eG9Qn0rWXzHsKUeBA0si0vNTW&#10;x7yzSQZrbX0tqpwlcDbIzBTpTmyog6bKiVBefkn7/h1U236JWvuTcCTdZwq2KPOPW6kzEyWHBKBP&#10;ySHYhvEssmKZT5KRUd6YZi9JRjWVU/oNEWWbQjK8YRn6nskXLfBsZfaRkW7ipCkfDSmriOSVCSGh&#10;vIrThsjBlJV8PslQAmuVQi9LfAJFyW+gfN83cBbNoPCQQS8OVZF8l8nVXe2UqUEQXXAChYXqF+tY&#10;tWIl7r37nrPe6LPH2ePscfb4Zx233nYjps+IxNFjeXC6aih83ajzEAZ6as3mHrd2DWnHj1NxuRTW&#10;ju2oLwhAXd7vUZ7+GMqTbkK1/WqTd9VjuxruuCuN0jilWP4R8iqjv5+k3Ew+WBUvICCW0jKhISa+&#10;WvHWVE6KO0w6lyD/MlQn3mhitUtSXmZ7/oiy7MmoKVgHR2UStXVj5tz6fNS7i63NUewfA3yppcyG&#10;wNPOBhCru0jqOxPzaTZUERCYQgmKc64mVlB0p7UBUGZJHim2tB7fH3bgvV3HcP/qgwRCiejuuxvt&#10;fG1oE5RhYldbKF456ADah+ehY3A6ugfY0M9vB/qNXYGrQjfjtS3ZWMxnEKCawRt8edCNB7ccM/Gz&#10;ZklfG8uiytEskhR8HJ3992HwpBhcO34dPlmXAxu/K8+pzAXFF88uqcWfEtPx0NzFuNknBMNHTkFY&#10;8hHE87fjiWb+vPM4Ae4GdPDbiGbTEwmwUtFsDu+hPM/hGaZ89jkB0aYK4dOLUzG3gkPA311OUPi7&#10;lUm45psoXPBZCC4cMQuX+SzDneGrMe94lQHPK/j77+60EzRPR9+RAbg+fAl+vWUvllQDW9itUWnV&#10;+FUYQeLYpbjBZx0unEygPoH9MGERXl+RhIgSy9s9h93/9qZcXDNxMQZ+EYnnV2YigB2vPvruEHDb&#10;NBvOHb0cF4xbhWsmLceo3XlYTuyh5xSADeczP748B/3GrzUx2X2CE0xp714BdvQPTcXgkDR0H7Md&#10;/SdF4/GFGVhZQvDI780tBR5bEE0DYwX6BW7GeUGbcPHkpXhk2loE7S8zAH8F2/HmpiwMmrwKzSds&#10;4HhvxUNBazEjt9J4yFeT3ow7hCFTd6JDYLzJZtLHJwGXTdyCD5amYwOfTWEnEUdq8fCiaAL8Nega&#10;lGwMo36TtuGWyJ34KqnI9MNKotDfbcnBpeNW4JyJm9Fpcixa+yWhJQ0CpRZs4R+PVn4J6BqQhU6T&#10;stDBVzm9D6IDjS3jcQ/VZs5c8o9S+PE6eC8Bdhqah8o7nWEysijUp+fYbRjmH4tHF2bhT7HFmHbI&#10;gx2cOvJOc0jI8w44ZYgq3r+Bg6kiQJonSs/BCaRMPwLKfMWQ5olWZqxVnlNUZ2aRFRh1MsUjf6+B&#10;87XBnQNXVSwqTixEYfYkHE96HwUJz6E0nkA6aTiN5StRr43LkglKnWnTNc8JQ0wIhtmASPlgUuAR&#10;8Lpo3MvI9pI3xaUFpCV7BMT5WyYcQ3+fLtP+Djpp7MvRoN8UIL/QgG1VM62w3YPqPa/BfWQUUP49&#10;O4mmoPah0AS3wmWsgA4VsKrTphXOaVFuVjb8fMbhgsE9z3qjzx5nj7PH2eMfPQYNGoTf/e53SE6W&#10;mraOykptZtNmHm1xqyFQlMpq9Is6M+AuXoWaI/44kfomCpNVJORmVNmvJHi+AkhW/PI1aFAVvp8N&#10;oH8eybtUnzjUUkQGOA8j2hNZ1864K1CbcAMqE+9FWeoLKM/8CI4jU4CKZdTcgm4KAJD3Rv5gAl6C&#10;3gZTnET9oawCKm7Cq5PUtOiJVD9fNLnpqP6l2F1VtEEq4W5QrKIFmrUALQ/nDv4xLasYn27Yg6ej&#10;NuB6n+XoSzAsINU9MNaUf9YGL5PpIoTAhYCmBQGNwHSbkL3oEpKC7lOi0cNnC+5acwh+fMTv0vJN&#10;HO6zc9fj1TV23DsvGt1HLECrkWswYC7BUEgu2kYeIwg/jC7B2egtz+fIdXhgZhIC0uuML+84m5BG&#10;wCUAKSAtj29Aeh7em7YYH4UvxPKUY8gkMF15BHhjeSou9F2DdlPWElglmJCGZtMOo9W0A+g5LRP9&#10;A2LQf8RiPBC1DZP2VprMFBuIgIL3HMYnq3fh4w1xGGnLQeDhCizmbwq4LmZ3/3ZrHq4KXINuoxeg&#10;y8SluHlZJj7i/aby/SDaI2/sKMJQ343oPWE9eobGosvMdPSetxd9fTfgksCNuGPBHrwYXYpXbLV4&#10;aN1hXB4Vh3MmrceVs1Lx2M5K/JLI8+5NpRgSlYq+BKfnBCXgXP9oDJuwGk8vTMFvYyvxQTrwYpwL&#10;Q+fuIyhNQJewDDSbkmxiylsEZqBlQDraB+01Xunz5x7DS/ENJqZZIRujMmpxfdh2guvV6O23HQN8&#10;N+GC8cvxxoo0zCd7aebNyweemxdn4qt7TtqCS9iOD3ccxhpOO70fcbQMD80iAB8VacDxxVGJ6P/d&#10;cjw7n8YIB0ohJpvIVB9u3YuhQWvQZvxGtFVqvaCD6DopFkOnbMJ7mzKwjuyocdTGzYd8puPq7yIx&#10;5LuZuD50K57ddgTvczB/n1mD1+3VuHT2QRoI2Wg3wYb25I2u/jZTgrxXSAL6hieg1dh15M3d6B0a&#10;h45sV5sJW9CFgLlXaDJ6kx8HkF8H+CfhnAk07EatwiXjluHhaVvw6dZMROw9YQC/jDQZjhxmVLg9&#10;qKpzEPA1zh2zQ9nadGg2HpoVG4ussKczk3mfM8zhKeWvCKorKxBnmWs3GormoW7/eFSnf4By2/Oo&#10;jn8AtbG3wK2UlfL6EpyaFTKFl3lDMASG7VaIxSkPtDzFlHMmFKNxleukvPMa8rr+OdT09+TRtoC5&#10;wj0E5uvst6As4QHkJ7yEgpSPUXEwFJ7ytew6baE9QrldglqH1sUa+I+GRi2lurqWf8g4Wb9uFd5/&#10;/y306dPpB0C6beseHp7OAuuzx9nj7HH2+Knj5ptuw8IFS01KKQnVulq32QAncjqdcLjKKITNtiAS&#10;FVDNdlSdmI4TmZ/hsP15FKc+gPK0G1GXNgzuFBVBEVil0I+/kohLQPo/CaDltTmH1IfPMch4lRri&#10;rzCVAh3xt6Mm/j4U7HoAJfZXUJP7OTyFYUS06wBHCvtC0JEqvbEctgHMjanojHdMufuo300uL/1t&#10;XiPiq9cmQqt8tvVdy9Pscak6YzVhtLYJWt43xbzG8muzjzrw4fZs3DN9Oy6ctBrnKN548jaTZaIb&#10;gYiyLbQN3YOWQXvQLJCkTYDhuWg19RBU0rq5KtcFpaNd2F70mJ6JziGJ6BmehFuWZuO1lSkYZ8sz&#10;Xl5lvVjMZnwSexC3hSvX8kL0mbgFPackoINvIjoT+PUMTCNAjcGAgEQ8sSAD0XzQXDZhw/4CjFy9&#10;DX9asRkz8gqNx1Se6dV7j8Ke7zSxrvo7IqsCj8/cgvN8FqBn0Fa0VM7lacdNtg+T2s2fwGvUalzl&#10;twFvrs0xmSdkpggobyMpNng+AbFvXhFGZ5fiheW5uHNGJgZO2oVuk2PReyrBHNvZzM/KMtHaZzc6&#10;BySgLc/NfXejNUF6s5n70CwyiwA+g0A6E70ikk1Gic7B8egcZDMVE7uGJaObYsQnx6H5lEQ0J8hT&#10;eEszvyST/k0bKFVOu4cfwbRfLNqP3Y5mY7ajPftHua+bBeeg5Qyl6WPbZqlU93GORR7pIJr5Z5qQ&#10;lUuXFuHp9fl4ZcNRXD9rD/uV32dfdw/fa7zWg6fsxsd7CZzJUuqH0cm1uC8yBhdN2IhzJu/CAILo&#10;r9OdWN1ovITtO4Jno+bi0m8mY9DXIThvxEwM91+Gb+KOmAwhiSTftBO4N2oTuk/cwHalsR8qyCvl&#10;aO+bisHj1uHl+TuwqqDOhKNsOXoE7waF4qP5y+CXtB+rGu+jnNizOeZfZVTg5oX70J/93GXcZvQa&#10;vw4X+K3HJX4rcfGEebh47HR8lFaIUUc88OPnR1NMvLi7CJeGxeAcn23ozzZ2nJKKTqG56BlxAD1C&#10;swi2k9Fjcgz6Td6OCyZvwC2hW/Dr1WmIyK1GDOeCwLQkjczVSuFnUx2RzOslt5e0iiPS+6IfAmzv&#10;fgKZucpMbXJSG3OVv6yNd3Xsrap1cO33hyvzK9Qkv46qhEdQnTActZRddQkXw5GgFSqRNvfxfHK/&#10;BuWKMgUZo5zyTaDbkEB0U2oKqP8ROhUqYv5WqJkB0Bagt+KmrzQrbBXx96Ik/hcoSXoLdTl/ps0f&#10;zIYrPvog6pzFlkeef5kFRIkpjnU1O0ev5R7Yh4mTx+KGG68+G9Zx9jh7nD3OHn/tuOjCy/DYo8/g&#10;xPFS1NZQ2VCoupxW9TCnkwpHUlaLo/UCkgpfsMFdsRhFB0biUPJrOJr4EIqTbkZJ4iWosZ8Hh30w&#10;3ImDCVAp3OMuIsnL+88A0Pr+P0pUdLaePHc3Gxbd8ZehLm44qmIfQUnc88iPext1+8fCeWIqtcl6&#10;ahNF0hby7LSKPMhpLA3TlASaDXAmKYGzidVoAp5VWY3gWaQNPW6q8BoC5zJPjYlOVG/aqe+/P1yO&#10;ccnHcFvgClzssxLdx65Eu4lb0T44BR2mHUDLaQRj2uynYhkRuSbnb+upB9B++gG0nZpDQEpwJMA3&#10;xYYuM/aZTYLN/BOhcs/tIggwed1p0lY8OnM35hPdqmXK8rCb95ancjvbMiHtGG4PWIGrAzdioN9W&#10;9COwPHfmfvRQ1g0/O4YERuPz1YlIZdMEuCYlZOP2cUG4c1IYfr92N/yS95nfsrP5ijtWvPB6Xr+/&#10;IwPXha4gCN9I4M/nUoYPlfMOz0N/gv4eBOu9xu/CFVF7MHxeJu5YkIlhobvQf9xyDJq8BgN9V6HH&#10;2CXoNmE1OvvsojGQYVLXNQsgmZLe2rB3wMRyNwtKM7mSWxLwtwhKZh8RsMugCN2H5rOOo0NUFrpE&#10;7jElsFUpsQMNkg7he9AuNBUtCeY6Emi3Yl/KOOmgyooz8tAuiv3N525BsNxuShIBeCa6qiphAD+j&#10;6oJK/UeQ3CzkANvFe0XIkOE1gWIrPVMYAbyfgDY/M1qZOpJNJpJmoZloOZeAe84xfjcDzdnHMgqu&#10;m7sPt3+fiyG+/OzI9TRoaDixTe19duK+ZdmYdAwGIMtrPL+oGhPTD+Gj3Tl4Y10KRqYXYgXZUJ7c&#10;xeX1eG1ZLAaz71qNj0GrqHwDnpuFF6OLX4qpJvnC9HVYcrjYhFAklJaSFxtM/LfCOmaWAp/ai/D4&#10;/HhcOWkh+n8zA4Np6HQdvQwX+K7BK9vzEEnMqjjrsEOF+GprDD5aswVvzluBP2yyIbQAmEKD64WN&#10;h3ChH0H8hK3oRN41KRKVgzqIfaSz+i0oGy3896B3VAZ6TNqOAXy2uyO34ouYI1jO51D2FRlkvOQs&#10;csHR4DIbdeuNIdsInpUL2UUZ5RZ5QbQXPFthHvyEWTer4t+KuzZJg4QeneV8M4/GMi2Y0vVwHQxA&#10;adofUJT4AoptMqpvQ1XiNSZUwjLEJUsayYR3eImg1qTdpLwhiJY3WiEdp0I7GsHvP0CWp1sx0gLj&#10;kmdeL7QAtID9+XDHDGZn8b00FaQajvLoW1EWex886S/RQv+G/bKVXaNZqlW0KjgcMvDZVaRSWign&#10;iiuNKGOPYOW6Fbj/wbOx0WePs8fZ4+zxk8d11w5HSNB0lBQR4DV6mxWj63I5iAVr4PJUUMBqQVV1&#10;yKia61YSZAaiVOW3U55GYdIdqEy5Gs49l8Kdcj4akpWCqXGZ07sRR8D5nwGeT3p3/gHSbyQP4fMN&#10;RZ3teiqWe1EU+wJKkz+C40AgPIULqYAJS5RTtj6PyrWUyqXBOJVdwsbSs7omCVAbL720DfvLono0&#10;qHS5SSmgRVIrf63iMSup8It5VniGPM02fmzh4TKMisnGy9/vxPX+K9F/9GKTUaJnkM14mU0Vv1CB&#10;P4IMlYWeqgImBB+R/FugLCAFzackoGNQAnqHJeKcCBt6BUWjy5Qd6Oi/23hWBQ5VZKNZyF508IvD&#10;jQEbELS3wnh51xyrQtCWXZi2Oxa7ikpMbK7CC8KPA69uOohh4bsJerag/fht6OAjL+Im3BdmVfiT&#10;d1gZN17fnoXLfOfhwnHTcH3gfDwxdz0+3LUHU4l0tJlwMWlUPvDohlycGx6HzmEqQX0EbQii2oQc&#10;RBuCqDaB+wy1DshBe57bBpEISk9lgtiPVipPHboXrSLspES0Ck9FK4LKVmFZ/GwWOii9XnAyuvru&#10;Qm+/naYfB0zehnMmbkff8TvRb0I8BkxKQNcRawhKV6DbyNXoNnoNuo9ZS3C+Dj3HrUeP8ev5mvJD&#10;/zT1Gr/JkKoDdhuz0WyC7DCKhsHITWgziq9zPESKP+8ZZEdPgnR5/+X17kXgrnzVbdkHLQjKm9EA&#10;ajaDYymiIdSMYL+9itcEpZrCKq1oWCh2uN009s3sPLSfxX4avwGXhG7Bc8tt+HNCHoLzajCvEljE&#10;fl5CmkEgFEH8OHLvMTw1f6PJZNLHZysBOw2vsEIC1sPoQlDfd0o0Bo2Yi+dmrMG8vBJj8MjrP+tI&#10;HT7edRh3zrDhfPWjfzz6haSYEuqqRHmBzypcF7wSL69JxjTeV98RkF9fWYs4zgvlf5h14Di+3p6C&#10;T3dm460t+3DHDN5r/EpTmKVrxD4C+cbc09qAqLh7FX2ZXsR+UBnzPHSikdiLhp+pfDl2Na6esh7P&#10;LrTjk205WFtSjzTeR4an5pI80wLFmoqac8Zw9XqhjfHqLTCkLDinALTOteyrOs1nfrlBU9asHCkc&#10;izPURchevRqeE0EmRaVC0/ITnkBd0j1w2W6AK+4aa0+HkWtDLfAcP8Q6G1BteaQFmN12ayOyNkL/&#10;HAAt+XcKQBOc2/maMnIYL7TXO94od81GaOvzZoOi7WaTE7sq92vU5M9hw3ew0TmkIra5xsh72f/q&#10;x7JqB2rciiCvR8a+LHz2xac49/zzzsZGnz3OHmePs4f36NSxO1595S3s3kU1SEUij2oDz4rXdXtU&#10;3U4FPIpJJ0hKC5WK+sJIOA98hpKkX6Ig/h5TRMSVSiWSSuUh4GyWNinAVQDFbHihEKegV2omk55J&#10;Qv+MyuFvIS+Alif776d6KpKqhOEmd3NJ4i9RsfdjOA+FAqUbiIxpGNQfQoPnhIkTdDdUUYEoP636&#10;gyTlQv0q8KxNgdosqNeUTcv8IZSts/qQL1W5G1BCkoJXeIb8PVqOXkHNPSanFs+vSMFV/qvRf8wy&#10;ArIN6DklBl0JVFoHppqYZuXiba7sBvKwklpOO4SWMwg6wg6j7cwTaD+VwHJKvMn7e/vqg/gtdeFY&#10;IoM37WUYPo+AesJyk/e3Z0giOgmMB6ajk38CrvTbgFH2fONl3FUNfD59Du779dt47dtvELJ5G2KI&#10;MuSZVixySBnwyrbjuDJ8FwZOWovzfFdh8IgZeGx5AibyXnP5mRF1wG1rD6Kn7zqoyEYf3xUYHLwO&#10;F0/dhstmRePiGfHoHxqLzj470HLMNrSZkoyW/ntMfHDroCwCRALlMKXNO4xOUUfQLuQA2ofsR/ug&#10;bILpdIL+FLSfbCeAT0CnSdvRafxidJ84n+1bikET1+CCSRtxmc8WXOW7ETf4rcYLi214bUU83luT&#10;iI82JOOLTXsxctsBTNpZAL+YEhCnYtrBesw4BMwkCptDm3DeCRoDRGOiRRywn6KFHMiIPBdCDzoQ&#10;lFsDv4xKTEwtw1h7EUbGF+Cb2BN4Z2Waifv+5YIEPDFrN+6J3IRbglbx+Zbi0kkrTXnyPuM30zDZ&#10;hE4TN6Ld5I1o47eF/bINbf13ov2UWGMI9IjIQLco9oFWEsJSCTSTCH4T0GFmFjoFxaD32OU4b+QC&#10;XD5uKa7SJknfrejvuw3nh+3CBWGbMSRgCQZP/h4D/DfgHBpRrVQ50v8oDZEctPXbhV4TV+Ku2dsx&#10;8WCFCeWRsTMpuxzX+a/CoAnr0X1yPHqE70PHMIL7yXtIqehLQ+3ysbPx0ZYkrOS4i4dWlDjwydIN&#10;eHysP56ZHI7P10Zj+pFaUwBGnml/8sn7WcAdK/ajt4y6gGSz6bVdOI2FaYdNKrxm4bxHOHk9ioCa&#10;rysvtYq4KMSnqz/7wjcBvSbHmBCWYeTB55fEY1JWNdYRK2slRQap5pdyois5kDbIuT11nI51nKsk&#10;/qttJMFCgWnNYUOcsmbRiGQMYglCZfkw8FwzNg1w7IC7eBFqD02hsf1rVNieQGnsA6iIvgO1cTeh&#10;PuEayiZl6LiEckYAWo4D0YUmRlpZNRSfLLI8x2eSbX8LnQrhMN5opbgzYRxeEN1IxkPudVzwewbk&#10;W4VYSm0Pozjt16jdP4KCaR4bnsj2UrbXV8LlJJD2WLm2q9kZVTRGjF3BPlmwZDHuvv++s97os8fZ&#10;4+xx9rhi2LUYPWoS8g5QUVBnCPWVFBMwNzQ0hhuU8iUpkUNUOOkorY1GWfF8FKe+i6rEh1EZfwvq&#10;lNopmcA5TcD5HGpUkvHEUGBrA06ClXpOGwnrUi8mRtVucS07nq4Y/lb6eQDaZbsdhQnPoDj9IzgP&#10;BwAVq6hBqSDr8wl+q+CiwnCw/VrqVYIs5beW+jDuKbmciaC1o1//vPmavZuZrHhLKmaXB9X8uKIr&#10;tdysHkwmUF245xi+2ZqNoVM2oJcq1hEwdwokMAwjmIg8gBbKk+z1yIUfMank5HltHbjXZENoOzkB&#10;rXztaOZDMOWXbspY9/KPNUvqd86Oxrf7qk28sICLHwHhkyuScOGUtehBgNk1IMFk5eg6JQHnj1uG&#10;323OxmqHtSy+6XgJFiQmYUNWDtKqHGbzYhybupVtUOlrxb8uIW/8ObUEv1gcj/PHL8Klwdtx18qj&#10;eN4OPBoLXDT/mMkA0cY/kcDXhrYEWm0D4vk3z/5p6BC4D52Dj6B7yCF0Dd2LLgSDKrvd3p+f9ePn&#10;Jkej7cSd6DBuiwGWAydtwOVTNuL2yG14el4cfrMqFZ9sycC3u7Iw7VAF5h6twvKCemwhwE/kYClU&#10;RCBKpNASLfUr74DXSykDRtXxNCaKNxeZZfzG17S2orO5Zlubkpb6vaTf4C2NUSTS74p0XcT3C0le&#10;Y0lrNQqLEMDThj+BzWiy01p+eDnHZ9ZBN/z3FuPruP14b1MqXlpmw+MLbbghZDsu99+BQQTZCt9o&#10;O2otWo9fi/a+G9AqeDd5Yy8pm32ZjMGBHI8pcRhIvugWSLBNw6NFCI2OyBT0nhqNPhHb0S1oN8cg&#10;Bc2ClKKwAB2iMtn3WzFsTgw+zKmGCswrMvabrHLcM3sXBvlsQJ+AOI7XHgN0VYmwW0QWugXb0Ze8&#10;My7pMKLrGkw/a1va+hI3Ju3ei9enrcIT/osw9GN/XDlyDoYTxD++Jhevpbjwy7R6XLkkCy1GrsKA&#10;iGR055grt3hnnlXwpRmvW/rRQIrKMvHsbUKzjBHZKnQ/2oQdQZvw4zwfM170HjQGuvhsRW8aIjdF&#10;7MZvN+5HVK4D8TT8FHdfRN6tpCFb63Ggtr4GNRxt/V9D+FzHaxUYsUrhWyXw5aHWJkNXY5iHg3Nc&#10;pcNV1KXeZMXhiMpL28Bfr0+F50QEnHlfoSr9XYLR51AW9yBq4m41Hun6eMk2gVdvSIXoAso8b9YO&#10;K/XdmWXbP0ZmE+NpdOp9yUuvzLSAt4OvKbtQZfKTcGT9kZ0WSebmLHdzxjRUorauwoBm2iYoqatF&#10;uVNmhwWosw8exK9efw3nnXfWG332OHucPf4/PW69ZTjmzP7egGbFv5WU1KGwkPCB11Io9Q2CCoIf&#10;giJ2OB3rcOJYJA6lf4zq1GdQn3yrWUZ0JVwAd1xfooM+RGME0WkU3spmQWWCeKWI07LlNXAmX/7P&#10;AdBSArZThQes4gICx15Foc9ZCsPEHtpuhNt2iwHOTtvdqLQ9C8d+H9QXLqeG0BYreZhKoY1JxhvF&#10;v4grDckZdaruGbWzvFJKMdcYzywyabHMtaoHKrrZAmUCUeo9pXMLTyvB2/NjcduY7zHg89lms1jb&#10;xvjl5lHyvAkwH0WzyHyYEstTC9A8kuA5eB/aBaSie0Aizg1LxlWzsnDjojzctqEKAyPS0WvyblwY&#10;EmfSs533zQw8ELIM30RnGm+iwjMWUve/uTYJl/quNhkcOgWlocuURHT6ZBbeXJ+NRXxYLb2rF5LY&#10;9rXHyhC4KxXvzVyJRyfMwC3fReG5WdsxNrsO04k4J+XV49e7T+DCMBv6BqcQjKeiw+RUAvsMtPHN&#10;QvvAXHQk4BfgUjhFh6A96BxAsOOfiZ7++9A3IA+DCPIG+ezA4Emrce7E1bg4YANumB6DJ1Zm4De7&#10;j+OLlFLMYOctYyfuIthUpKZyJWjLqhe8yijRuZLPXMNBcnCIDPFaS/I1HIcajmA1R6KGYKmW5CBZ&#10;28cUXkPybvI0pL+bEgftdPJw/L1ngowGkhnpBo22XhPx/QYX6gk4ZIjV1bsNXNMn9bziCT17Pj9a&#10;zI8KtKtNel1tVG4XhdCINC4r+cVZtOum5HrwWUI+XludgrvmxxFAEnyG2tHTbxeB826cT+A5mAC5&#10;i382WkwhSDVFcfagbXgCukQlovPUNALQXBpmCt/IR/vwDFNB8NypMXjOVoavaGH8NtOBG+closuY&#10;5egTRiNIYUEhqeg9jcaO7zZ0HLkQw+fHYGROhVmdSGO3rTxwAjNSD2IDn1OGmAy3GeyObzhov1i5&#10;H8MI9i+goag0ih1GrUfnCVtwUXgiBo5YhlvCduOlbUV4dw8NsO3FODcqAV0Dd6HP9D1oHZSI1qEE&#10;73zmlhGH0Dxcqy589tASc24edpAgm6A+ZA/7IBrnjFyNK8avxusL7QhMLjKgXrNafaq1swqOu+Bz&#10;HUdCZfHRwNHwkEyaPI2lNaeVoUP5hRw0hK25b5FZjXM5aDtLOshUojnkWg1PQQQq932N0rS3UJ70&#10;FKrsd6Au8WrKN4JaVVRNInhuDGXT36cqEDYFuxag9tIZZd6PSPLzFDX9vrm3PNMnyQLOJ0nfTxoC&#10;d+LFqIi7FiWxD6Es+bdwHpQzgSPYIC4sg6OuElU11Ub6iVTsptwhCWf1yeTJk3DBBWdB9Nnj7PFX&#10;j67te6Jbhz7o2r43OrXvoUlz9vgvPn7z1ovISJcadKG2zmmKfkgwVgsrUHO4taPd+HKo3RyreTkZ&#10;NZnvocz+CwLQOw0g/rFQ//eQQLGLQNhpu4fA+Fb+fS1fpyIxnp7+VA6k5POBlGGoTbwZxQn340T8&#10;CyhI/QCVB8bDeXwR8c5hagSCYWcdFae1pEsI3EgNxgulkA3TKSYlnfLJWu/rs/XaqMTvmlhL9qGK&#10;FKggsYCQPKBS4AuI+D6MOYFb5ybjHP8YtPWzoWVQpkkv13XWCXSafpQg+hABgYCNYpwbKXgvWkQS&#10;gEamo0ckAUxQrFmWv2l2Kj7db3kKVahkQnoB7grfhPNHLsP5E7bi0gmbcW/wJnyyKgG2imocaahD&#10;AQHBrpICfL49GddFbDHxzx0JtAYTyDz+fTp8j1hlohcRM76/eT9u9FuBIWMWY9CEdejvtxu9CNw7&#10;TZGnOMWEE8jz1zIwBc18M00cbTNtSJuej5ZTjxiDoHOolUmil8929JuwAeeNW4mLxy41qfce4LO+&#10;vNCGD1fZsWRfETYfKkRCcS2yyHPqM2+WBQFMkcBlNcdBgNjBsdCYmJAZjgUvDf3o8L4h0vidTkJF&#10;p9Ppn2n6G6cdP/HyP/1QujbTTlq2Io/HY5Vtr6zEsapaJBGAK7/z/MPVmJJ0BJ9u3ouXFkbjnrAN&#10;uJLGkmKNe45biw7jN6HNpF1oG5hkNk5qM2S3mYfRyT8D3fwy0DUgA52DaPiE7DPx5c3ImyaUIiwP&#10;zeT9JYDuGRyDiwLX4sHZGzE27aCJj5dRM2fPMbwZugi3/nkKbhkzFQ/P2ITn12Xi5ZhCBPP9yaSX&#10;U4FLo/bi/MBUDJpsR69vd2HYN+vxp6gtWB5/ECnsbwHvOaQXYo+iX/gWguetBM6JaDM1A63Ds9E8&#10;KNukVVQVy3ZakQncZ0J7OgRm8pyJtrwWdQgi0A9IQe8p8bh5Xibe3V2EKCLoaPK2ViK04lDPWep2&#10;apbyxicH0zvwXqjI+ayVpMbVJW/stEwvdjvPVmibZfocps0Uh4qCmcgnkD665zWcSH0Ehck3oyL5&#10;KtSlXgpPioqdDDFeaMszfSHqky+EK6Uxl7ShSw2ZoilNALBxBBjyyj8vaP6hTPz76HKzcVp5rrUq&#10;qDSjZfYbUZ7+OFwHPwYKI9kF8ZRvx0iUb5aIs2xOzhe3iXFxoaKyEEuWfo8HHrz7bEjH2ePscfb4&#10;3z8uvfRSfPbZJ6isLqPuIBisb0AZFbIXSzjlfVNaKC1AuwgDS1fBmeeLqj3vozzxaYLne1BnuxHy&#10;PJ9ZOP8byHiWVblL+VnledbrVEyNsX/y6qioQYXtNhTGPYaCpF+jIncU6ktmsW2K6s1gQ6lEXcqO&#10;ITjsolIkQDFEZanKZkqKKs+kMmkoFYkAjVGmAttEfLxyOKtQXk0iuBHgk5KOJq5eeMKFF2dvx/Cg&#10;dRg4djm6jF2PLoE2dJ2WgzZRKi6RjWaBBCui0DwT/9lm2kEC6wwrY0RQoglv6EjQrfzNKjLSa+Jm&#10;9Ju0BXcuycPn6U4TUmE2au0vwvsrbQb8BhAsqELgdtKCAmDeoQqsKq4zG7yUrcEvrwqPzttBwD0L&#10;F3w3C3dGbcWIffUGjGsj4Mtb8jDEdz16T9oE5fVVOec2ikkVsCJAaR6ShbZhmegYnomukVkmI0Tn&#10;ADs6+kSj0/itZlPdeT4bTdGUh+cm4vXVGfjOXoRpfK51RB8y17RJzRtaIcCsMAeBZnlnBUcEmsV9&#10;BjyTBJ6N/m7QRkwF01jkBZY/RRysn3y9KZ3pM6K/9N6/kwSiveR9Tf0hb7xWNxQiorO8rQqnEBjV&#10;WEcedmBceil+uy0XTy6w4aawTbhw0lL0G/E9On/zPXoH7ES3wFh0D4ozqfw6hdnRLjwNrSLImybD&#10;Sx5aReahbXAmuvjE4orwBPxmZwHmc1AUiqL7LDhSh0/XJ+EXU1fjOt/ZOH/cNBp68zEocjXOmb4Z&#10;3adtRgcaTa2D16Gl/xq0Jg2an4Sntx/CRg5yOueKqknK2FxFent7Ni7yW4wBfqvRmQZA39A4DJiW&#10;blI2tp4ci5a+8WgTnGr4T4C5TfA+tAnK5e8fQEtS6+Bc83rnwDR0GredvLgJd0fsxAdrMzAjuwQ2&#10;3k98J37jpeEpZeZw17s4zWtNuEaDmw1UekqSd1XJAtGWkS0gLarnK/WGQ8XBCtLhLNOm6oIA1OR9&#10;hoLk51FifwCVibfAYbc80khSDmnKKNt5/PtiuBpBc1M6CaB/yhttYplPe+3vJgJy5b2n7GxIGgZn&#10;8hWooDwvTboVJanPoCj9fdQXTAMqd3Dyscfclain8aZUpiaxEFvrUF8Zk8KF7Jx0fPjH32HhwrMg&#10;+uzxP3b06nkOrrryOjz80ON4843f4PPPvsbYMROxYNFCLF66BCtWLcfqtasMrVi1lK8t4HvzMGrM&#10;d/jTp3/AS68+jzvuvhkXXGTq5J89/ouPyy+/HFFRUcbpIghYXX8KoEgoagkTHiIvVderieHlfFRm&#10;jUJJ4q9RFv8EahLuhFPhGAqT+IFX5N9Nl1L4y5tzfiPp+mLjsVGFwVr73SiIeQiFSa8TOI+Au5DA&#10;uXYb26ZI1ENsP8EzlaLAiDbGSCE6eFXXqCZNcRgt1RNgw0FyNl7Xa3nXAUUDKv2cQLOAjLZVyss1&#10;Jb0IT83eRYC6GP3GrUe/gFicE5GO7lFU+KHpBKFWRo3W0w6j9cxiNI84DhU+kVe6xeQ4tPfbjaHz&#10;s/Ho7gqM5qB8kAc8uO4YhgTuQo/RBLYEqYO0AdB/E8ZFpyG+pvokcBKoWU1U8Oe4w3hy1k5cMmIe&#10;hoyYb2JQP0kpMxu5BLpnHC/HB5vicPnkhbgqcgceXpONl+JKcP/aAxgUsgsdJu8w4Lit0q6FH4FJ&#10;NTf1OJ/5kClHrXjmrpO2YuCIJRg66nvcMHEZHojYjF+vTMW41FIsJhIWgBNQVhy1qicK4GkpXWDP&#10;xKeSTFwxma6C/VbmqEdpHY0Qh8ssEZezv8WTFliReSMfoDJlW2SF1DR6EE879JKXvEahl/StM52b&#10;UtPvi350/OQb/5pDwFneZ3mkXS72BEmb4zRXXfXVVkXQBoUnuFDJFihc4Tj5WjHf6nN59jUOiWzs&#10;2vwqTEs7iFFxWbghdAUuCFuNQVOWobfPYnT3WYqu2gAaHI3OYSpDbqXm6xF5CD2DMtBnfAzOHb0Z&#10;19CIeziIhteGXFMgR3yncKEZRKVf7qnBUzSaLg/fiCHh69B3yhIM5D0Ghq1Ez8lzccXcLXj/kBPz&#10;+XnxyPaKWmyvdBsAvYmi53eLt+Par4Jwy8Tvcb3vcrwZk49xnIp/Jth+KLYSA2bQWAvaiQ6hiSa0&#10;qYVWQEJIoSol7qU8463uzTnW3T8JXUduwDnfLMNV41fjxe/tmJxRh238zYNkHxlsAtKCgUYOsB89&#10;9XzFlAivZOeLBKgV3mEBaa9H2jLjOB78jJUPX5xN09BjJ+NugjNvCmoyP0FF0kuUnfehNkFhZJfD&#10;Q1nltp1v4qDl/XUburyRLPD8LwfQkt+m8qqcD1bJcof9YlTxfiVJN+CE/X4cTfoVSnPHwF2+nG1S&#10;QBE5ylNl0pjWOqweq3OUm+xMAtFHjh6Af4APrr5m2Flv9Nnjv/e45ZZb8fbb72D9us1ITtpjNoSd&#10;FPokZRBwOmg7UmnVua2laq/y0HWd24MaKbB6j9lIIVFhCQs3CkrzEZ2w24Dst99+G/feey/69et3&#10;Flj/Fxx333031q5da5SxxloisITgpYZjLpBS55QSkMrNICNsg+d4BGqzvyJ4fhklMfejLuEWCnSF&#10;SlDAxwmw/txlxJ9D8jb3J6kYijYuqvrWNahLvBOViU+iyP4aClI/Q+WhcFoJ8jgLQuQbZWc2FXEi&#10;WADN6gctycrzLNjmpvI0XijlkHWSBKAFnjkX5LGq4WflwRJolid1N/tvYuoxPBC5Ef2+VVaIzRg0&#10;LcukadPSczP/DONxbjU1j6A0D60iMgmk96BVWB7aRx3GObOPYvCMXAKM7ej+3RJcE7oFL2/ejxlU&#10;8ArV0NL2G7tLcHnQDpMP+Dz/eAwevxGXjV6AD7dkYiUfVZ7oXbUujNu8Ew9PCMZVXwfh2qANOG/K&#10;dnQdtxkDguLxYpwDIXzW2aQRRLQDI+OM17GN3y60mLQN7fyj0TUiFZ2nZqNNRBaBSA6ah+QYj3O3&#10;sDT08t+BcwiWhwWtwGMz1sMnJgcLMk+AuMbE7ao/vIDtIGVLfiNAYQ+yXxXgQuBRXwvl6zXL45Qz&#10;9ZQ/VihyPYGhxyhnq0gPgYypHOeF0IpH9QJo69f+GoD2yjSRgLJI432ms5eafsf7Oz86fvKNf+6h&#10;eer1Ov/44NMq1rqeyNJV2VgBk5xJ8KfQAodLwUQKSXKhqsGFCvZ3OV8RlVCuy6gRJFK8ctSRGny6&#10;Ix3PztmE4f5LcPH4JThn3GryjA2d/WzoFJBq8n9387ehp88uXP99Nt6Lq8V4Dvx7EdF4buJafLpi&#10;P+YQP6roy3w+Vjjt0+eXZODaccsx7Js5uIdg+I3v4zA1r8HE2gs8f0Ve/WjlSvjF2xHH4YxlU76c&#10;vQb3fTQBv5gwA77ppZjPZiot3zc0ym5bl4WOU1ah5aQVaB8cQ5C8zwLMIYqNbiQZfI1Gn+Km24cf&#10;RI+o/RgwVbH3Seg1dicGT47GbaG7MP+IG7vLHMgiG4lvJf20JldNrnCx54x3WSDaAGmBaMsjLd4V&#10;X0qOOBosWWqNkPhRY0Kur+dsUDafwqWozhxHGfo2ymxPoTblbrjSboA79RqzQmZKfyu1nTJzNAJp&#10;C0Cfio8+FbLR6LTw7vM4o1z8G0nfVy5+5eSPu8Tk6PfYzzWpR7VHpSL1ShyJvxnHUp9F6cEv4S6b&#10;Sf7S9lfO7vpSztEK1NZpzYjtZW/JuNC5zlGJsPAgXD7skrMg+uzx33FceeWVeOeddzBr1iykp6eb&#10;hOjew7sEKO+FSELZK4+9e2WkuE6Ss+Hk695Dn1fIk/ks3/d+VoeUXUFBgSn1vGDBAnz22We47777&#10;MGTIkLOg+v/Q8corryA2NvakN6vG6UEFlZOWygUeXQ3yyO4nUUhWLUL9sUkGhJYn/gK1iffAlXgz&#10;lEfU8n4oLV1jaqQzCed/Fimn6k9R4kVosCnO+Twg9Qq4km5CecL9KLK9hNK9n6P8QBDbsRkNtckE&#10;F4co4MsJJ+THtACdjAadzTXbrw1nVmor5Yvlq6bCID8ta5OsLr6v4FmRk40mBpYSs/w56Sgemr0d&#10;Q6nYVYK5h38c2gWloXnwPjRXflt5b0WRytt8kMCZ4DkgBW1D0ggG4jEgLAkXRdpxccB2ApdlGDpy&#10;Fi7/KgSXfTwZr8zahFG2I1jBR1Axi2Bq+OdXZuPySWvQ57uV6D4pAf2n2PHIkkz45bmtSnHU4VOS&#10;M/DK9+tx0dh56DtpI9pMjjWpx5RLue+sY+hHMNE+MJXAQ1X58tA86oABzCogokqFKsfcNyQezb9e&#10;DlWYu25qNF4ieBmTdhyLCqqR4Kk3Xm8tXJcKJLMvVRnOxCoTSghUKARG4S4qHmM23HlkkBCIeNhp&#10;yq+ra23GUso/L5m+dpvQGZG1idUCKwLN3rOAuLk2ZZlPhTecTl6vrZfkuVV4ks4OF7+v9ynYmr5v&#10;PtMI4r3hEj9FZ7pnU/pXHybEyKM+PtVnXvJW3bMq7/2YZDRyBIwhKJ6WtzqPj2zj0CzMc8AvoxYv&#10;LM/CDdNsGOC3FV19NqLduJXoOmUd7tx6CJ8TO4Xy9h+lVOKOabtxwZiluGDCalwdHoebZ6Vh+Ow9&#10;GDp5Ky6fuB73he3Gn2PLsJ6/ryqV83M9+GjxTtw8agJenDMHi/JLTADEqvQj+CJsIUbP34Rl+6sM&#10;P8/hFPxtWjGGcY518l2JTkGb0T0iDh05b5oF0sgL1v6BI2iuzbcR2oDLuRaex9e0KVdx3AdMcZsW&#10;wTloE0hjMCCThmImekyOwyWjl+DZmVswMu6QCblSmJOMPyukSAa1zDXyHY0SGSZGJpDvzAZRni3e&#10;JJ+JdSkbROzuU3mkTYgYW1a7m+h8Fqr3fYOilNdQaHsMpQl3oSr+FjhtNxG43mRyQzttV8Bhs0I4&#10;kHq5tdGQdApASyZe0eg11kbAnwGijQdav6VNhXqN97Erb/+5qE8ZROx/PqrTL0dhyg04nvIwinPe&#10;h6ckgo1UcFg2GykpWAUnjTcBZ7kjFM6m69q6SsTF78bw4TejZ8/uZzcY/pce3bt3d5E0fq2tV/7H&#10;jo8++hizZ8/FkSNaGLUOCcyqqgpUVJaQuWlLG6qk4iiHimC4aR17Gio4+cvRoB3I2ol8MupQJEtb&#10;yq2SsqKKRMFhKjpREVK5GMFgzi7iC4KO2lrU1EjAnFIYUkLFxcXYtm0bgoOD8cILL+D8888/C6j/&#10;A8fQoUMxcuRIZGUpwZd1aMwk46s4ZPJO1TVIjVLQe6LJCnNQe+BLFCc9jyr7A6iz32I8JNZmFgla&#10;CvJ/xhLi30ANCZf+JHkShprlz2r7tShJuA35tsdRmPpbVBycBE/pCjJhCvn4qMXnFO6yGUVqt5Se&#10;Vle02nLKv2n9M95NgT5DVI5k9RrqTM0QLdAqAGRhfhW+Sz2KW2buxkD/Leg4Zi3aT9qGbgSgXaJy&#10;0TbiIBV6I3AOPYIWUcfReupxtAzdj1bBWeg69SAunp+H0eXAdCpdxSwv4H3Cj3gwJj4Pf1q+C29P&#10;W4EHv52CR0cFmGwY03OKTUYNhWBMTDqCB6duRz//JLSfmITuozdh+PR4jMytM+nr5LUO4hS+c2ES&#10;BoZEo50ybkw/io6ziizAEXAAraYWoNWsYrPxT0v17SbtQPcxq3H+hOWmkMt9oWswYW8ZZh2vxy4+&#10;o+pNqv2SFspk4KSsUPU3DzvIS/LMibyVF0+SAdCNIPok6e8zgz8vWUD01NmAlb9A+lwD0YzIoBqJ&#10;JBGf3wz86aR0HSInP+R9TZ89+b1Tv6ffPtP9/hKdCXT/s4i/bpooHvaS/j4T8VEaqcnzsZ0Ceiah&#10;SA3/Vik+iXX+jnjdG/axgZ8JzQe+SC/D8xtScF3EEpw/PhR9x4fhvJlr0XPaGnQKX40OkRvRacZu&#10;dJppQ9tIGl/B0Wjmsxm9ohLxUEwtRvA+2lT48T4P7pyxHef9ORCXj5mCd9Zsw6qKehPus+uIA1ty&#10;K5BE9lBYSPBRJ57ZmIK+AUvRwmc52oZFo2NUqkn3qDjndpxPbUMPmAI7bUJzOL8yTeo+lVtvFrIH&#10;LcL2mnCpFqHZpH0WkA4RoM5Dm+Bsk8qx+7gN6D92NW6bFo2P409gKeeNwkm0miLDgo/CbvFwvCkl&#10;lE/aXce+Y0cp6bu3TDgv1Z8C0PIriXStqq0m/V2Doq5T+cYmeIqnoTjrWxxLeA2l0fejNvZWOAmk&#10;lZdZxVVc9mG8vpSkTB0WWYVQTgPQop8DoEk/3qSoe/B+yhaSPAi19gGoSh6CkuRrUJj0AIrTf4Oa&#10;QxNpeS1jm9RLRQTNxBSay+ql+rrGa2syJSfb8etfv3HWE/1fegwcONB19dVX49FHH8Xvfvc7TJgw&#10;wThp161bhx07dhh8t3XrVmzevBlr1qzBokWLMG3aNAQEBGDixIl45plncOutt6J///647LLL2jT+&#10;7H/26N27N37/+9/DZlNKMQo9CjxDPLRDW9afmFlLKwLL7oYSCtsSfkSRcSoYXMC/j/OsSS1QJUig&#10;xTxdS2RKVcofcJBSII+SgaKkQf4Jgix5KaVCJRRc5RQaFCCnHQLPeg5R00MgOyMjAzNnzsRbb71l&#10;OraxSWePf9Eho2XcuHE4elQRqNahcdFYmM2D5p8AJsfZHU/gORcVORZ4LrfdCWfS9VYsnrwgEuIG&#10;NFPQmpRxysDx8wT4X6UzeZ4byZV4NcoSh+NE4oM4mvQCCrM+Rk1+BK2DbeRT8bDaRdDFK4ECC0hQ&#10;sHtoEHqIXA0RPhtAIXAmj5K8z9amQoEmOUTF4ZpRUqjKePBdfC4emrEa5/osQrcQm8lTawpBRB00&#10;uZqbTckw1CJ4H/9u3NRExd2Bir5NYBZa+qainf9eXBCaiM8T8jD3aInZWKcZKK+2ZqF3U5XOm45V&#10;YVp8GqbHJmPzsSLz2l62Z31lA55emIKrw+PRb+RK9BmxDJdHxOKedUdw/9YiDF+fj24Bu9FVBTcC&#10;E9B6cjzaTElCFwKKruE56BiQZkpJa+PfhVO24t4ZO/HB+mREZhxFXHW9AVBqs2a+4rwVilHh9qBW&#10;mykbvXCNrjYSO1dnIomGk2R5aE8HnQqB+UtkPmfG6gzEwTTAr/Gsz538Dkn3My/Km61qGHo0iUI+&#10;rhlIiSTp9zORieNhx6ocnSpwGGBNEhpiu73eahleXvLe86foX31Y7T9F+vsknexHPYt1Vr9ZBoH+&#10;5nfYP+Jxq7/YUS52gglZqjXgr8ihskkWmJZGEE9uqXRgRkYWvtoZh6uDFqF/4Ep0mbwc7XxWoY3v&#10;VhpjcQSryVD6vGam6mUq2oanoev0Peg1zY6eYbvQK3gzBgevwYXjovDeZrvZXCq+VziUQkt2VAFj&#10;Ew/jhtCl6BWwCM0CV6P5jAS0mpuLZlMPo0XQCbQJOm5yXXcKyTRpEtsHJZPsJBs6cF525PxqH5LI&#10;uZfEOZpiYvdVqbKVyq2H51kGbvgRkwqvTVA6Ok7cgXNGr8Q9UdswLjkf0eyjbPap+F8Rvuom/gnF&#10;nstxZDpOIV7GuUQG45/iSbGLYSF+WGwn49xtZJE8ttSvbhtcFevhzg+HI+V11Nvvhyv+DoLom+Cy&#10;XWfCODx2yTelvBOAvqAJgJbsFXim7P2ZAFqx1a5kixQ+ohz9RqYb77Y+cwE8CQP4PINQR/lfyvcK&#10;4u5HacqbcB0cTeysuqKSEA7jeVboBltPnqtDdY3aq4lXj6SkRPzhD3/A4MGDpe9bWZrp7PF/5ejZ&#10;s6cByXJyjhgxAgsXLoTdbseRI0dQXV1tVuaaHpIjwhB676cOfUY40HsIbxw8eBCbNm3CmDFj8Nhj&#10;j+Hiiy/+94Pqp59+FomJ2vtszV/qKAo6yn8KfAlEM4uNpqiCS+lnGuSZFgjmxHWloL4uFnWVm1BV&#10;sgpVhfNRdGAKivePR+G+8cjPtqgwxweFuf4o2h+C2hNz4Chcgoay9TTFd1AqxPPn7aRkkkSeAHUt&#10;BXEVJ02Z8XzLu2meRdKGpFNNrcPkklRSeoEaTS7R8eNHsWTxQvzq1Zcx5PwLzgLqf/IRERFhwmt0&#10;iOmV/sryXQkwkkfq8ynwCDbrE1BftRil+77Gwd1P4tiuWznEN1G4U0CrspW8ElriM55nb/aLnw+g&#10;vflPLcWgpcRGz4q51muq5qVd6xfxWUiJQ+Hh9zyJV6Im8TYUJD6Lo6m/RVHOd3CVKlJYMXpS9WXk&#10;LhoHZD7hIOEhFTVxK+2cKYhQyAlEg1CeUk0ZEzbA63rL+yzvpwCJZpKKYiRRoUfuKcZzc3bh3BFz&#10;0HXU9+gVHmPKKmsDYLOAbDQL3W9yOatioKqnSVELULcIzEDLgAwC6Fx0jjhozh2Ccwg84nDpn4Pw&#10;3oKVmHOk2OT7jeFzLj9UBr9tdnw+bw2mJWRi04lKA64FLjTjZBoofELX8kiPy3ThnukJOH/SFrMs&#10;3WayHc0I0pv5p6Nt1AGTbq59QDx6h8ZjYPBu9J24Dv3GrMKFE1bhyTnx+OPmfZh5sBaJnLNS8QYs&#10;19eiuKqIxgf7Qf2osAeCLAEyMg/7R0KS3cY/RZrjIu8huaQEF+pDk1ObZPBpI3lfMwCPP2AA32n0&#10;I0BI0me9JA+ffkvYlyNnhLa1bM6/6jhyNXynoIji7zA8aRmo3BaDo4tWIzN8HpJ8IhA9JhDbxvhj&#10;l28YUiLn4tDitajaSlMmlbLyIGFjPnuinHeoIlF+kYGMl13hKco9IBNU4N0CqGemf/XhDcewvPQ/&#10;ptM9+hafW2c9n/pNxN7joFHhKazGSSvRybOcI2wfh8GaB7UuFDqcxiMrKXKAk0q8uIQq4LNtJ/Bg&#10;WDQuH7cR547biv4+CegbuAcdfdPQg/Oga8R+tFMlyZB09JyWbeLpO4zfiEv8VuLD2CMmhaI8zgKt&#10;i9n1H2/ah4tGzkZ//1XoGrkNLWaQp6eSp8M4z1RYKKyY4PgYugQmoaf/LvTx3Y5+k7dioA/v77sB&#10;FwRsxJDgjRjgv4bPsQE9grehS2g0OoUmGe+15mAbhXtEFPI3T5iVIpUM7x2SjAGTNmDoxCW423eh&#10;CevYza7IYyfIKy9+05jLQDTGo7ytAtGNoUh62Xie2Z0C0JX8SDU/r43JViZwrfRRJ9cf4Odj4Nk/&#10;GvV7f40a29OoIjitThgOZ9K1ZiOhJ2kIGpSGM0mFWLwgWjJRIPdGknLfU06eJlP/VrIA9KVwpvBM&#10;0G4AdIJV8MoK69BK43m873nmWeoo+6tsN6PK/hDq0l5FVda3qDiutS7l0SmjzSU9YzkgKqtUeKse&#10;NXXiFBpiJfn44A+/xbff3mkAdOdO3d08nQXT/+bj/HPPcz3xxBPwmTjJ7IU6kHcQZRUydiz57aWq&#10;6lqKzkKjM12UFTrXOR0Uq9QDkiGnfb4pnX4ISAt3VFVVcW40nPycgLmMq9GjvsW111z1rwXTN954&#10;PYKCQlBcxGnMu2s/k5QY5RnqKPco2xuXTrQN4hDfzOQLVK8la6gVZ8Od64OatI9RmfgqKm2PEXzc&#10;BWciQVLscIvibiY2vpF0A2oTbuBEuREVtuGotN+NqqRHUJX8HKpTfsXf+C1cWZ8BB2iBHg9Bg3Md&#10;nJ5YKrdU3lfbiHR/og1KEq+iMzqNZ21GrGuo5RSroNAWwCkjqCuBq66cOKYadVXlOJCzDwvnLsB7&#10;b/0Ww2+47Syg/geP4bddhaipwTRmquEQ00vWk1+kbJ1U/Q72vdv4esgjnhVwFvqhIP0dHLc9ghL7&#10;bahNugbOeIJXeT0SRBS6CRTeIgOiJYTlETklkP9eEng2uU+1YUbCO/5mIO5WIFZEBRFHIB2vvKmD&#10;qF0HUdifhzr7UJTbrkdJ/J04HvcSirMCUXmUPF5lYztkCBwhKXpRyoqAjy1k0w3p2jIeZBkLElCp&#10;GRTHS2EdXgpcqI+q+ILUgclze7ACv1qWiIsnr0WnCdvQNjQDzadS6UZq81IalW8qgXM6Wk7L5Gsq&#10;tbwXzaJy0HyGYjOl8HOoqA/wPQLtaXkEAiQVswhIQWeC6N6+mzAsdAde33oUszi9lV93KfXsuOh0&#10;PDQxBHeMnoLbJoTjyRlr8Nb6dHwWX4qJRNPhnGpTqLveiXXh5pk5GDjFju5T9qBDEMFB2CG0jjqG&#10;TtOPoWNIJjr77EKvcatx5ZQ1eH5RLMYmHcWKwxU4RHAog1feYh0CVRJs8rZ6//4pUuiLylF4y5KY&#10;b+hndNHYp/zYD0C0eFAgwwyBkJuGoZG0B0n2jISsvKd8ipNj15T4tvHymYIO/FuknzP/CeieIAJL&#10;oExatQTZY79D9O9+jdVPPILVd9+Hzbc/gB03PYD46x9C7PDHsfaex7Horgew9Lb7sOrW+7Dh1gew&#10;+/6nkPur91D+FWXcIvJWjB04QtOiitDRoWps1TjBm1muAys3s8jbL94Qi/+Go+l4nom8bTsTqcxz&#10;haPBxL8rZjiTXb/6SA3G7t6Hl+ZH4+aQ9egzYgl6TNyMbgGJNBppSAZyLgRoH4BVSbDnpG24cUYC&#10;Xo8txxcUR++meTB8QabJPd5pciza+KehXSTnS7DmSxbaEoh3iMhE2wAbegYRME+cibunLcHvN6ch&#10;NLsCW8gM8pKLFHa0is8UUlSO95Mycefi7Tg/cB16T9xGgJ+G/kEH0TaIBnBYU8pEy9A9BOdJ6B4Y&#10;jf6+6/Dkyj3wp4G5g8wniSkgLbPSQWOjpkEGBTlV8kPk5W1+VvhaPC+tLA+29lhok7IMUitEjBzk&#10;oRlctRk1R6ehcO+XyE94EUXxdxv5iz2Ur8kDKP/6Ut72Q0PCuaiPI7COu954rOsTlPteTowzy9d/&#10;Cp1h5c9LNYl3oPrAp6grms42KweLVq9LyPvafKm5KxnhQrmnlOdqHCvJwyjOxwEDzzWe6A5tep8F&#10;0T/z6NO9t4unH8UnX3j+ha6bb7wF48dOwOyZcxC9fTcO5x2BUwUexKfkTW3aljz1imHjjDD8qj0s&#10;XvKcJO1pEVm5kCwyn+HvKQ2uWZHz8NXGMKcGY1jylxvD9Iw84We9+kBna3ZUobL0GHZs3oBvv/wK&#10;d996J3p26CweOSOgbteul7NVi758v/ffhg9/+dKziI5W5CMP3lQb+SrK+WB6ABEfGB5qUy1bNxAQ&#10;OVajuiAcJQdG4XjKB8i3v4mihBdQHP8oyuPvopV7I63ca1CfchU8tDS9pPQ6bk4MJ4GRg0Clzn45&#10;auxXoSaJgJqgqizhDhRH34Oi6IdQFPskChN+iaNpv8HxrE9QkjcStYUh7ItFvP9mDpJq6hN+1BPM&#10;KyWa4qzrCWo0ucwyuZMGu7zRyqNZh5raclTVlNNa0VA2touUnbUfixYuw2/eegeXXTr0LKD+G45b&#10;brsGc+ZOZQeKadn9mizkGcv6k+eflqBReRTe1cvhPj4ZJekf4ETC0+STO814mzi8WIJXbRQ8E4A2&#10;AvbnAujLrLynAtDKJ208K9cSNOus+1yM+tiBlgeGysSZeg3KE4ej1PYoqtLeQFXOd9RKWzkTM8gr&#10;CkdqLMFhKsNZVrIEhJfkETXAxoQeUGyICAS8vFZFS1SbBOWB3cd+21Rcj/cW7MZtfivQ/9sF6Dt5&#10;G/pNz0XnGdrhTxAQQIUbnGMp9chcE0fcWjHJQcnoEJCE1pPicM60/egeloVOwSqtvM+EczQPPIDm&#10;QQS44YfQaVoOOgYloOO4jRgwbg3unrobn8efwBJOaYV1RBV58NYGO67ynYPzRs0y8cnnjl9P2oEL&#10;phBE+EWjvc9OtPXZjS7BBNAqbRySgi6BiegVmIDO363FRZM24bHZSfgmphgr2EV72DYtyctAUNhr&#10;U/Asb4E2IAtE6/WmYOp0kidOwlYkrjK/I3Rr4mVI7HAJyVMAwhLSXhCt9xRsGGA4AAD/9ElEQVRU&#10;phABBZaVUhKUU5zLvHNoBU2x6940YiroQ+CKOv6KCt9oaZHnwuoqqKywsdJL+bmEFBwNnYpd77yP&#10;xQ8/hqm33oYFjz6KLW+/hZRvv8GBgCAUzpqHuuVrgc072MmUU1t2oGHJKlREzMChkeOR8PYHWPXo&#10;s5h5+/2Y+9BT2P6HT3Bi3kIgIxuoJEKjUvBQOVQ7FQMur7QFKL39on74b6Gm4/n3kowcKV+ZqjJi&#10;NG/EU1odUfl3VU/8fPdxPLM43ZQj7zlmA7r7RKMXjc5uoSohznNwEjr77UI33x2mpL28yZ18d6Iz&#10;AXK3qGy0VhGXcBqegdlmJadLeLope9/Dbxuumh6NP+0pwSyyheCb8uxMIyb9zl6ADzfuwbur4jBh&#10;7zFjlK7je3NJH6bVErAnoe/47ejio3zSNHpVwEgGrZcIpFuG7iXgT4IK0CgbyY2Ba/DOKjtm5pYg&#10;laymdV1vhhl5mA0Y4N9G0KhTvCDa8LllbFrgmTLZyB2R5JTkMK1hVxwaSuajKvcblKa+Qjl3H2rt&#10;1zXmhD6PsnAQVftgNMQP4ZkANuFqS17+zBXAv0Zn2nvipZrEG3HM/gxOZH+O2oIItlsjoHUymZbS&#10;6xaIrnTIxLDM4YKifERFTcPwm+7CnXda3uizx887+g3o73rosUfx7aiRWLFmNXIO7Eed9qdpFKj8&#10;TZgZ56hWpCTfnU5yIuWl5rA8yiJtqBb2MuDXwxntoez1aBw1q+UUlW7V+qRCQRW2I327nzwv3esN&#10;AVZwoZKpigcaQ4DdWmnhdxrE5/J0KzOQMtdo31WdyYjllnwnb5hDuungcQT5h+GJx55U7PxPeqXb&#10;tuntbLz86eP9D97B7mjtetUN6o1yMxvAFLMmE1e72T1Uh+5kaqp1cBUHouTgRzia8gwOxN2BwpQ7&#10;UZp8CyqVFzfpagJnLddcBA9BSb2dwMQmkHSRdTa5dLVkM5iTdjA8yYMJpM/l54fAnXK5WeZRedJq&#10;23Wosd3E37sV1aQK+60os92J4oT7UGx/AuV7XkVF9gdGGKByNiXMCoLq3XxGdnI9n1Vx1EoJRCCt&#10;DQiOhmp2qgZck8wSRtUOtynsUefgK/xb8knLyJnZWQiLCMUvnn4c551/Nif16ceTTz+MZSsXoaRM&#10;0MSS0666BtpY5BfFJLGvDch0k8Grt6MmZxSqU95EWdyTpjiK036jCZFoUH5lm/jjQgrrJgC6MXXS&#10;qfRKPxa6fysZAN2Y+1ShIiaUQ8uUZrnyXAJnUtqF5L2hZqOgdq0XJb6AqsyPOZ9Dye+byEecoPVs&#10;Tz0nen0FhYJSeFFAEFSpWpb6QHTywlDj3DFL1jXksUpUUdDIsyQRsZVa8cvNubgrcBPOG70G/Sbt&#10;QB+C4q7hWWYDYLMpewmcCYann0CryKPoPPW4CcloP9mOITNycN/mCjy8vgTXz9qD3qPWoufIDegz&#10;MRqDQrPQK/Qg2vrtQwu/g2htynUfRYuZh03auK5TYtFr1Apc7rsOr27ch3HU0logZUvxxp4aXPE9&#10;AUdAjKkI2C2IQJ6/pRjT5lFpaD89DV2n2gmct6OnymL7rsIdoevwXcIJzD/oQCqbKnBTzqaXE9Eq&#10;zFXCSl1xOjASsPIep793Onm71PzH3zJSW8S/dZIvSl7qckMqqy0wIeFtkYOwgqLUfNKkY6vhOBZR&#10;QB/KAXL2on7XNmDbFg4KaRuvY2KAlBS+x/ePUpYUs1U1HLl8CviNW5H1xQhsePR5rL7rcax/+Gkc&#10;/mYsaud8z++k8nfJJw7eRxvA9LBCNxUc7CreV97lCgry4/y9tL2oXbEaB0MjsfC1txD57IuI/OXL&#10;2PjtCBRt2Aic4MDU8DsE71oK/CkA/d9wNB3LM5G3LWciSmqOXCXJSvomgFhJ60hpMYvZfPGbWeNi&#10;N8+lDv1wWx5uj9iM88YuRv+Jy9AvhIYfjT15fVuHZ6Ij54DmQfvIDLMRsFkQ51lYjgG12hwo8Nw7&#10;KB59fdbjtvk2fLPPZVLhUQpgMlnh2TXpuChoJfqMm4/BExbgskmLcNmXkXhg8hJ8uXE/lpQR1POz&#10;o8hedy3NQCefTWhjVpAEmlV5UStDjRk8SNp0qPSSKp/fdcQanDt6Oe4L34qPtx3AfOIBebkFpAUx&#10;xMHsEsoTklluYaMVSqTQDgphbyYZb1iNwj1k9Lmc2nwvySOAQv1YQx1+3A9le95FYdwj1K+3mwIs&#10;2lRYn3A+getgdijlokIrTN77nyeD/yqd5nVuSk4+V0HCrTia/CSKMn6H2qN+1Pc0VTwCUexstls4&#10;RdmeFEan7hEVFhYiLCQU11x19VkQ/XceAwYMcCl+eNSoUZi74HvkV1ahmHqdksgrRc2KSIXHgQpX&#10;HWrckq8WtrLcHJJ9VspBla2HR3pTzleBZGq/Bk4kj8J995B/E/mDNE2rKfPKlxIDz4XzSBiq9/uh&#10;MnsCyjNGoDT9M5Tt/RgVmZ+iOudr1OWOgPPgRDgO+aP2cDhl6nJ+nzNU0RAm6PCUo6uBPOIxzjxi&#10;WgL4KhXoIZ9oCsn/UlHtxiQ/Pwy/7aa/P7yjd++euGX4DUhNU9If/SSFU1UplFFDHSCqq+D0dVBE&#10;1bKhpctRe2A8jiX9Ckfi70ZJyo1wZV9P4Hwh6pIvIL4mEEq7xFoWSiVgTuHfBMYmzsmAI55NWjJN&#10;SgFpEgG2J24gwZRAtVW738PPu+MvhYvfqbcNQ300vxNDiuNv6zX7FSavZR1Be1XyvTgWez9OEPSU&#10;ZfwRdYcmUYnN4SRbT0FB0edII4Y5BJe7iGCnlJOtwsSomk0a7EE5ljTjhPsqK12mQ4mrjWIWqVfi&#10;ExLx1Vdf4ZJLLvn/HkxfMuwiLFz2PfvGAjYH9iucobGjFOMjo0WTxJUOZ8kGjkcISuNeRs3ue82S&#10;IFKHk66ikKaAjqegVulZAWjDIwLPirezgK5ylKqK1s8B0dr9Lc+zeEa/aXabJw9CQ0p/Q+4UGm+p&#10;Q1GReAMK4x9AQfIbKM8ZA0/+AvI8+af+oLGUZWV7LW2vkJbRJQB98oWTbzQhfUbzin9I2afz75A9&#10;ZXg4cgcGEzj38Ym3ShxHHUabCCpWUzHwANrPOGZii5v5Uvn77UWLgCy09knEOQQDL9g8mMbfothA&#10;CCXae7EFuGtWLAaMWYbeY9ahp288OvN7bacQjCtDx1Sl3aLCjthP8JBjYjD7+GxF/0nrcAEB/DMJ&#10;lXg6zYkbNhegLcFDs0mx6DjtKDpNL+Z1BjpEZKNjCIHzlJ0EFutwme9yPPv9ToRkF2rPv/EFyFMm&#10;76+af7IPOJHcNXxA/v0jYETg5PVEnw6ompLJdOH9Pe+EFOlv/ifvUxX/l1dZVGXgsrVR0yzt1ZAf&#10;84lE9lGGxScBS9fg+ORAJLz3IdY8+hwW3XIv1t79CFbfeh+WXH87Fl17C5bfcjs2PvAw4p57EUmv&#10;/5qdHAnMWwLMXIiCj7/GutsfwoLr7uR7v0Nl8FTKu0wLONdStRCwyNtSxWcWZBFJ6Wi+eChznBVU&#10;+uUE1LV8tZLPVlBI+ZeAeP8ABD3/S0x69DGs++RTVC3j6GZmEAmQa+rksfnfBdB/6ZAylgJ0E0LK&#10;B21WC0xMsEAjP0ASO3jhoTzTShM39XAFXlu8AReMm4HOwfFoEbHPVD40mTOCOKdoFLacug/Np3Ne&#10;hNBgjchFu6gc9Jqajn4BO3CBzyq8uesQdvDxdvMeYem1eHp2NAaMnYcuExejd8QmDAzbjMETl+Om&#10;iStx65/n4JXAjYjK8Jh9Birg8lzMYfT0X4sOIfFoHZpmPM4m3KopkNb89CW4p7HcK3I/egUko9O3&#10;a9F31Go8sCgb3+6tM7nXCTlMZLPAi5kPWoGR0jKFl2SwkZQ/2mSoYY+oU6TCeRZQMJf1+l9QnL3k&#10;3AXniakoz/4CRfaXUWZ/yDisHDbKXYJo2AZQfvYl6UyZeQbZ+k+jMwBnL8nR4ki7BmVJN6DAdj/B&#10;1NvwEPyjlvpdIKyBfKFNqeoTUmlpLapr2Af8UxnCFi6Yg2+//fYsgP4Lx2233eZ69913TXYLberz&#10;yhXNzUrKqeI6zj7Og6YrfNqbUemuRaVT8efiK3Gm1okqyH9FaHBzNhrATHyggj8eVZokyK1ZBZTM&#10;g/t4qMGSVdl/RqH9PRTb30Cp/SWUJz2DKvsTVkgvebLafg/58lbUyZmaeJsJC66x3YtK2yMos/0C&#10;xbaXcCzuTZxI+iNK9o1Ddf5UeKpowrrkENZepXRU1mXzuQSkVcKMT8kpIweP/H2UIuY1W6od7/3+&#10;HfQ+pzOaXXbmsA5z9OjR4yQIpGWGhQsJhjzefJNWLkpt/PI0sCOMzUHlU8kHOboANXvHozTxXZQm&#10;PGmsVmfyVcbTbO3gFWminQI7xtun5R9t2NKSuSFdEySJvEv1P6JGICXS52JEfC2W78UJaAmEW2Bb&#10;S/O1SVca73e5/XaUJD6I0pRnUZn+Jmpy/oCa/QRDxcvhKdvFMaYCddNyVQyrhwPsLEGDkrRzAja4&#10;qIopKCXPRdpcb2Kq2btmbpKpSktLkZiYiLCwMLz44osYOPD/L+/07fcSXKxZSoazlm5qajlx2Dny&#10;QJuOUpEF9a2bE6ZsGUpzJ9KweRt1CQ8TMN/M8dRyIMdQAlkrE8aAIt+YfM/WmCsHtAG9CrmgQSb6&#10;eV5ognHeVyDa/E4yDbpUGmwkZ8p5qEkayol4C4psT6Eo7feoygui5N3CdsjDcYLnChMOYOKpGvlC&#10;f4tOggCi6JNAr5EUzqJIIVXAkwdJnqQFRyrw7kobrvVdh/7jt6CLrx0t/bPRKiqfypQUTKAbkofW&#10;4QfRZdp+dIvKRLfwFHQKtqFLUCy6+20j8F2NiwJW4YGFu/GnpCMILKw3RSVm8X5fZVfhseUpGOK3&#10;Ft1Hr0JvPwLe6VTYM6iwZ/O3px1Ey/AstA9MQ5eAFHQPtKNrUCK6RyShY2QyWofYCODj0TIwGe1D&#10;M9EhMBOdJyaiDxX6sPHr8PiMBPx551EspX2UxnZpoa2YoE6A1Wx5I7gRKTbcQ4FKeEySMmPf/KOH&#10;+lNfF4npvMTX9bvyNFfwXgrJqCNppQlyACgtJucrsg+gMmwmDv7pO2x9+jUsu/cpQxsf+yUSXnkP&#10;2b/7HPlfj0PhiPEoGD0RR0eMRuZnnyP6nbex4vlnsOzBh7BzuOKZH0TG/c8j5eEXsXr4/djwi5dQ&#10;GD7dArkKuXBQVirsggaWVrckQySZpYukdLQML2kqNWOW4g1TceJoI2IxnzMrGwcWLsaKP32KaS++&#10;hG0f/glYsozMI0/0fzeA/nmHvFpVJEFk9SBJRrrJTKFJxn6UHCJPsCfNp7SQK8CZyP5aUOLCr3YW&#10;4oYlh9Cfc6ibzzZ08t1uivm0CU1C62k0Mqcf5NwjuA3ivOBrvXy34NKgTXgvodCUnt/OYZqwMw93&#10;TFqAgd9OwzVzduFXGQ6M4sCG8b5/2l2Ap/w34O6vZuOtWfGYlFGPb/cDD60lKJ6yGv3Dd6JH8A50&#10;DNjJOcX5FZCEZv7Kj74fbacXQrmlW4QdJcg+DKXMU8aPbkHp6EGgP9h/O97csBfT8ypMCj6tXpVw&#10;2Gslc2XBCxS72R8K1TBFWNgLJp6O7/MtLYIJKNTwORVKpakjoGNmr4v6sHoNyveNR1HKeyiMexzV&#10;tjvhSdLmbcrlhHMon/8NAPov0qVw24agPmWY2XBeRvBUlvoGPEcnkhXWsg3pbLNWOzn3xAZsr7pF&#10;81BZO6qqixEaGgyCxLOeaB5XXnmlS5kwlCpu48aNyM7ORlFRUePmO4s7dEjG6G/tQTAx9iTFIis+&#10;2a0qmsSIZkXWzDZpuDwyW6NXuS6BAm8nPIXKAjMPtftHombfByhP/w1Kkl9FYeKzKLQ9gVLbw6iw&#10;30sseSeh2c1mY6upmKmQIul94UqzubURJxjcIIeanKhXwZ14I5yJ+u5DKEt8Avm253E08XUc3/MB&#10;SvZ/g7pCXzgqZvLZFKiorcjHyRtyhjnNhn/NB8kMGQSaTkcKjmLM+G8xbNiFf90b3afPOSb1mBL5&#10;yxtr6vO7LfBM24KkBdES0ymuw7PgyBpBgPoOSuJ/gar4O+Gy38gGDjMMbu2kFbAVKLbiTL2g5Udx&#10;p2cifeenyFQx4me02StOgFqAXPfzgmiCLHmtU4bCzUnmSrkSdcnXmtiuanZwecK9yI95kdbr71Ce&#10;9jkcBzjxTsygpKUl5IzhTOMEdHHg3WQCdi67lSS/lgLWG0y1RPWR0qkoTUrTIy8vz+QpfPnll3Hz&#10;zTf/T4PpRx6/B+s3raQANhF2qFC2jRot17ALaaGatG318jxTKBfNQeW+r3Ai5RXjNdBGUm82DROW&#10;wYmhnd/mLA+zXhdwFt/wrFALjWm9PqMd4mZn+JmE699Cl8MTfzXP5L/UK4n8eP+UC+CksVdDflXM&#10;/YmYZ2hwfUlZsICzKZHtOER8U0SBUWniqE4HzwbAGE+PlqhqzYqGt9iBKm7Wsjs0ObUB7Si/q50F&#10;XyblY3joevQbtQjdxm9GRz+7VSI46jjMDv1wUsRRtIlUuqs0tPbZhQ4TNqPHpLUYGr4VV4evwzVB&#10;K3DZ+Jm48Cs/XPzZeFz3rQ/unhiI367ajMDcY9jG+2hz4FTKtbfWp+Am3wXo881MdAzcRYCQiJbB&#10;KWhPAK3sAO2Cc02sdJtwgmt5xYJS0SYsFb1m7MU5YfHoOWEDBo1bhxv9NuCT1XswMzUfSZQ0UuAS&#10;m2UUQA51hrS0UdxS4BaAVnU1gVllcVYmcEEgL+D7h0i3EUm+izgvlaFAwViq6Kil/Sp3OWprqUhV&#10;cEGhD3sysH/aPGz/5M+Y/djTWPDUs1j71rvYM94H1StXA+mZbEwBBT0hVxlbVM3v1fF7dfy7mn8f&#10;24+adBucO7ch7/MR2PP8W9j60PNYeu/jmP3AU9j28ReoUbiHwLPTCutRVLUVOsKHFYCRdBae4Z+S&#10;Kk1JQtt0n/6rYP9pl3Z5Fco3b8Wqjz7FrOdfQs54yqp0Lbn/NID+3yf57iVnqOI4xwyZHOACjiIy&#10;hHYv11spDRWXWcn3telU0lxeaS3qbmI3B+RU4derU3Fz8GoMGr8YPSZvQNfQeHSgodqc86Lt1Fx0&#10;m74P3QPiMXDKNjyx5gAmEGcq9nnBiQb8cU0Sbhk7A4P/NAU3+HyP327bjwjiB83vFRzUEXH5eDBw&#10;Hc7/eh4GjlmNfpzDmke9RszA+b5zcdWMrbh+YRIunp2KHoEJaDclyeSZbh2aZ1aKBKJbhB/m9QGT&#10;Wad1eLYB9N3HLMXtM7bhq6QirOV9BAXyKVdknMuIlAzSngwtl6s4kzzQihwSeJYzmr31A94zewkM&#10;cyr+9CB5bydqj0eiKPVjIwtLYm5HXdzVJgbZAs86n0m2/juI946Rk+US6oGrUBt/LUpi70JZ2qtw&#10;Hh3DTlhKHiBoc3GkXXVWgRmOtfS3zGtJCP2lvMLXXnvt/ySI7tu3709ulOzfv7/r888/pxERip07&#10;d5rQlp86NH8kY7QyKDIxzB71KeWhHI71wkhKHqGN9OxzhUzI01tMvVkwFZ7DvqjL/pY46yMUJ76D&#10;orjXSc+iLP4eVNhuJh67CTX2m1CbfCPqkq43e+Sc9mGWs0w4QKvDBjArtFJVf7W5lWevo80Log1Z&#10;mKAhkYDbfg0ciUpKcTP1+e0ost1DkP4ACpIexbGUV1FzfDKc5Uv4vFobyuXzF7Kd1RQb5BDOI4nq&#10;WslX8kmdsxqzZ03DFUP/Svq7Bx98GGvXyr5u7DiCAaWJk+dZdrxS4Tg8R+Cui0VZzteo2PNL490t&#10;S7gVDoJTJBPM2ocSzF5EUEtGlzdZYDfBAkHKM+lKvtzkf7Q80SJ+xktNvcxeMgDcS3zf66HmJDJA&#10;S+DLUBPvtgBS3CWoj+dEE2nzg0lLpnAPgrB4vme/AnW2K1EVey3KYoajNI6WT8prqM76BDW548kA&#10;81FfsY6ChJZKvcTtYXZlPju2kCBaRVcpqBsPKS9vjmNvFTEdYjibzYaxY8fijjvu+J8C0w89fDfm&#10;L5zeKJDcqHISPFPhm31cAgFaKlc8mjuD6GopKmj9Faa9iOK0uwlCbuFEud4wuYCx2dBH69KVciHP&#10;Fxv+MOVl7So1e63JlGEAtCzQ5HMN/VwA7ZbxJQCdTACdwvuRn2rjr0SN7W5U0yKGeKBwGTWNNitI&#10;wFQRANegmsJXQOckcJZSkoQ2u9sJeqi0rM2E8ujI2+pGNS12fUevHKNNsfGoB08uSMT5ITvRcfx6&#10;a3PStH3ooCwZBNDN/AheCaJbRh02GwXbBiah9fit6BeyG0/FVsCPGk8KWja0FqU2URuuq2rA8sIa&#10;LDhYgNlZeRi7fgfGrtuKkGg7NhVWmmVs0c7SOvilHcbNc3cbD1hrAvcOU+zoGnEQ7amsLY/3cbSY&#10;UYhW0w+hXXgaOvpuxjljF+HWkFX4eHsWlpyoMXlvlNVdgETtUhyqNueaflCMt1ztosZYTPWR1xMr&#10;smbIP3bou8LMIl17ScJO0FyrIQLsDabiIJ9O4DnBjuSxk7H4qVcReecj2PDBH5AdHkqZEE/jTiER&#10;/IybIN9TixIqCLXLZLHnAJc5Hah1UGlwjptVFVVbFUhOT8GR5cuwcfRohP76bSz9+jvkb99hgW8H&#10;B9pdYzwzltfdYeaK6RuBaWN98U82QnxkPDq8p/hE1zUKc1E6vBreKzsHMX4BiHrpFcR+9S0Hnkqq&#10;9v9nDzQP76CTdPLygxSfyLoWKNT77GDxBvmxXkH47PTy6irju5bhl8lxWHKkDJ/tzMRtU7eg06il&#10;piqmQjsU5tFpRh46h+5Fp4m70X/KTtwYtRPfpJ3AUrKWQilieZM56UXw35aJ2XsKsIVsp8hLpcgb&#10;n1eLe+bvwsDx63CufzIGBuSi54iteGj+dnxs34vpfNiF/Nw4fueJ7QU4LzwJHXzijMdZnmcBaZM7&#10;WikqDe035fi7Tk1Gh0lr0G/sEjz1fTxmHKg7uY2utF5rPOI5AgKSVn5M2sFGeaWztBc5y5D4zst7&#10;mj2Wz16bsChhSuaiMusrlNpeQFX8vXAl3Ix6bSQ0evZMsvXfQAr91OpzNPW6wRnDUB13DQoS7kBR&#10;+uuoPEQQrXAObfKmrlarzJQTOKJecmqlgvygNKshISFQLuL/ZU/00KFDXa+++iqmTp2KnJwcIyua&#10;HvpbwNibBclL1sY/pzn/8DuaOdmcR7Hs541oKF6IuiMRqMydgPLML1GR/j7Kkl5Guf1xVNpU9fIG&#10;VMdfgVriL5ftIlOox2MnBmssGY+koQa7KVWsd6PoycgDL+b7AVmr0sIFOhucaHiD3zMgmmT21g0h&#10;brgIrqRLiDeGwkFQXpdyBSqTb8fh2GdwIu0TPncY26DdDDmkYraJ8prtlfworapFjdNyCJaXVyIi&#10;OBI3XHnjT4Po99//PfbuVQIt65AwVoo6C0BLnRznD2ahpmIlyrLeRVXa/aig9VDFRrhShgGpZGg+&#10;LOJpDZiGsnHGm6yGXmGsCgEld4q8jJan2IBgL6kzTSc06UAveV8XETzVJ18AV+r5vK/irC82IMxs&#10;CON9TE7fJIIjk6CdAEngWxMtXuBevy3rtTc/25P37EeQdgGtlcuNd7qMAKrA9iRO2H+Fgr0foeLQ&#10;RLhKZ1GrybCQtaJoOi3lF1NBU0DVVcLpqKJgkkg6xWSVlXxPkelNjrTUZPz5qy9w2623/NeCaZXX&#10;HDCgH9ZvWGE2YirXZkVtJY4XKnevpbjKygk4tYTm3AtPyUpUHhiPwtRXUZDIyZR6DTyZV1vLMgLJ&#10;2szHsXOlEDiLdC0jK0kA+hoSAbRZteDYikf+qgeafHcmMpsQG8/kp/o48qgMKt7fQQFcGXMtSmPv&#10;Q0XyG6jJHMFn38LGCDxrUtEwotCtJjhU6XGtOXiBjol/NnmcqU21KUcpoii0ZaG7+b1y8oVigeWl&#10;TaXcDt2djSeDVqH36BXoEhSPbpHpaG+KPpBCCZwjDhE8H7GAdGCmCZvoEbYXPfxjMDAkFvdvPoFv&#10;DlteZT6d8TxpxtodDYgrdyC2rA7xFW6zY19cqs1UIl3v5XPoO4mkCXzMB3aUoE9QrFHYXYL2oV2I&#10;4q15/6BDxuPVRunuJmzGZUGb8P6WLKxi86Sk1ZYKquBKwswKQpBqE0umnBhWLmtPHfuCwviki15T&#10;Q3rZexZJKv2Dh77q/RmRl+8s0isUgPIa15IUX5yaiqQJvpjx8NNY9sCzsH/wOS0P9uABggR5mWur&#10;UV9VAYerzoyrpF1+fYNZiKzgzZRX1/y43tTg1xJYl5/gnaRICLqLj8O+fh3sq1bDfYCDI8+xwDaN&#10;SnlrBJ7r9LnG/wXwaYVb6EWsw9/2AmgvkDGHwhD0W4ePICYsEn4vvIQ1H38OR4wU13/3JsKffaiZ&#10;7EI1V0PDbjTdqb4T6VpZUqrqqL/YR6aTTSYV9jCNITg4ylqZoJHDTxjgqf38c4578JGtCFdHxqB3&#10;YAw6BiSga2QWeioLTtgedPCPN+Ec50+YgwenrcQn27IwI8+NHWT5ZN5C8f+aX1GHKvDiok24YFQI&#10;Bo2djUETV2HghB24e3ElvuKE1F4FlchXqFUAb/7S5lxcGrwdfXx3YmDEXnQN2ouOIZyTAtGciwLR&#10;zSJIKhceeYDXGeg8bY8pWNRnzErcHb4F4xKOYxebqO1SMgBr+c8C0CSthrG/1BWakrUea21EWTpM&#10;X5EqyENV7CeB7zqHZrl+yU7VPw+Ve7+kbnwVlQlPUF7eBeXjt2SrZG4T3SwyOrtR3p4kr3z2fs77&#10;9z9AAtC6/y7q892U4YnEHsnXmDSjhfb7kb/ndTjyfeEuZy/LE20ixWlQkFeU+kxUpBApHtLR2hg3&#10;YIAJvfyfAdG/+MWT7q+//grbt2810QRmspAEkvPz8+FkZ2iR5pS40Ps0OYVpHOovcpCpWaC4ZfJC&#10;g8J7DsBZuReO4s2oOxwIR+4XBMu/R1Hi6zgR9ywKYh9DSRx1KA2ZWuJCp/1Kk8fbY7zGvUhdOFYd&#10;SF1J2pRKHJYgrCiiPpejU7xi9zpMvfiRYx1/vUVxykN+I+ptN5pwDZWht4C0QLT4TLzF35Pn2nio&#10;z7XuZScpOYDBi1eiMuk+PveLKE75PWoP+hOw0dyVo5T6vt6lZLINRq7UUjCXV3GGsJ/KS6ox+tux&#10;ip8/M4D+5rtvUVfLTrT6Gir8ZfqVE7FecaxE6S7Eo/RECMoSn4cz4TbSjcaTqzr6SkPnsg+FvLum&#10;UWRok3T9BwnSBV7ldv+Zk+hnk8C2wge0VCCSF1Tg7TI4CeCq7VebTWSl8Uqj9wBqkp5j//6GMuVT&#10;4IQve5MdXkNx6Zb7Xwwm4ESFajZlmP4+afGbQy/Q+nVUlaCi9BhiY7chIGAinnj0PvTt0ekHgHpg&#10;967/ZwG2POlTp0aSN6ppXBEMeLTEQwUm4qR0u6vIPxK8NjRUzUH1IQrePc+xL2+nkcIJoRUK9vXP&#10;HX8r7EMg2vs7jYLarFrwPifDfTQBm/wt0gbFxM6cTN1Il5oYv/yEVyh4R6Ly2FKCr1QO13HyehmV&#10;iXb7SxHREufEkCEusEPVa4CWlLVZjfDIg0mh4yQfmLhvfcvKCCClOpUv/3LLQVwYtg2dJ67HOcE2&#10;9A5JQafQNLQKSUWz8HQC5xw0m7rfKMjmwfsJaA+gS0geugbnoktgFjoHpaNLWAYGhMfjwUW78E1S&#10;NlYQOMuki6lz4/v0TPx5/lL8clwI7v86CA9NXIjHorbhqYXJeHbtPvxyx3G8svsEnttdhisXHEWv&#10;4Ey0nZTI305H74h96B6Yim6TY9HPZyfOG7ca90buwFfb92NtQYPxXqu9CmHSxjcvaPsp+lceZm6R&#10;TgfRet16k/d3cEzKOSb7DiBv7gLMf+3XCLrnAST84WM0rNfu7iqzWdHrYfF6X87UljORF7z+FJ3p&#10;O6eIz8iHlmwwYIZ/ip8sOM7XtaIhL7fCw4pojKXsRXxYFKLe+z22+wUAR0+Y90+/1/9XAPqvHD/s&#10;7x+SAZL8jIh/WuzCLleYlcKQlN5wR74TPjG5eHrmNgz1W2NAc5uAWM7TNLTgPG3hm4j2E21oO44g&#10;e9wu9Pe34dLIVFwRmYTLAnfihrCdGDZxOS4bNRd3BizHu+tTEXiozmTjUPjHEiLWsXur8fSiPfx9&#10;AueJ0egRsAc9Iw6gR9RRkydaIVXKra7rNiGqNnoMzcMK0CzsuPFGK8zKbISkTGjjG2dK5/9y80FM&#10;Pe4ysdFKz2jy0teVoIFGonS52lrLNkqGKbRIexVqSY0F8kmWg0D5dxX6YTZ9uWiil29AdV448lM+&#10;x/GYXxoQbRxVBijL43d+I1G2arOfcVo1gh8Thmc5QBSCZ8LwjOz+sVz/m0gAXY4wrS7H8f4K4dS+&#10;KD6PHC61SbegKv0huI7+lg1REffNpIO0e2tRxTFWGJ2zcf5JXhw/Vogxoyeg3zmD/itBdJ/ufd23&#10;3XwLPvv0I6xbuwKHDmWjurqYsk0OLmkoKwuG9rWZ4kdsM8WG8XEo4sk4gIz0EVjO4ZuqbbCVnbSE&#10;gikCKJyA+kMfozb7LZSnvIBK+0NwcGzNSv5P0BnH7d9JdvKEl7yveTehEqh7kq5GXdLNxCUPoiz1&#10;VbgOj+fEUO4p8joNB0VfCNOwi1DD7tG8kWTdumUDbr/tpjPjMwHopiW6FXxvrmm91SvWhQDaWZ+A&#10;0mNhtPZehCfuDrjjb4Qr/kq4Ey6Bh8hfLnPjSTYhGI0T6CSAViM0cQRgfh6A+nnETjXPJ7I6WM+s&#10;mJtTIPoKTsRrzC5kAaxKgujK+Ed5/gVB9a9QSkFSle0Hz7GZlLqr2cu7yKcUWw2CGtaSv3ZAu10q&#10;Tdu4LGCUnaKFLetGpEqJKo0+bsx43Dn8/3aYx+WXX47p06fzqdlMCli1R1ZsY7ihNRHNLttsOMqW&#10;ojxvPE6kvYaCxPtQnXwLkEZ+YP82xFPQ/tPHX+PYhIynuSnxM16SwE8eDLftXNTQqq1O+gUc+74m&#10;WJlHVldgxCGOUBFFTmWjerHAszwYaqcmk0SOSLGYJgaTlruppibrlYaFSk8LPCfwrfHJx3DX9G04&#10;Z8IKdPXbjO4RKVSMe9HCPxPNAjPQLCILzacSPEdmoHloOpXlHnQNySDAzUDfoAz04We6+cv7lYpW&#10;ASmmmEO78evQbfQSXB64Fm9ty8U83lpAWum1lpYCn22l8p8Vi6snrMKFY1fhgskbMNhvkynQ0Mdv&#10;K9pPijXAuR8B+8CpmejpswvdRq7GRb6bcN+sGIxJr8JqNsnaZkESHqXWNfhMXnd2wpnAiZe8YO5f&#10;RVauV5FUg9ZBTOQnB4SkGNg6dnxpOapi4rFt9HiEPvkMFr74CmoiyL+HjtIaqD4jeD75+6e1559L&#10;7MLGOeP1PEt9CbjII2hCgkyYCF8pKMH+Vesw40+fY8XocZRHdqCarzt/GkCfpb88fpq/Um1kaXM2&#10;f2tjFHmnmuMh36QkuFZb1nBgvkkqwANzCVB9VqOHzyb0DElAWz8bjd8sdI/MoYGbhi5TEtE70I7B&#10;ITYMCY415e1vjtyN9+OLMJNDqRUjhV3NKPDgk+hc3BC8Huf5b0GPiVvR0ScanVQ9MXwf2oZkoUVA&#10;KjrSqJa3u8OUaHQOjKHxbINKhbcPSzNZc1R0pUXYXrSMzEW7afvRms/QbtIuDJy0HrcErIR/ymHE&#10;KYMU76n5IWORrGXIbKrTmXJLjgF5nC0QbaV7FD+afhGTeuQMkIMonXy3CdVHIlGa8SmqEh6BM+F6&#10;OAlatTqIpItIyq51HhrilD+actZ4ESnzBbQpk00GpWRiBIXimdVmyeJ/gMxv8/tmVZn3blzWlz6X&#10;464u6UYUJ96O0swXUJv/NQ2I+Xz+ZPZCuZlvNWxWDa0lk5K38cjKysGIEaNwySVD/yvCOfr26+W+&#10;855bMXrcd7DZ48wmODbNUC0xhTzrap/G2hSIImnMOTX4H2WjKaZzmMyxn7JGYxtvnIL1BQtpeISh&#10;bO83KE37A0rsr6Mg/ikUxj6I4ri7oP1BwkRu9rU33OJMdMZx+3fSXwLQNj5j0jCzQdHsd4r/BYr3&#10;fAxXwSz2B+Wr2QDpsPa6iV+o+OUclIbJP3EYwcGTzozTPvuCE6OqRvrRjIQ80IrR0xSslysfh+Fu&#10;SEX58ekEki+jPvZuguibUB93pbE6zC5dk4quESALuJja+SKvtarO/Q93sHkuTjhv5g8DrPRMBFba&#10;0UkgbdLmsbMVRuCyK153OFy2243lXRN/D8rj7keF7SlaYy+hMvU3qMn6Eu7DU4CS78nB2yiBUsmk&#10;VqSo/Euy5o31x46VcKI4IyChHueFEVakigo3Vq3YjK8+H4Funfv8nwLTl156KXx9fXFC1dZ0kD80&#10;OcUj9Qp8luddk5KTsaF6Awr3jTUVBhW0X0JLz5FyNQH0MCNkTbq6n80D4qWmpNcaeUvhHYbIh43j&#10;6T0bL4hioRKv5vjdhsqkZwmePyN4piHkFPwUZCzkOClIwQLP8tQIPEvRGkNBA6YLs3GJ6sak0Krj&#10;+5x0lFLsBQM6Vxc48YcNabgpmKB14ip08N2KNqGJaDU1G82CD6BZUJ6Jc+4w6xDaRexF88k70XHy&#10;VgwOjaEi3ICBY9ag/7er0Oe71eg5ZhO6T96FzgEJptBCl6gco2S7Tt6OvgTIV0xagWfmx2NitgOr&#10;eG9tHgwmAP7lrirjGeupOOtgG7qHJFnL0qF70ZPUm9c9x63H4DFLcf/0HRiTnI+NdT/MnFnGdqvJ&#10;5uC1gwDurwHof/VhwWXBaGvueOeQOXR/pYSrqELJrmgs+/hzBDzyBLa+93tg0QogjwCa4PRM4Nl7&#10;nN6e0+l0wHY6nek7p8iSq00BtMCzclcb0CLXkCobVtRSvqRj7eRAzPjiG6QtXQ6c4IjIM23Ke5/1&#10;QP/U8cP+/iGZbAz8jNc3J0NMhrCXaJqgoK7OAGlyipkLyzmpv4s5iF9M24ghYxaiF0F0x8hME37V&#10;lmC2U+Re9JqZjV6RCquIwQvJ9ZjModBcJMdhwn4n3lwajYenzMF1o6Jwge9q9A/ahT4hsejkF41m&#10;Y7ei2ZgtpjhRn6Dd6O+/CReHbcEN8+Jw2xI7hs3cjV6+q9DZZw26h8WiQ6gdbcLS0Yqgu2XkAVP0&#10;RZVKlUVn8JSduM5vLf60MRObChsMHFAoUq2LZqa8HeQZw2MEXWajM1ssKafgIvWJSPNJqyNmNcQE&#10;eMg7mc0foRlQPhelKW9Sft6HUur/yvirCEYuQ4PSj9ovaJTvlLlGr1rA1oBbs9Ir+Us5/LMBtJek&#10;yxuJel1L+QJG5Yk3Ij/RCueoPDweDca7KJPIWnmyCqdJTnlJEV0H8MUXX6Bnz57/Jz3RvXr1cr/0&#10;0ksICQtG9qEMVJhKi9plU4/y2lqcKC43mVgkAkz2EV072TZdGClDa1AOLncO5Qc1RNVCwpPpcB3y&#10;R1X2SJSm/olg+U0c2/0MimIfR3n8AyZFnCNpODzJ1xuvrccuAKqxtcDoT9KZxu3fSX8BQDckEN8p&#10;Djt5GKpttyI/5hEctb2NioOBlK1aH5LmqyJwVnCXZAR1YJUySbG3aVCmp8edGZt9+NEHKC4uhqOO&#10;AoXfrK2hsNG3GyhmTHWYfIqbfagqWISShN/AGfsY6S644m4wpT5NLItyNwtEaynHMDgnz8mlc16f&#10;BDv/QRKA9oJnM/n0moiT2ushtys+lmQGYZiZmCbtme1aXrMt2jCZQitMSwG2G02lxZL4J1CS/AaK&#10;9vwJrmMhxJPLiDZiLMFDUdxQX0CQVUbBVG0yVoitJZ6UsKK8mpY/5zQNRTMBKspcCAqMxNVX/cRy&#10;wb/5+PDDD1FSIh4AeaTUksHkDbfWOTx8cIWwuKhqytfBlR+E/LS3UbrnCVTuuRWOtKtoT1xiPA9W&#10;WkP18c8B0BwTI5Sb8pQFnK24esXYX8D7WaS4e93bGyuv3b7a4FCR9huTgB3FsxvBs6oYWasHVso1&#10;L3jmPJAcIhl9IlKuVac8zgLPDpN9QnGHUlaKSV5UDLy+KhWDRy9EZwLcnpHJ6DhDXmbll23MtBFy&#10;EC1Dso1XqUvATpwfth3PbM7F+CP8Pn9+DmVdYI4D38Tn49cbcvDg9/G4PGwDzvFZhR4+24z3apDP&#10;Blw2eTWuHDcfw76diuvHzMYdQevwQZIDX9HW+c1B4LKlyt1sQzO/NLSKOoh24Vk4JyIdvSfvQP+x&#10;qzE8cis+jTmElRVWrLRAs1SmKjaZTAcSIQR2Hgppj5iU/fCfBtBexcepYoScd1j0t/EAKAa5qhr5&#10;W7dj9rvvw+e+hxD9+4+BlRuoKQ8bAP1T4FnH6e05nf7acabv/JAsflLvKq5edNL7LJBTVgl37mGs&#10;D46E73sfYues+WRNMoT4ToVUOPnOAuifPn7Y1z+kUwBaUftaxbCWuC2QYZHe0ZJ/gaMGxKCmJppc&#10;B7tO1GBizH4MnrQS3UJj0T3cjg4hNrQOTrBS4IXY0co/Fv2mp+G+nZV4PdWNJ1bn4BqfRbj8qxDc&#10;9G0obh07FRd/GYTLxszCLSHr8PgiO97aeRRfZzoRUABMo1hZSqbW1iZ5rrUZ8bs8N27/Pg7nEHgL&#10;YHeUN5rzuI3K9KtiovZMkJoHZaOtfwraj9yES2mwv70uB8sp0gQJtJ2uRvGw2shqXJMK1xSIVi9o&#10;06G10iajTjpJW3jEToallFFJlX1NMsBkOI9NQW3u71CS+ixKku5BVcqNcKQOM7LWpaIrXjkvXesF&#10;0NSlFohumkTgHySjr0mnAWjpAoWQOlOvR1HczTgS8xCK9/6O6mkqmYK9qWwRDmWOUNCUi3Z2Bcor&#10;NLqSHm5s37EZzz//7P8pL/Qtt9zi9vPzQ1ZWljH6NRyqpVzJ8Stzuk06Qj295KCGtaZKOonyz0Ul&#10;5MrjdQYpgYO6GY6yxajLD0ZZ2vuoSHoJxXFPESw/hrJ4K8eyM/l+uFLugDPxBrgSrzQb+7QZz4oj&#10;HkBMJOK10eFNxuP/Gv0lAE1sWh8/yIRvupNvRmn8gziR8DpK901EfYVmm5xoZaiuKz+pWypqy610&#10;qNSM1bX5Z8Zk115/FebPV+FR9nUtBYulNwkaNJPEcEWcbNTIBBvO/RNQk/wWymKfQHXCfbROaKXw&#10;IfVwsKvDeRYYNcwtoHoKRJ8K+G7S4H8nnZx4ei6dRXpdANoLok8nAT4v6FMbFRh/Dj87kH+fb+Jq&#10;HATXVQmKmX7IJAAvTnkfJZkjUHUoFJ7SFew3iUPt27aAmipBeTyVVKRKFUhlTuEl3WlW26Rg2e2H&#10;Dp/AnLkL8PLLr2LIkCH/ETD91ltvITk5mc9sHcoQYAClmbWCABLNbFPNFjiOTEFpxm9RZH8QFSk3&#10;oCZlqNnoKSBr8i0rBvpnj73Gq5GfDE/p9wSgrY2pupcndQhB+xDe+0I4CKzlIVFYjvKUl9OqPm5/&#10;F+X7tXlgNTs7iUS+dp2gbimjUqFCMcubUq3W2bSXJMOSL3CCcDJpNzfBc5XTabzO2iWg/LDBh9y4&#10;Z8ZODAnYgq6Tt6GL8jbPOmhyLjcjgG02/RhUOKFlUCbaB6ehe1AcBgZuwe3zYjA6t9qkeheXJFFS&#10;xhIr7SLF8m+9ro1HS0jauR9RCvgdrMWIpMP4/YZEvLMqAc9+vxvX+K3AJUHbcG6YHd1C9qBFYDqV&#10;azZaRB60dvFPsWGw72bcFLgeb67Zg+nHPWAPGCUrVVJr4IWABG9s4vrZVhUhkTCQ9P5PH3oGgWQR&#10;D6+QEyfqzAfmJKICqalBbVIyNo4cg6CHn8Cy519BfdgMIIdjTSWjEA7LG0Wl9G8EnrqTUqt5n9kC&#10;z/qLzy0BoPjs/QTPodMQ8cV3SJDX/ARREI2ChlqBZ23WVGaBMwNE0dnjpw/1/yl+IaDmhLZSuInn&#10;pSSraCCWsx+rzMqhvNIClrXuBlQ4PdjP7p3B4Xhlx2FcGrIJfSavQ+/g3Sb9XTsDpBPROYJznvO6&#10;55TtuDwqDk+tysEnyRWYwkk240Q9NlY1mDknqap5rqLENrLs5qPl2JhXhHmJmdhaWGPe19wP5sR8&#10;YEkGeozdhK7+NrTjnG4RnIXmITTKQ1UK/BANc1L4EZP2rj3lSycfGwZN2orH59oRuLccyXxuyalK&#10;8roinfSfDAcBaK8JJ1+8EXFiRV4YnM2zWXCjTDRFayQpPLvgKZ6G4uwvcSTpZeQn3odypSJLuRwe&#10;uzzR1JEGA0ifWjLbckIJ4Fp7j84s2/9Okuw34FnXIktPu/j7juQbUGFXUoBfoDT9T0BBJAd9Kxkg&#10;HR6XXB2WsaRMY4KkoorKYqSmJeKee+/4j4Loa665xv3HP/4R27ZtM7UmZOx7V8w0dFoRdXKMFMtN&#10;MWY5sowzh0qhnkZO/V6+sZODvRDuwgBUH/oKJdm/wYk9L6IwWZUm74TTfjNBMsl+I6yMVwrHIT7T&#10;2JgV3MaIAqWNM7m/+5OIef4dhXT+pcS2JahNxCWJ16Ii/n4Uxv+KhtYouIpWkre15lSGGkcF+1gG&#10;NrmEBkkdjUjtEHDQMGkcph8ff/jwdygrKzPgWR5op5LXasQ00dzFHEDBBN6gYhmchyYhP/m3yE94&#10;mpPnPjjTbrEyKGh3ZVMAbTy9XrAj+g8DaEO6fxMyk5xkzt5Jb03GH5EB2PKyn8s20RqzkRLOI11o&#10;qiU62M7q2BtRkXA3ylSMw/YSCpLeRlnmZ3Adm0gFOYtzdReZXGJTy0q0Ej1HiEXz2b8K/Cds46xQ&#10;t3tJAmzHjl349RtvoW/vf194x0MPPYQYlTHWM1Axl5errjznKZ9HcdAGZCkPZO0u1J+IRGXm701q&#10;w8qkq+FIGQJPsqr7yWrVRBR4bsy//LPGn989yU/kpUYAbYVoyNN8ITwpFxE0X2I2hDpSrBzgFfHX&#10;ozLhJpTYn0Xt0TA4yyhM3RqDo2xDKfFhNRVGnanOZQFneWXkiVb4DZULAaTBJgZNc4I4qlDjdBjz&#10;QeBzbQ3wx+hDuC5yK/pO2YKO/jGmZG/b6XloNV0VxgieQ7WTXpuB5AnORacIbQ60oeuE9bjAby2e&#10;X56GCXtKjXKNY9fOiEnF+/6hePabr/H+1HBEptuxyVlrAPZ6PsI6Ck/5zmWaaYPS18SGty/NQceJ&#10;29A+KNnyUoVmmEIorQPi0CkgGoP81+O1xXGI2nvc/I58SvK7y4OuzUPKKgMadWZjpMnlTZLyZE/I&#10;5yuB4vV2/ifIaH9pdaPZrWAOeWQsj6IV2OFRdg2B6MNHkDNrLma98Aqm3vMwDn45kh1mI06y0sBJ&#10;KWmuNQWdXkD9ryI9b51Hy+ZaMifVW7xlJnlVDdzHixAzfwm2TZuLjDWbgXzCHmlK8lyNSwVzLS9q&#10;U8B8Op3pvmfpFImFDDXyi1ZaLA4irzcG1Jgz54B25Xuc1SYFXoNLscJWaMdODpf/3kK8usKOYYGr&#10;0WXUUhOm1XPGXrQNSUKbYDvaTN6Nc0Li8fj2MoypAKbxnlEczjkHCrGxsBQ2RwNSiN2WpuTgg0mB&#10;eOq9D/Gbr0dhaWwScjjk2gzom1qKh+ckY4DvbrT1saNt6AGzemXRfrQIyUVzyhLjiRaIjjhqqE3Y&#10;IbT3TUbP8Vtxe8QufJNwAlt5Lz27IKP8AJbvXZxYw3M1nA11JMo/TgfRyWkm4t8GRJvI6hOUnalw&#10;la9E2cHxOJb8Go7H341y27XwpGplVjqyEQMYnXkZAbTlHTYA+mfJf8uDbYFw6W4RrxV7azaIXwB3&#10;3Lkmw5MKrajuQ1HCC6ih/kVxBBuhZfojlPNlNBJKOZcqeC4jMCozziwB6RUrl+Cuu/+9hVb69+/v&#10;fvbZZzF+/HiTYk986j0kq7yH5reJc3ZQ+Ct8UBpIpbBdlOY1lBcEzRW5Y1Ce9XuUpb1CffwwSuTY&#10;s91gkiPIiaS+8fah2ZDfSGasBJ6N01B96SViupMJIPS3PvvDMfnvIbWNADr+PDhjrkDZrrtQEPMK&#10;yjPHoKFkHftTobflJvOWel0rMtXsayvUy4mCYs6vnzouu/xiTJkyhbqHYkUynbPM5VDsFJWRsc45&#10;++WFrrehvnoZyo5MxtE97+F48pMoSb0TVcnXoDreu0lADM0HNh7eRsDjBT0/cwL9HBLTeJeSTi4p&#10;8XnORKeetenzNmmP2chwCYlMxQEBJy7iG2PAyKT1yddxEt+CSm1qSLgLxQn3m+o41bmj4Tg6neOk&#10;EpPaXqK6dPvZt8caw2WUIaAO5RVVpgwppZahmkoncnMO4umnn/2XlxF/4IEHsHr1at7YOlSZSMVj&#10;9ChuSlRrh28hGmoSUXdsNsoyviA4fdpMVEfSBQSxfYHknqQ+nJSKjR/GPrvFIrOx5NSY/H3UpP8N&#10;gNZrFoA+GaqRcjmqKVCrlCEm5VZjcZfF3wVH6hOUNRSkjk0USsr9qIAFGi31DhovinFym7ZZ4Fl5&#10;VFUEpIJTR+mgtJlWy56cGG55Lh1GEQmArqHh/+HOHFwdtgkdxqxAl1A7Wis9XQQVWwQVnSnTe8RU&#10;GGw3gxYsFVzLqcfQZvoxtIs8gA4he9BjSgIumBKNG/y345u4Mmxm9+oJl2Ufw8czZuLjmRH4fl+i&#10;SUW3jDrsj5vS8UDICtwWsArDo3bgpu/Tcf60dDQbs8vERsrj3Jr3bx2UiI6T1mPAlFW46/sd+GCb&#10;3aTcMvHNJFUOLKlzmMTxAhTKsmF5m0kUGyK9I+AmPw3fNTzwHzt0c++SAK/1p57J8iHpafU6n1tp&#10;y4o5l5JSkTFpCpY+8xJ2v/I2jtAgcebmQXnbpaS8INp7NFVW/4pDkE35di0A7TShAspoU++oQd2J&#10;fJTuzcaelZvQkEOoU822VLvgLqsw/ClfobjS9VcA9NnjrxxiGi+dvBT3i9ctWGk8svU0cVzWZnCB&#10;Zw4CP1mP4ooSow0V1BDHl8fYj+PeWdHoM3k9Wk7YSgCdgg5RWWgXlm4yZHT1jca5QfGc3zsweNQS&#10;DPg0EHcFLcYnMQexlEy7hQ8wPTMf0+25iCv3IJ0sqJWnsdH7cHfQKgyYuM7sXdBKUrMIrWDl0xj3&#10;hoHtM0aysnE0D8/h+5aRrlzyraOOoVPgXnQfuxlX+m/C73ccxCpOernBKsVabKl4UJulLVmnjdNa&#10;EaX+5/sSdYb4PGIrq1gUP2+MTm0wzIFbIDr3OxTanzNZq5SVywK31In/AgDdVH9bOpqvG+K9vPuw&#10;Es41e7IUhlBjuwWlsQ9R/76C+uyvCGG0yr4P7oYiOD1ac5NBIElOI0lyniDaSUM1KHgKdexF/3IQ&#10;3a9fP/dTTz2FyMhIA5y9h+RTba0AsnV4vdCWlNNzEy94Uqh/N6O2cAaK94/G8dR3cTjhKVM0pCxR&#10;Za5vZB9cQ7h2JXEJ+yqWYxHTOCbGy9x4bcjbx+pT6VWRdKx3H1tjQojGAmhNx+S/igyfEKPF0dCK&#10;vgpVu+5Fhe0tuPb7cVJsZb8eIl9XGj0gTeDgf6a+Ba9Ly8uwZdvGH+Ourt1PpVK75pqrEBMTh6pK&#10;anDJYlJFeSknjKwzLedqkOVzS0eDcwNKjvjicPp7yN/zLMrT70d18s1wJTXm5vMusXjDJLyhEgI8&#10;TSyfU9aQNSksssI9LLrqJP0AgBvw5D17GeE08jJKE4b58b3OdE8vE3nv570n31MeSpOi72oSgWE8&#10;fzeekzd+MGkgPzMYDfED4IkbZALWkUYG3ns9Gvao4s4dJvZIAfsK3K875MOBW8x+FZAWPDqMmtqj&#10;FG2KTbMGrrbOg5pqinYNieYQjxUrVuD+++//l4DoHj16ITAw2ArT4FFRQZBpPM5uEzemYskNgmCe&#10;DLiLV6E8ZxyK7K+ZjSWqJuRW/sVkAejeBDAKd5HVqr4SeP65AFrkHY9GauQD8ZIEqzYIVMRegrKY&#10;K1GVdDcqkp4wqRfr939IFp7BvqbgabDKeCpfs4CzJoqTvK5lGwOWjUBV/TIRJ1SjJ1rgRfGqErvy&#10;5mwta8CftmRg2OTl6D5uDXoTxLaKoKJTvtbww4ZUmreNvEJBfM03C23DpfyUd1nxi7kEu4fQPuoQ&#10;lWQ6Oo3cict84vHexjJ8z6kWzTFQjloF/tjdpVhw9AAeiVqNoT5rcOHkjbgoNB59CZK7hKSjw9TD&#10;aBFFC9l4ufebEJE+gbtwVcg6vLIiBnMLKs3vaINUjVmWEo8JOAhACDwKUGqcrcO8RhIbCGKqV0ys&#10;Lq//Y4duLm1uNLr1p/f5RGqPAHSDynYrHrCcMis+FbGffYf5j7+A+S+9Cfvs+TieQqNVGS2klASg&#10;jcegHi4arjqatr0p6TWR3j+dfnSc8UPswwYH6hpqUesmaHZaKx+a3HVUoIUZWVTyfOYyPrt2GSu/&#10;movwjs9Ww3ZVyUP4vwygz9RnZyIdZ3jNe+kdJ8MPXmK/mTebvNT0e97vqH9FBkg26WvLbU1+aahC&#10;vbMElY5aExahObWKw/WbHccIkreie2As2gTa0DI4yWw0VA7pzgF2zkU7BoUn47KFmejisxKdvpmF&#10;B5YlIbLSCs/S5l8VYVlHtvxm5z5cP3EBen0zD32C4ygzrFCsZjMKKFNUrZTyI2Q/WoZmom1outnM&#10;KBCt1Hbt55WgmT/BdEAuus4uQM/IbLQbvRFDArbj9bU5SGJTjrKhxbyXDAGtt1m53AWpCaCle8yq&#10;WyOQJhnxzz90Vn0fzQXjUKtPRgNBaXXul6hMeQ7VtttNSIAlmxt1sJHPp/Sr9V5Tef63k/T2SQDN&#10;aws8i6iDTRo96uHki6h/h8AVNxQu201m439Z9GOos78KV84INlolqOT6yGcbC8yyvJbnZTg5XMI5&#10;9di/fx8+/+wz9OzeQzr2XwKiH3zwfve87+ezWy2Zqi4+cOgIVL1Wf8uoq3NUWhVVzUgR6DtzgTpy&#10;SuksVMn7n/p7HEp4CUcSHkNx8r2o2UMjJuU6U2uhXv2i+hex7O9YYpAYgl9V4eXrP8JeJ8enEWsp&#10;/aD2fNmIW0QJN1qk9MQGE2k8vOP4951P3dsiC5M18or53E+TedbGzagWWTr/VBusdvwQt3nvLxI/&#10;CqtdClfszaiNfwq1ez6hVUlcUB3HTlfWGQfxAbvay+u81tikpe/B2PFj/jrmUr7fuXPnnhTGsoRk&#10;AVlHPVRgxVrKyadlng5H2VqUHApG/t7PcCLldQ7kkwa4uJJushqTIC/teRxEAsxYAipvnKpJbK3K&#10;NBeZ6jSKo/YkDoPHdjXpGngSriPdgPr4m0g3oz5uuLm2vI/slJOTp7FjRAYocyKZRNqNJaKbkHnP&#10;hJbwN04Sn/HkpsJGOv13/6mk9g41oQUKfynd+yuU5X2FmtJpcNZtZg/vhaPhMJVsKUWZBaQ1ofSf&#10;nGtOLenyOHToEMaMGaPqOP9UIP379z/D/n0CyGQeGbx6AAoXxQZaC/4KtLeRMRajdv8IVNpfhjPh&#10;Ab4kD7MFjsXQ8jZoucjyPDRlavXrP0aaaIqrdqaSd4wXQuMnwSDSOFpj5yZ/KGyjMP4B5Kf8BtUH&#10;fWmoaIkmh53ItplNAfI2SYFYpF41/Sy+lyeWwkup6VShyAhX/i/wKe+tNguuLgPeW5uGIWMJnids&#10;RTcqr2bB8jYXEsQWW+fgw1Sm+9A1IAPdfBLRbfQO9PpuK/qO2Ykuk6LR3CcazfwS0IyKsDmBdLvQ&#10;I2g/PhMDJqTjqfmFCMxmk3gvLSytP5iDd2bPRt+Rs9DOb5vZwKRqgc3Ds3gv3jucYDw02yhMpaa7&#10;ZMJ6/HJuPCJTi5DGZhSxWVXU/5ZS/CHoakr/pw8NkEiPaQbLOolFvfNEmxxN2EMNG6swtAoPGrKO&#10;IW3eGiz/dDT873oY6371Fg77hwK7YogmjvEzHOtKyrSyMlN1UEZVLX9M6lSRn8oRXEyWKHS4TYGc&#10;KgpZLXzLdydjRLu2FSunamcnVyoEykWSnYpvFumawESV8SxvP+FKXQ2KCvNRWlgAVy3vyPd/QBoT&#10;L5nX+ED/xYcZI+vyh4f3DRGb+SPSAOvMLjQkZ4J38grXctwF+hQao7Rsym2sXDoKU9Aqk0kbpDFo&#10;ep8z3a/J6zp5eUu3FCBX1mQDaPib9U7emN8RnyRTOEzLKMOjMzbh4tAN6BCwEa1CE9BqKud2xH40&#10;Dz5oyvW3D7ejo/869PNZgPvnbcDk7HyTH1qhWMS7eHFxMoZO3oYe46PR3Ww0PmCKG7VWtdKIHLSZ&#10;tt9k81FVQqWzU/rLlqF7aaRnof3UfeZa1CKM76tAk0rzh1E+kLoH2PDGumzMzq0wMkzyTJsGobRu&#10;HhpyNAyUS0g7O2qo41V/VT5qIxYa+7mOvG2VoBEGIOAgBkDRSlRnjkdx/Bsoj38IdQm3NKY7oz4W&#10;mbzNWoWkvDZhd2eW73+dGnVoozPMIr0uuS8do9/3ekzl5LqR976ZRN0Ufyvq4p/kI/tzwLRNU6ln&#10;D8HhKTXmg/y9SnPXuNCAuF3xeOqxx//pXuhHH7rDHRo8gWLnIPvQ2qpdyXtWksmUSrGGpD5WmInl&#10;pqFR7Yo2e6k8RwJRn/4mQeRDcMbdCUfsbVaFyCS2MUkVoS3npYCk1R9eYr94M6L9TB18qq//ftJz&#10;GeBL3HeSfgCGvcC6yb2akN6X7q9LO59EHJByMekyYzDIcWtVLyaxrQ3EdvXkuQYluTCF9Iaa+7uS&#10;b0C57U7y6jOoSid4PjGXeiKRAy9eVipaCxc4KC8qqoR5JGgcxMRTcfXVl/5tWEupywICAkzcqw6B&#10;aMVHi7OsJS6V+fZ6o6nlXbFUQsvhLoxCScYXKE17B8W2F1Ac8yCtvztRGTscDk4qj/0GNvIqE+hv&#10;0qKQtNvTW8rRmmwiAt04nlU17iQRFOs1MoNyPp4kVbUzQfCK77HAmqly9yOyQJ3FYGcmfffU316L&#10;xiLvd08yhDeM4O86ixHIIMmXw0NLsTbpVlQkPmQq4xSkvI8Tad/CXbAADZW0kpXEXvFm2rwhBaBR&#10;JZk4viZAR5sNnnvuuX8KiL7//geRd4Djqp/nhDYA2lwTHNQJPGsDBgWPaz3qjoeYfJFlMbTiYu7g&#10;mN3AttHSVX+dBqBNv/F1i7yT4+8nA6BNvm7L8jS/d3KFg/xjsyafSnOXxN1m4sBchyeSN1fzmfnc&#10;Hk4SGQL1BMUEL5KV2pQhMl1q2sr/tCnDSUWpOGDyuxSnBKzAs7JVRBwsw6+WRuMK32XoMXI5egQm&#10;oOs0KrigHLN8qjCNtuGH0TkkB90nx6PfxJ24JjwRv1iajU9jTuDblBL8icD26U1ZuHzmNvQJWI1u&#10;vmvRY/IGXBQci8Gj1uHikavwYFQ0/mwvhKC/1igiqONuWJ6DPrOz0TLIjmb+dirQDLRsjHfuHJyK&#10;zmO3YGjADry94QBWUEOqGqEUZYV2bdfUGN75S+SNFf2/SMYLqHQ1Il7rNUkkba+xFt+pCB3iVQfc&#10;NXWor+D4yZNbRWYu4ggeOIGjsxcg+usRiHrul/B97CnMeed92EMiUbkjmroq1/IAl7OjVXlBlSdU&#10;fUHfLyeQ4Ot1VZW8hypUOgi0FfrjpLLTnfUkAnHaFGyRtRn1h2Ti7AWgKagVmlFcXIgDB3Jx/PhR&#10;Gse8L/nSrPg0OTel0/vkf42843qm1817xhPKMTGTlyQZJXJq3pL4nvjYRTCtFRMv6W+RvmaIP6dz&#10;48/+JJ38vCHxmOSB9Ze7rhbuWituWN5ok4WnpB6/j83FZeHr0G7ccrSdshudadR2CMtDG79M9A/J&#10;QN/x23FzlB3f0J5XqQ+TbSOtFA/M3IkL/TaYKqAdQlLRac4xNJuqMDDKlala1SIYDiIwDj+AttMP&#10;o21UHlpHHDAZOVrzvRYhFphWrugfUFiaoW5B0ej71VS8OG8rZuVWIoPtEwwmZ/E//m/2PWiFURVG&#10;lc5TQUPkZbZPfS0HjtVy8Tp51cTgUsLUcO7kz4Jn/3cojn0WlXF3UAZfbdLBGtktZ1Qc9XzsJdb1&#10;aXL9b6dG0PwjAE2SjjVEoHhGEH0znKrnsOdTuE7MZCO0gySXLSlCDdtdzear8mhlpQbeNBLfz5mL&#10;226+6Z8CoocMGeL+wx/+gPz8QrPSx7sYvqliNypSU/G24rcG49yhDlZhk9qdqC+ch+p9k1Cc9DGK&#10;E36Fiti7URN7HeriroWTbVS6XaWZU35j4QoLgDbtG+rHk33j1cPe/vw55P2dv+dskfDUmc4/oKbP&#10;fJKIoU6Oq84kM96NGOvkdy086S3uotTEek1pifOJVU4kPofyrI/RkB/JPqbpWq+9aFVQqkf5PJT7&#10;WbnhNUZiBntiHN781cvCWWeuRHimo3fv3nj33XcRF6cCE9YhxaEIPvle3FrKMtNPwJrgygSzU4Q4&#10;bOTCjRz4uajJ80Np5pfIT/0djtnfQL7tOZOpoiLhTlOkpCbhdmOtOm03w2W7zgBiy/uriTaEHaQN&#10;etqo15/Uz1wLIMnaUMnnpmSVhxZ4tsjr+fwhWVaMKf/daPGcolPLQ2ZZgANxOplBEhD+R4nfd8YN&#10;YVtV5vISI2BctJTqYm+iNXkfhc7TqE54C86939JSnkWTdBsHVmKZwLWhhIpB3g/2ekWFSTvoPbKz&#10;s81YNQ7dP3Tcd989WLZshYl7kx4XhjSS1XCRNBSBp1IB1W9DbWEYCvd8goL4l1AV9xDtp+EUUBy7&#10;RqCsvlJ/e8fhJID+WcLT8myfGl/eh39bwpQGlnbW0pKtib8MZRSWZcnPom7/N0SPy9gg9qGTfKoU&#10;Z9IGahNJzfOSec0ITicbTyFmAHQtBZrHeAYK+SEpnODDtXh0eSLOnbwUvXzXoUtwtMkF22EGFZ08&#10;PcqwEZGN7lSASjd34aS1eHbpHgRyesjLpHTtIhU/0bKt3+FCPLt4Le4InYsHZ63GwzPX4c7wVbhu&#10;8vc479tIXDp5EX4Zexjf0o76Ex+p/8KDxrvUbHKiUZjdpuWie/hedPOLQZ/xG/HIogyMSK3GDrZF&#10;4FmKvVwp0Oo5oA1sj9JXnQaam9L/6cM7Rl7i33rJUuocMlKVAK31FoeSYEfp9xSjo0JR1Rz/Qs6b&#10;YzSk0jOQt3QF1n47GqGvvInJT7wAv8dfwLIPvsDO73xwYPpC1O/gKOXws4XkhzL+TiVJJbbl4fZ6&#10;lBUCYvqX10QYVnowLYFb3k/9U6ypFW+q19xQ6XABaYFseTmOHj/Cxyr4ARA3YPy0s+i//tDAiE47&#10;vC+Lms5LkcbTe20AHfv2pKdf4+Bkv3hrNXMo2M3mS5rqgnmSmtJScgfpbf3eX6Km9276uDpLLOo3&#10;zGsKEOZYNjitkv+CneQW7ODL49KPcS7G4YLALeilXOyq+hmUjQET0zBgRDwu90/F0+vK8NsU4Pkd&#10;JbgkIgbNv1nIuRyPliEJaDUjG81nH6JM4VwXOJ55GK2i9qFLSBp6BaWiIw3z5mN3oM3kWPSIyEC3&#10;yAyTZUcx2G1CU9C6CbUMTzLUQbmnxy/GRf5L8fwyG8L31yCVz6q+EZgzINpNXldhKI8cN7UWL/M9&#10;kT5zsn/02Qb2rtKYevazY2jil89FRfpHJpyjkvq9LvFaArsrAYI7yf76WMnqH8v1v48Ihs4EoL36&#10;+QdeaC8JcF0PV8J9KI1/DeUZI9BQNIfPrjwnh9imUtrKLsM+mt5mcHldU16N4MAgXHzxhT8LRF99&#10;9dXuGTNmsA/rTb5m1XpSBUyR+tUSZgLOJ/hCBhl2E+qPTUVt5p9RmfS6KeRWE0ujJO561NlUCGQo&#10;PMYJNxRO+4VwJBJTJJ5PDHQe+9vKSGWtxHv7if1jcJW3r34Oefv9HyF+34xRI47yXp8kjaGX9NlG&#10;8t5X2dNiaBDtvgWI5llhKXH8rHGeXcDPKMpAdJ4Jn3URRzoS2F+2q3l9g0nXV5z5W5Qe9oGrbBGZ&#10;2SqepoxTqmlh0vNy7KtpSYnHxQZxcQl4+9dvYVDfAbis2WV/O4D2HkOHDjVB7kVFRUbg13KCOcxC&#10;GdUDBUidw0Vcwkmm2SUFrNQwHioplXVWjXFXPJXYRjgrl6KudCaKcr5DWdbnKM2gRbXnfRSlvI0i&#10;+6soTHyWFtYTKGMjKxPvRU3ibaauusN+namt7rIPM55rrzf5pFfZ0CkgbHYBi3EMkYnMztFGUmiH&#10;skKoNro5q7OtcI+T5P2sianib3jJeMg1UE0G9u8lPpMnlUBvD++fRuMgWTHTMgwGkfS818IVfQsB&#10;NSdM0jtwHVDmjqUcScEtbSvLR22t/InWISDtPXbu3IkXX3zxHwbRf/zjH6wfItcIQ5o5zWtHTTms&#10;zY2FZDI+R/UclO//FMfjXkRJ7CNkzLv57GRmTYhGoGzAs1YaaNhYAJpMfnLy6fyPEkEzhaMhXXOs&#10;veE5CglS5o1SPktZyjOo3f8FTIXB2mTyI1WnBKNmRWO7NDmMItCf+kOvS5qZmFQKMxeNRU+d2XBz&#10;jB/KoNbcxn55ZEUawep6tJqwFj2np6HTzGw0C91jwjCk6NpJmYUmo/vEDRgyaSXeWrcXi3n7Hbz/&#10;0sNleDt0Fh77bjJ+M20RlhbUIZG3VUaNtfx9k9qKpO0M/nlleHTeJvQfOR0DA9Zi0LQ4NPPZgZaR&#10;OQaoy+PUJSITnfxi0XnUGlzqtxFPzo3D3CKyFL8vRZ5PAV3pkGCm2pdnqVIe+P8RAK3rJuMoxS62&#10;VaywlZmjHlW0BOWRlrJXSk6nQ0YE28851FBOnq7m/Knha4W8Tt6L6nXbkOITim1fjMacX70L30ef&#10;xcRHn0HEq29h+WdfY+sEP5xYvx2luxLh2UNj8iAV3gl+t5AQpJiDXEKq40AqH6UKNmgJR7nS6/lE&#10;WvJXSkA+qZO8ZWKfzVO7UcU5VllN+MVnszazaavhj//pdbX3v/poHLfTD+/L3jnpHVPvuFpnhWho&#10;25sq6EkLacOv+pWfkNCSYaOYBJHQEHWSVpcEoOVuUIlrs9HU/JplkOhv67d/SHpNz2AetfHhJCc0&#10;ggZE8816ja3Appvj32DWeVDiLDFGq2KjZx+uxrMLdmPI2GXoM3Y9BvgloJ/vHvSfkoXePLefkICW&#10;E2JMzHSnqenoOjcH7WZloUVUGtoTQHeKykIrlQ73S0R3/zR0H70JQ8ctwfUTvsdd4ZvwxrYj8GPj&#10;ZvJenxYCt2/MR7fAWBPeJRAtr3OLMMqmCC+loNvMJDQbswidR8zD08tSMOtYg9nGns+2qfKaFXLE&#10;dsmDonSdlBcKjTE5ovk5MzbqWnaS0flySzew/QLRrt1wHApGdfZHKE1+GuW2Owj2CF5VTIt62ui4&#10;M8r1v4ekQ5qS93XpGAEvATGBMy/JKWeR23YrqhIeQ2niG6g5MIINom5FKuk4HA3lJnRC7SsprjAJ&#10;FMQqWRmZRq/+owD6pptucq9Zs8bIIKfLY4wQqSLDX+RbJ/nFXXeALyrvSjytmbnwHB6DqjQCZ9s9&#10;BvxZOIY4Ib47nDw7UwgQFcaYcj7791xDSB0C7L3E0odJwjLCOyLhCvW76OfqXxF/4yS++jtJ3z0T&#10;LvKOZePnvEaAl6xwD2Ezvq+Y7miSNkUqKsEU71G2r/6U4QP4OfXJJTTerkKV7WaTqq484UmeX0CB&#10;7T3U0XBy1O5gXytlXSHndC15WSuXnNMC0HxV8c9kdxQWlWDs6HH49ttvDXDu2amX0wzqP3Jcf/31&#10;+PCjPyL30H6UVpebG4kUaK2bm3044j7JJ93dXCg4X+JE4R6K5zlIEqPY+XYMddk2uGvWWeC6jA0r&#10;mYryQz4oyxuFsv1foZgTUVXtjqe8jiOJL+GE7QlU2+82eQxNLsOkmwiib6I1diM77jqSJskV8Jg4&#10;Zi0faVB4JrBGMs/Jl/C1iyyykVQAxmTRaEJmkEmK3Tbx2xw0E05C0rV+K+WnSSXNf4o8SUNQl3we&#10;iUzPwfYkcVLY+/B+pAQygTYjymAgKC2zPYOClN/R4BiPqsL57F8tOR0gyLFAs8COtTPXOhRus2fP&#10;HnDC/t0g+sWXn4XdLtjVKBg5ljTIea0lPSkGq5COx7EB5Qe+RGXGyxSOD6I65jZ4aBXD7PQdSoOe&#10;/UMhZoXVaJVAcUnamCDhxv752ZOYv8P+kTA0SzTsU6RycqVeTJw8jH12E44T1FflfEpB9D1nBOFp&#10;PRGlgCHbpOxm3l3lXo+KzoZvFQcowKO4Z6pIF8FzkdNpgla0kW96ZimenhuNc/y3on1IolFQikE0&#10;y6qKfxaFZaJdaCraTtiEC/w3myIJi/mTW3hv/x02vDjOH8P/OBYPj5mJr9ZnYgXx1jbOlWn7XPhy&#10;VRJ+O3stwtL2m5hIAeuAo048tMiGCwK2o3cAFWlgGpqHZKFZQDraBqagV2CCqVx4Y9B6fLrjADZQ&#10;lys5okJNeMkZKP7gAzSwTWbnPM9SeP+th+TK6dR4MkNIUjo+RWjq3JRk7CtmuYL9UUYoUENyy4Om&#10;3bnK2lGlcA/2jzYeClDnHaGoykBldBwOr9+IzGXLkD5/IdaMnIQVX4zF3D/8GVHvfozI9z7G9A+/&#10;xLyvRmPRqEnIWbcFx2NsqM0moMgn7+k3Bao1V90uNNRWm6wb5r4GYBMWakMnAbUMNgUJuAm26zyC&#10;iA62yfqn0AGHClupwf+Hj9MNstPpTOEZp5P23Cjbg+Sb2RGv8Ate1zm18ikIXWP6RgC6lv8rR0ll&#10;ZSGybXHAYeqZQ5y1RZxcGkuFIZpYNAeKS/i6NorxdyzDRvNDZPWw0grK8LIyI/MddrZXPmja6Ozk&#10;3yLLX8QXTYgd+aWeCFZEDhPE513NVrX1nHZf7tyPewh4B49fiXNUkTTQbm36i8q1DO+o/Wg2W+ku&#10;96Ld1L3oFGxD5wlb0P27NRg0ci2unRKDR+fk4u2VBzBrfym2VjmNfJBGUArLYOLXd5IqcNuyfegT&#10;FIOuIXaTBaSFNjTrtxX+EZVnXdPYbx+Rio4BO9F38ho8vDABoQcdxnA/wvaqp9jhbKAUgHiWAJrK&#10;QOBS1VbFfxwiGoRsrpqvSafcpspD7KH0ce2AuyAUxenvIz/+Eajqq/SzPNH/2lLP0jFnoCYeTm2M&#10;E4iujn8QVXveQn2BL593AxuQQYlRSB6w9hyZJXy5ok0bG7BixSrcc++DfzeIvuOOO9zz5s0zfK+j&#10;upZSh51WS95zKmTAYCPKmYZkiuY1cBdGID/l9yhJeRGVSffAYVcFwEHEHN1J7YkvOlKn9kVd0sCT&#10;wNlFwOgirvDGExun0ulOxJOOxJ+rf/8GsrPPf5IUi8xnEJkog1N4zGAkPrebz2m86gTOorom5FLZ&#10;eGU6i1NUAvvFFHkZTIxxLursQ1CZOBQVKuduv5Ng+UkUJr2B8ozP4M7jOBfOpozfQMMoBbXuo5zb&#10;lsNCw1xNcSDxb3AsR0Tzflf0brz++uvo3dOkDv77Pc8/dQwcdC5efu11rFizHmVVVr48i+n4EFWW&#10;h+QkKPnBISbSApy231TyXMrvlfDz8g1I5XsBtjapKSNFCn8oniB7J2XeFjjZ+PryxXAfmYSGQ1+j&#10;fv/ncGT9EdV7fouy5DcJnl5GScLzBniq1HZFwqOoTHiQ9IAp+FIVfzcnzp1kuntJdxN4W+RhZ4vq&#10;7bdzQG7loA7n4GhD3E0cKMVPESAKJIoSroUn8UrjEf8pcidf/ZPkSr6WQO96VFOg6FxHwO+ide7m&#10;6wpudybfTiZ4EIUJv8CRuDdw0PYxDu/1Q9HRJaitimG/ajuZ/B/sTU5Kb7ob7wSV4lm4cCFuuOGG&#10;vwiiO1u7i80x9PKLsXL1MvN9jZnAs4SjVbBBYF1jk0umi0ZZ8VQU7f0VqpLvRW3CjXBpd6/S+XmN&#10;FXO2ALRL3vQfAGhNmp85gbW0w9+ENg/ydzTpXLQ2HRTOFfZbUZT4JGpzvqC9xslSRxWjmOd6AhXp&#10;A1ItedTwJttmdpmTjFKXJlCcuQqHkP4fe+cBWFWR/X/sBXvd1W2urpUW0nsPze7adS3ruq5r712R&#10;3klP6EXFhhRp0jvpCSEQCBACJKT3Xr//73fueyFgUBTL+vtn9HDfu++9mztz557zmXPPnFF2DkUC&#10;agUyeYVnHGzF3Z8l4sK35uDi0EScFbEdp2uBkmhBM42TTTRp5/SwVFz7cRYeSWnELP5WmbQ1NJm5&#10;bQ9enj0Xj0/5HKO27MFyWmiB8sTUJtw2nhD8agx83o7Gvz76GrPzq8xnYUVtCP4yFVeM24Dzx2/D&#10;ORHZ6E5gv2ByBi4Yvw6XD52HkOnrEE64V15nDVPLed4NqrMJ2aBWkNdTQjiwsgj89uNoTbCgTTru&#10;l3m3X9fORB5M+wSzWoM5VliF8fyqfQizbVrtr4b9QBP6lEpKwvuMyo2NS1iqYVsqrrqI90Z2HprT&#10;d6KUwHxgxVpkLVmOT4eNwsfDRmL2kOGYOWQYPh4xCvPDI7Fm1keIm7cQpVl7UHuIV6pWAM3OaEZy&#10;7H/K7Spg4U2oiSxWakUrvlp+MYVxSFTHjnX+XxPdT98lR18T7WuPa5bIi2w8ybJsbGeJPMr831Br&#10;vawdiZEDXcWL1jSVoKzqIDIS1mJexDgMv+cuxNx1D5b/5wVse28YskZNQNWcL4B03iEFtDGlHNQo&#10;V7iOI5DWwkj1VQRBa+EUBQCpn/BqGLGflh2i7aJ9ujKCd9mzVgVCyBOrJz3NNdQ1jSbA0a5DQlP2&#10;YuCMJbg8fCm6ha/BKVO34ZTZCvvKQjctijJ1P06LzcS5E+NwTfRm9Ps0Hc+uO4TQ3W34iqcon5lC&#10;vwTO88rqMSJpN55YsAk+MV/jz0Pm4KIh83DxhPW4QNk/orfjtJjdJlbaSm1HOLdL2D6cMyUP503a&#10;iTNGr8ZFo+ch6MtNiDxQbRwFchgoZM2CYilMCe8SDt4adI/I2y89wo+lNu3zZLU1T/rke6//BjUH&#10;x6Ek/QkUx/VHVbwnwYi2lHbOAttOdPsvJbK3tOkKJa3Keg6tVfLfx/P67UcdB0LKjqPq658mPcXg&#10;tq5WqwPH4rLLr5TdPC6IHjBgQPOSJUtM/1bRwk2mWdlw6jVsZYrYZw+aqtahZP9M5G77EAeTn0ZB&#10;8n1mTYXKZHfU0bZpNV+kX8UB/V/JGH+1Fgij/WskMFpP5nsYLpFYmTSsJ8FWnWlvBdL2J+snYn/b&#10;ByQdPfw/UDgosNaD0IQ/zWMjJ3DbmOSIhiRnk7+7PtWd4oHaNA/UpHkZqU7zMdumdG9belpPY/PL&#10;kv1QktIfRVvvQsHWh1GU8RxKdr6PqgORaCrhfV/LO6fFlioYh3jfFvM66FpQ//DSmIeFUru6x3mB&#10;FBobHRMOh749lKDhpwPnzsrVf7sGjz/xCD75bAb25cglToVkxrA8IxrqZuWYpbGpq+Br2h/eh+a+&#10;bKLibBd1KWokGbEWUzE9xqRxoZiAegM1VEVa3MF4Q3mLt7IxWrN4MIWIsHEUd92wkbKGRm4BUPYZ&#10;Wotnoik/BvUHJqAmexRvlqGozHqXDf0sitKfQlHqkxyh/BMFSY9wtPIwCuPvQ2Hc3SjacgeKt9yG&#10;Ui1zuWUQKrYMMHG+1XEhlGAD4tUE8WOJJlAcSyriAlC0PgRFG25G0eZbTUq7ssS7UZpyP8rSHuW5&#10;PY2q3e+ict841OTNQmPZMjYp1W+zBha62ay0VzJUKnaDZX+vonzNys7x+9///rg80W+89SYKi+U5&#10;YdOVES2kG/XIu1Wr7wjJ9nKbhEIOXvZmvW1WM6plp5en35pd/VduKYpZN5MXbiI0c2AggKa0A7Q9&#10;FOaEAFpbKQbJtWZt/rqEG1Cd6GKlq0t9mkaSCrEmnpWg6SJIqi6skulRStIkE2lfwlZiVuNSbHAb&#10;jShFeZ+r+W21iKLPZ+Q34/5F23Bt6ApcMGq1eZR6bugunB22x6SmO0WZN6IO4OSoHDPL/qQxCcYz&#10;7DAzFfcs24sPMirwBe21jKgmIKazNXXcTTypCXF70G/Ix/jL48Pg9OYk3DdrBT7jLTSfn4ezu9/2&#10;TSouG7cYZ4zdgrNi8nHWpEKcGZaG7mNW4o/jl+H2uSmYtL/eGD5lBy1X6InukyYasib7PcP7if1D&#10;j2Bt9uA3XXT+R9TBvsMudri2TTT8lrA/GCERWRNJLXWqmfhK5CWzRly2hO1Vb/SV7diSOn6jjm1r&#10;F8IXarm1i5mAapPyUjQdyEFJRjr2bdmEnWvXYsmM2fh6miUrPv0SKSvWIG/7TjQVU7dpcpFCSkxq&#10;Pf5h6kcN7uQBNDG/PN//9WIH5c7EDGLY7maVL5vo/rSMAkXPTgViumENY3CwsycX+zalIOOb9chc&#10;sBJtG6nvk6j389njtTpjE9u/me1enovmuI1Y/dzzWHrz37HJ/1Zs9bsNG/v4YG0vdyQH3YykBx/D&#10;7vBoFCz5BsiiDdFAyYA0r3YDr74gmu1sgbF1Ckc+paLIvFH03oQJcaeVQVlDMetJgq6b+kojNzxD&#10;44JIbqrHJ8VVhNUNuCRiBU4btwZnRKXjJOoM6Y7uMTm4YOJWuM/JwvMp9VBwgdLaCZynF1Tig4Tt&#10;eHpVKrxnrMFfJyzDRcMW4JKxq3FZZBLOj0wnNO8y6TBPjs3BSbHURzY5LTrHLMByJgf7Z/LvnBVa&#10;SN1VhHNiDqJ7dDpOHbsEl4Z+gbtWxGNSYbnRU7k8f+WGN5U0zoUm0w+VgUs2yAzM1S782Iz9eL0U&#10;8dCse87Yqa28F75CS+5wVBFqKuKC0KB5Mimu1OGCu6P0+k8qsi/HEgKkVsVNvA6Vm91RRFCtODCS&#10;oPwN9f4u1LUV8trzGur6sQig7RCdsW0XnvjXf+Dr+/73AvSgQYOaFy5caPq8ihxdWkvBFB7LmGvz&#10;9IP72minGjLQWLIMNQdmoGj7cJRsex0lW58iGD6EYi3IltAPxfGBKI3zRH2Km4FNxfRKGhNcjDTH&#10;uaIpzhltCW62dHMKW7G19U8K0Dxue1x5J9t4Rwq/08m2NZ7ny3Zv2OxrCXmonn2jjvWrSxyAmsRb&#10;ULKxP0o23YzizXegJJ5sFH8vBxMPoizpH+Skx1GR8YJZmK5q93uo3TcKzYei2eXmAJWL2TXJf00c&#10;YjbLwmoGkIavJby2ZWho4eCoUfyoG1jOQfZfXQJdIkpZYSlSkuMREuKFy393Nrrd+BN6nY+39Oz1&#10;F7z62lOYMmk8UpO2oLpcRoF9hPed7LkygzXTkjc3U5nyZlMlTF9Vh7KLrULtIsVF0ajf3M/cp0Bv&#10;ibGJ3GEtNaobm39Ej9HaCNlaJa8tm6LYYTZomxpV8U4KHJd/bxW/S0BtZMPXUV1Vfw5UfYyW4qlo&#10;LopBU0EEGvMmoH7/GNTsG24WQKnhRavLeh31Wa+gcdcrnW7rM19C7c6XOt/ueJPXdSKwP5aDoanW&#10;Y4UK/t1aQr8eJTVLXcrHICTSojXsAM2lpuGaaSwalLvWVmd5m+2GyTzerK833miVTZs2QQnabZfl&#10;mMUvqB/WbYqzN7GxYw28PiZLQJMeS6oTbmW7f4NDeWHITHoUpclaL/8mjhz1OEaPVLSIDCVeikk3&#10;6uEQDomJgdZkv5/CA63fbuFIPEHyNzTH34iaOCdUJgxABQdE5RnDgNIVtGy85gpXaNaiNDRrBA+t&#10;/2bFTFoDNYFze5+R54iiSbHV/C+fr9RrFtEWPrF6Fy4Z/Dm6vTsfl03NxLlhmTgnbLcB6DPCs3Fa&#10;xAFCtEQAnY0LJ2XjkqgMXDJuPS4ZMh9/+fAzuIUuwINfbsFba5OwvKqQLVprnrNoLcT5bObQbaUY&#10;nV6Midm1+Iz7RhU1Y9CyZFw48lOcPHQxzp+6G+fOKEO3sTvw+/DN+PPoL3HLp5swrbDN3lNQoIGV&#10;lIMGm4rJNBOBZOgIKbxnlNGtVvcRv/tbLTr3jmJKxx12nXEsUScXEYlsBEN6z6KXGmCxN5jQF7sI&#10;oqVu7SCluFflz25oNUEiPKT5xCb8pplUpS2loZqcUYE2eUsVay3YE6zpQMaT2oTqg4ewY3M81i5Y&#10;hOVffIUV8xagcF8OKgsKefn4fYE0721rIQ/+DSnAjvW1bVQNSYfdRxTLN2/JCRX7H7O3nQ531Hm0&#10;O0Yodg+zxJ5mTgMV+fgkeq3Z7gJpO0S3KHNKNdtPTauLUt2C0vTdWDvrS3zx5jBE+9yOjwLuwNeP&#10;PoUtHw7D/s9pPHdt431/iGN9DlE/+gTZD/8LCb08sbdvAIrdB6DMdQCKnIOwzcUfM3u7YmrIzfjm&#10;qeewL3oSsJn24BB/a1awZA/g9ZWO0Cwf+aQ18NT9Y+qsc1KH0CXm6eqtsEh9RVtpX0GkiQ3WqIub&#10;BtJSSUsjdUqT8YF9xi8/9M1OXD2WEDxqnXmydDF1x+8IuZeOScS5r32CuxfuwGyeirLvjNu9D3d/&#10;/Al6DR2C370/HueHrjMrmZ45Ocekt+umVQljD8IssqIc0ZPyuc0zEK3PBc7do6izohQashcXxlbi&#10;lPGFOC2qEBd8XEjoTke3UV/hDxFf4tb5q7GO10qusDJdO11Rvpeovib1orlLWFvu0GWT51lPn82k&#10;OH61rkFhCdJIm/m1majLfo3wcweq4vzINu5m/kr7JDHp8/ZQg6Ntg91R0kH3t3/ecf/RYv8exX7M&#10;9mMLIBUScTWhzRGFcQTT7c+hqWwW66OEocoqRgug+5avJFVVAhjWrb4VSxYvxyWXXP6dXugLL7yw&#10;+d1338WBAweMXa6qshbmULHAmVu2VauUicKIFF5n3DX62zu4j+fRSDapXoC2klmoz41EdfYYlGUN&#10;RcXO1wiT96Mq6TZUJ7JNE25nu96Gyi23onrLzZSBqE8YRKDuj8bEIDM/qSnR27S7ngBImpIU/ur+&#10;4yTJm8cNMGlrLeHfodQnKnXhACM18TaJG9QuVfG3GKmMuxO1qU+gOu0Z1KQ9j9ptL6Fu+2toyHwL&#10;DbveRwPriLxQ3o+RNGiTyb4zOTDm/a21MmrnsXPxjmhkv9LKi81sq1Za0ZYDfE1OamIbNpA3qZs1&#10;36SFolA4DYb1n54s6b+aukrU1VajvpZ3N69BY00T4jZswSMPPvC9WTbOOefSHx8D/WPKJZdcYvIU&#10;a2W7xx9/HK+88gqWLl1qAG/37t3tafI6FnW6jh7Vo4tRxvzc7n01gNRggZKgUq91DL2W2F9bxxRs&#10;S22r00oRWKL3ZsEMwtR3SWtbCS+OwDaLsqfTbVuzZGen25am/TznauNRsnuVDnuWeGdRzKNbAmxD&#10;Qx3rRDVue19fX4saKnmNZlXHjqWoqMgsu63wjaCgIPzpT386JjxfdOH55rMrrvwjJs+YjZK6BtMK&#10;FVKC3Er3G0XZIu8zO2n9IrTmjkRF+hMo503TnMSRZqeK65cQKsCEywnrv+frHgRzP1RsuQuHtjyN&#10;yqxotFVwAGIGTsUUeZStm0lbPcnQa6UqEu5YozH2g2bWszmXcoj1L8cBfkee4i9ovB9am4s/R25B&#10;94nxONOWV/X0aftptHaZxUrk7ekWupuG6gDOmVaIUyP24gwaqbMjs2iwMs0CJ+dFpuK88EScF7oF&#10;l05Yi7+NXYrAqevx1IrdGLuLwEy+UlZSpanTsG4wu9LAeXtx5eh1uGj0ZlwevhUXhqbhvPGJ+NP4&#10;1fAYOR1vLVqDZUXVxtBJ7R6ioWMP5fkrRla1k2KWxZe25oai7v8dt9XxF9vxjkvsf799a5WOX/kh&#10;crgcddwfIidYBFOyh2bbUWzAaAdVPVszT9V4HUwYBkWPwXVV5N2rJkzrMb85LV6YOg6Oy4qKcSB7&#10;L3KysowU5dEIK0e1eWTOP2Igkz/QQfhD/SU7+EvM/av9/Kq+b4VhyaNqhatITgiipaY0qpD6tI8u&#10;BAP8m3qpcyjjjgr+HUUC6xmP+Xvqi9R3GghUUspYn0qeVw3bS4Ap2DYHaXdp8mhKVaAwDuXzFlRr&#10;ouYe9vaYyah47J+I9/HHOm9PbAgJwtZ770TLsMEkzgXA4q+Bd99GesgAJLt4ItsjGLluQcjt7Yf9&#10;N7mhwNUfue6+yHL0RGpfT2zrfxvK3v6Av1sGHKRubyzjaVSwijX8z/gjjf0wI1C1PdvVPij4oaJr&#10;lc9qrsqvx5tLt8FtzCJcNvgbXM77+/KYXYTjZFw2YSP+SB1x28KtiOa4awl/M/5gA+6aswbXjPyS&#10;uiCFA/U9OD1ytwkjOz0yE6cTjk+P2obT5FGOSsUZsek4a/IOnD55O3VThplIeEqsYqJ3G7A2oD25&#10;CN2mlFC0OMs+nEMd9YcxS/Dc2iwsKmkwvjtd4lrSsS6PLqN5MMI3xmHF62fo2QwWbJfYvFQkcTn/&#10;lYtgIxoqpqBw9wvIT7sdlcn+xkNqZWCw6XMtvJUiqNX2Kur0680TS/uiHoc91oJfiUC4o004ftGx&#10;W9L+ZuJl6xJuQl28G2rjb0Z9+tO8MNGshALuDrCOlebpk0JZdM1kMxoaW83T3SeffFKTyr7XC/3H&#10;P/6xWTG0n332mWEd04dYZL9ly2XTrRtZz8AaOQipItwVU08ol4vCW+U5LUJzWyEHmYdQTxvV2JSF&#10;1votPMgqtNV8g5aKRSY/dHPxXJqxOWgumI36g5PQcCAKDfvD0bBvHBqyR6N+70jU7R6KWknOCNRQ&#10;jrWtzh6GKoqchtUU+/66/TxGzmgeN9Qcv/FgDBpyJ6MxfzoaC2ahofATNBR9gcbSBWgoX0S9tRxN&#10;1ZrjtoHnvIljhXg0N6WwHTNR17wb9S3ZHHDt471/kC2Qy7oWsosV2+qtZdYrzHVo4QBDK0RaUs/7&#10;6LDjUGLmSFD0uiM3mifPR3GgGFFFzkbx0pAhQ+Dn58dB0SViol/e43yihZ3MxOvecccdeOaZZ/DO&#10;O+9gw4YNSEpKws6dO5Gbm2vyT3cERjsoq8G01Wfq2Pblpu2jvc4Lf9NSR7GW7RRM20Xvtd8yBccS&#10;+Rg0+qZRO5YY63IssSDODs6diTlHAmxdXQ1vtmoD0oLtw5Btlfz8fKxatQrDhw9H//79v9fbfHR5&#10;+B+PIjl9O29dq2ZGWVBM6xlPWh61YRJQ+hGqdr6OosR7zJLY1kpTnSuon13kwU74A+UvaIvviXqe&#10;T0XCg6jKfA9tvHnRksrzJgy3lbO9dF0Jz0cBtDxKsoMGShQepIwxLUX8rJhXqM5kr1hKw/X8hn1w&#10;mLwBF45ZjbNCtWjJTpNv9cxpe9FtYgq6RWTgjMm7cVrEDpxJsD5fqwnG7sbZMVnmceqZ4TtwWjiN&#10;miQy3awW1j0mDZdExZl8zxeOmIc/jpkPxykrMYjG8oENB/GPpEpcNy0eF4xfizPHrMP5Mam4cNJW&#10;nD5hM04fvx5XR6zG2LR8rCyoNt4s6wEVB+kUXUMrIIFX1B6nyD5jBpqsc8enNtr348UKffhOYQsf&#10;KQI32+vOvv9D5OjjdZTOvv8t6axOxy8GljsTgoUl9pC0zkVXSCJobCCAKGF/Y7MG0zyICq+P8ljX&#10;VLE36omToJn7jCjMQZ6rRhoM7lcohDy5Gv5X83U1j2cOY+yydWI6rqBG3lSJ/nZn9Tp+sfqQ7iH1&#10;OUGWIoArKOXcq0maHOajpoUIrfAKk9GGUk/9V1NBNcjXGhQUlwK57MF7czhO55B163YC1FZgNYeR&#10;3xAQvl6Gxi8Xou7jL1E+dTbyw2JRNmwsih96HLnBA7DDywcZNH4pfj7Y6OGK+AAf7Pr7bWh47r/I&#10;vefv2O7rh0w3L+S4++GQix+KHX1R4uSDAz37Yr+DE/LdvHHQKxBbXXywxsUbG+6+D2m0Py2bOAjP&#10;k5NEjhUrBt0UNqduK3Yh06Y/RjS4UXvJNbGWzfH2hkNwDNuEM99bgTPGJOHSKXsMRJ8/Zg0uH7kQ&#10;fp8mYkxJm8kTHVoM+M1JwMVh8TgrIpMDdYIzAVphY2YuRvQedIvRpERNaN5jFm/R4krdondSlCt+&#10;B86etAMXx2zFRdFpOCeG+klx0vzeqTE7cU5ECn4/YRX6TJiHV1elY7MuEf+uAUgqjsYG6hFBMvuw&#10;BdBsjE4AmpzJPqZfyau6jTsWob5gHEq3/wfF8begOcEfZl6RAWN5npUJS/BMMVmwBMjyUNvjZu1h&#10;CILtnwKgrzMxxEpv1pDgipotIahKegQthExUakpmFqXMTNg1AwheM9lFS2/CgJfs7Q+ZUHjttdea&#10;HNBffvml6Qf2IqgzTrE6gqLmrfDeaeJ909yqu6mK/U88QWNE0TJemi/WZq6KepBEFoB22izQrimr&#10;vJfa9lDk0OM9pafurbyvWnkdJG16Ai/RjJljbFsVxCM7qn16bf9cccQSPTfVHDWJXDhqL7mcNGDi&#10;3zbLfuXw/PfTHh000sxzbOa5Stp43pYoFrmY37OLngBbT4FVd7MasM2Gq7/ZhSdIsYra0q6X9Frs&#10;p8xkRzsY9f7gwYPYvn07XnzxRXP9fve73/38Mc7/C0WQ7eDgYJauvvPOOw0wRkZGYu7cuaYz79mz&#10;x0B2x47ZWdHnViMfjifsKNrX0SvcmViTzXgwUeaxRPr2WCLDxjux49+0i90rbf2BI0X7CwvzWdcs&#10;DB48GA899BCuu+66b0GzbST1vUWZOuZ8+rnxhKlLVvPP1FAEl+qMBvYVZ86RblMOjVbSoyja0s+k&#10;FjS5ujtRTr+MUHkqEwqVamO8u8mPWb3tGbTJe9CoJVp1ExewDrwBdcOZa0Zl3wGgZcR0GUAFaQZE&#10;HOkqjEOra0klSWUMTToAz9gVuGLcclwckYju0Rk4LSrTLNN9atRWnDVpG86fRoMUnWrg9rKp23Hl&#10;jF04Y+wmnBtO4xSRjjMpp0buoFHbZRkyzYLXbHjtoyE7i7/vPjkVZ4Wvx2njV+K0CasJ2xtwRowW&#10;R0nCGVMycP6MTB4nHqePW4Vr52zFoxsPIY4nL7WpZzcSpdmTt8TElOrJgSyZOpvZqv8c2T11dX98&#10;0fEkOvaxxN7ZjyX8vU7ix0j73+7suHY5+nyOlhMpdkCWZ9nyLlui/RSenh7hm8f4fG0XyyctaWnP&#10;AW3fo2odhu9W1NYrA8zh89SiC0qpRXVhVV83rD7ma/3WqhXBmMc0T47seZFtot/ZwU3Dfx3mxxb9&#10;LbkYNFFVD7mVi6mKbV5DYKqTA0KxyIq714SXevbOct5ROXupM+JQ/PVC5E+fgYPvD0b+K29i71PP&#10;YevDjyLutr9jbfBALPcOxHJ3wrBPMDZ4BWCThz82u/si3sOP4oMthNzEPi444OyJQ46uyHX2wEF3&#10;D2R7eGIXATrT3Q07PF0JxE7Y7uKILBdX7Hd3RwGPWeziiRJHSl8CE8G7kPbk4E09kd/HGYVufsjx&#10;DECqVwhW+w/AxseexN7IWLQmExwqWJ9Gti4rbq4t29FcT5st+eHCgUy9wsRarQwdbKIXN5aiNwfW&#10;52ulUsLvWWE7cFEsB+QT43HhqBXw/jITr/PL43gqr1El/yV0FX43cT0uD91oYPqCsCTqnHScHbGN&#10;UL0dp4ZvN4P60zXApy7S4L87v3dhdAL+FLsJPaJX4MbQhfjDuMX8mytxJvXXmZHJOJdgfXlsspmM&#10;6BW7HEO25CCBHKKADPUbDeqkU+x93wC0vKo2gJaoncwTTL61ZhMI7tiO9UuM57Is5b+oT7gFrQme&#10;aNUS0Uk9rYwRHVPKtgM0wdku0v0/CUDfCK0BoQl4WvW4McEJNZu9Ub7pNtRsfRFNB2J4vgqhzDXn&#10;r7kR0q1K76fQRkVRqYwfPx5XXnmlbO1xQ7S93HB9z+Z/PfE0lixegRqFKhm9ZhX1D3mmlY3HOH/M&#10;QEQwaM6Ed5ue6lj3sj7RdTGQL+F5ar6GnuiYsCjpIOoTe99TCJXhDF47PZE6ljTy70rs73lGRizn&#10;DLc2b7DmSFlOR+qr1joT1lZPO6tfSBTgJlGwm8RaGVTPc9QvNCigjjCi9xLVRvWUc8TmILFx0uHB&#10;O69KTY0ReZEtVjmyCJb1RD49PR1ffPEF3n77bRMBcfnlJvTm/z4wn0gRQP7lL38xwH3rrbfiueee&#10;M51doQ3r1q1DSkoKSkrKUFZWgaqqGtTVKdxDIGtrfRZdk2OKlIMY5TuE/eSYYoygLB/f2L1mAj3F&#10;65iYHd44h/IPYFtGKhYsnIvhIz7EPffeieuuv/qYYHzhhRceFzR3LI/QcO3YsdMoOp1aGdtBW1aR&#10;OpKdubWAFeWItXI+6rPeQaEmPG7xQMtWZyimuTPl9EuIHu01J/RBU7IXapMHoiz5IdTsHkyKnMtz&#10;Jvq27mMd9AiM7SkgYVNbEE21o6wU3BqFopoagNYtTuPPG1b+Eo2fJ++pwO2fbMEl73+B88auwe9m&#10;7ME5U/eY9HFaPlePR8+dSolKMGB7w5xMPJ0LvFEG3Ly+ApeMW2lmw59H8NUkndOUt3kywXnKQW61&#10;slih9dh00gETCtKNRq9bVAZOmkw4nyGvEffF0ADGbEP3iAR0H7YIV41fin9uPmRiImWSpEQFRUrK&#10;L8WuvmkunjS8wFli+pnVsfWRrrVl2E6k2KFP/bej2Pfbxfo7nUn7C53aj9jq5bHl6PM4+jzVLj++&#10;6JhWMjw93NdWRobmhX1N10PwoFhQzYWT6L3d89+x7aVvlD+/rr4RdQTe+maalaYmVFH56wwtA8gX&#10;+oHqLVF3VRC7VkdUOhmFN9TRNFVVoK6kCNV5B1C9fx+/w95Rw46hdYnr+UN+TfeB3djqsD+26Lea&#10;OCdTLhNrvGaKG1acdxlRq5B6Iz4BrV8tQO7osUj693+x6va78U3IIKwIGojN/iHY5uGNLGd3I3tc&#10;PLDfzRuHvP1QGhiCquB+KHT3QqELwdfJleKMEmdXI8WOhN3efVF4owMqe7uisq87Sh3dUOrkjjIe&#10;s4S/y+P3Ct09UeDmQch2QW4fRxzq7YhignMZv1felwB+7d9QTchuJnhX8vOSG/ui3METRS4BPKdA&#10;fHOTK9YMuBv7howDNqVwEMCWYxsq4kvX5kQA2jIe1bw9qwwyyG+4mC/+u74MNxGiu49JwJmh220T&#10;/jjIJvxeTFD+Y/g6/HnCUvx5+Bz0HjMLfUdPQ5/Rs9B79Bz0GP0lbhizENeOWWzCw64PXY3rw1YS&#10;kpfjhgmLceP4r9A79Cu4RC6Ad+x8fNzQio94GqNLgIfiS3DNzBScMnYtTiGIXzw9y+SVv3jEMgTP&#10;jsOkvVY4m55yVdVXc4Bm7/M2gFZ9NGBT31TVbO2kfmK1k0BJz/QygeJlqNg+GlUJD5v4WcXmKhzQ&#10;LFqWIjgmPNsB2uQHtsOztWCWfclna5W9b9uG4xHrOIRnrYDMv9FKW1K7yRll6/xQmfgP1GbRllRr&#10;PpKS+hWYe92sdcEbWNW0j2uV1zkwMLBTL7RioLk5brB27Ova/MrLb5j46uzsHMMjerJuhSXYnGti&#10;Aw6O66nf5eyS06SaukGifmT3kpvwRJvoAZQeWMkkSDSNQpM97Z8fSxr5O7vY96napu9T1I3bdRLF&#10;zkbmmlPUFewiyLeDvkSvlR5W0C3dYUIyyD8SOzBbB+6k8G+oVFfXIi8vz7CcroOcqfLuDxgwAH36&#10;9LGD8mlW6x5ZLr74YsUwd0H0T1HOO/ciXHrJ7/GHK/+Cq/96Ha6/rgduurE3brv1Ltx157148IFH&#10;8K8n/oMXnn8Fb735Hj4cPBzDh4/Ep5/MweeffoavvpyLhfMXYPHXi7BsyVIsX/aNkUULvzb79fln&#10;cz7FR7NmY/rUaZgyaTImxcTimWeexr+f+iceevg+3HLrAHh6ueL6G67B735veY8vuvi8HwzEP6T8&#10;7S/XYu4XyvNg9UkZcKGFFIXp9i0kQbM863o0749AReoTVC4hqE/qQ4UnBda5cvolRN7v5q3+hPlA&#10;5G++08r3XDGb95wiiOV91iMujXIP39DWfafb3xrJ2/Ptqq4aVVfyZpYnVw+eFpMD7v8sAb2j1uHC&#10;0WvQPTwV3acoblCppnaZvKpnT9mJS2Zm4tLJabgyNh6BS3MwmBZmDn//JeWphFL4zknClWOX4LKJ&#10;63DplG04m+DdLXwHuoXtISAXE5BLuC3ESTH5ODkm18QltkvkXpw7aZ+Jdbz4w6XoS3h+ZdVe462S&#10;wdWZtyswVc6+NSKNZv9Qcvijw23x44t+X1FbiTq2IdV7exsbxcsXksqaVpNTU5nIWrhfhtQuWghS&#10;UlWluH1g//5WZGXVYfv2SmzbVm4kIeEQEhPzqSCLkJFRgb17G5Gfz+PSFmuOrJ7OdTym/oYMhbLC&#10;VdGSVNdptS/2Au7Teen8rHNthdJwqQ7fVToDn3Yxir6ODFvB3lPH3kOUbiBQ6Dz4W9U7Y3s+Phgc&#10;jjvufBJDhkYhNe0AKlhffaa6a67anqw87NtXaAZA+p3dQNXyQMZ4qfG4NR8KhsurUbpjD5LmLULx&#10;Zhr3vGLuZ2PU0HwSnnctWYipr76MsY8+gt1fcTCpkIgqfl7Oz8v4B3k4HgXljU2mTTqt23GJ7UyV&#10;w1oxnMoYsmcfqr5YgG1vDEbcA/9CXP+7TfaLHR79sZtAus/RF3mUIid/lCmUgjBb0pdg3C6OKDPi&#10;QJC1pLIPxaEPqmgQq/r0MlJttnxPIK7q7dwulX0sKbdJmcORcuTf4ndsx6+iVPNYtb0oPV1R1csN&#10;JQ5eKPYYiFRHf6xlHTJffh8NX68EcjVBiReDHU6hM4IbC3CsdrF7x763aGDbyBvZhIe0opg/0QPw&#10;ZWzKF7eU47qwjTh3zGacG73ThGgIos+LzcDZ4zbgxk924dX9AK+uWcFUOaC1jp6idiVa/XAVL4ue&#10;oOmBu6bEaeVTbZXNY2FlA8an74bfuKl4btMuTOH3P6Cqd1ywE2eGbTDx0mfO3IuT+TcviN6KP05Y&#10;hzvmpmMeT1LzLMpZz0aTg1thQOqcrIvqo5vQ1i1Mf+Vb3Y8a35nJoUK8Fg77q7bypp+P6q0vojL+&#10;NlRs9kNdkoe1fkMSgdZMDCdAK0xPAG3WcrAAWpDdnPrTALTg2QC0mQTfgw3kiKZ4H1TH346ihH+h&#10;rTCG11pLWXEwqqAkTRhWdXV5bZdYHs7Q0FD89a9//dELrHRWLr/syuaLLroE1157PYKCNG/sCXzw&#10;wWBMnz4dq1evpj5MR2FRHsoqi9CglXJlr9sbX8ITFYQq3sQuOmedv60OVt+l7TvG1ir6cidb+7E6&#10;Xm/bNT9C9L0OYg9JqyyvMGG52dl7sHVrqnFqzp8/H1qlMSIiAuPGjcOjjz6Oe+65DwP63wIvTz/0&#10;5v0pPvvd5X/ABReY9LudwnFX6Sq/SHnn9XdpwKkc2LGl86XkpMybtOqUeaRCY9GYARTORcX291Aa&#10;dxdqEj3RZhai+QusGc2dK6ifW+SxqEruj8Kke1CS8TSa88fzXBfznGUyDrAe8gyaXBTWyJkiHWKU&#10;ionrlg+ugaNxfk+PnXj3K8pMIRGr+OL9+EO4YdTXuGwU4ZkAe/bkbJw6db8VghG7G6dpAmFYBk6e&#10;mGLytV42diWuGjUfvpO+wVsJBzGP+kc5XqIONOLuzzfjhtFf4PLhCwxIXz4pDZdPy0b3yBycFZGH&#10;syJzaSAP4IzoHJNqShMRT43JwXlTD+LMsUm48INlcA9bjfdW7cGGwhYUsR51FGOnOyrIDmKMuG1r&#10;l6N9sh0/+6Gi3wtEpTuNx5RWUnxnFn6TsP6a+5VLe7lxYwFmz0rAiOEL8dILM/HE4+F48MFxGDjw&#10;A4T0exd+/m9y8PgSXN1egIvrs2br6vYc3NxfNFsX1+fN1sPzZfj4voqg4HfRr/97+MdD482xXnhu&#10;OoZ8+BWmTd2EtWtzkUMrb0+tbLy+PMfqhjZzjnotEUB/XxscCYxHiQ2g9RhSHhPdO/UNPCL/prrY&#10;/uxGjBk5BwNC/gUfjwcxKXqJ5XTkHy9gm2xYtwsP3/8SgvzuxYvPD0NK8gFzrnIoV/Pc+SfMcZoq&#10;CR1V7KtqVH24Pw+bp87EOwNuRdS9j2DT+yPQuHQFR1S5BqARvwEb3nsT40ICMOP+e7FtwkQghfdE&#10;Be/nWp5AXT35z8oZonO2jGXn0mm9baIQNi1bbRYjyc/DwYWLsfi5VzDT/2Z87TEA20LuwQ7HIOzv&#10;E4Di3oSSnl6o6+GG+hscUXddb1Rd19NAb3kfV5vYwNfBsYM4HIbpvn2OFH1mwNj+e1fjja6iVPc6&#10;LHqv/fpc31XohsDdeKLbf2v9XXmhBeUCaf22spcX8vv6I91BkxQHIuXpV1DDAQIOHmLnpmbR8vBH&#10;tVVn/agzsS6uLjSvKzuFsgNJ/yicQ4P3D9MrcH3oKvxeC6lEKiTDmiB4ZsRWXDQpAz0/zcAjG3bj&#10;38vj8MyyTRiVvAPf1DSbTDzLcw5i/LwFeDM6Gu9OmYZRX36Fj9kHthD89bmW9o/JrYLf9FV4IK4E&#10;L3I03n9DCS6MXIeTQjfhtBl68kWZlI3TJu3BmePicPWE1Xh+xV6s5+VW5K2iU2UlpF/N8Fnx4ca9&#10;qXpxJ0UMZvQAqygdbHYqTK6BtazdgtZ9o1CX/ijK4gahMsEXjckuJpyiNV4Lm9kAOoH6/lsAfb2B&#10;6BNx4Oi3zYk3GGnTYh5KwxpPoI7vi/r4AJTF34P67A/QpkW42uSFzucAXfnGpVf5ltW0F4WP3nPP&#10;PT8pQKtcfPGl3+vBvvicU5uvuuIi9LnhKvi49sagIC/ce3t//OPe2/D+Gy/hw3dfx8jBb2PsiMGI&#10;GDcCMeHjMD06AtMnRWD+Fx9j3pcfH3P70fRYzJoeg5lTojB1UjgmR01ETOR4RIeNRVToOLzz2it4&#10;46VX8PKzz+K5p57CU48/jscfegj/uO8+PHj33dR77nBzckTfXjfhxmuvxl//dCWuuOxiXHrBuV3w&#10;21V+2+Wqq67GmuVr0VAtqy4HVo0JddCj7RYzgbKSioKatXIzavZOQmHCs2a5brMc61bFqV1OgFYc&#10;WucK6ueWJirb4vhBKEh7HDUHPqBS/oTnLF/MLuo3ayUpQYIUvIEFitHhRvtpr9Q/AaixggCtGDfr&#10;8eQ2fjF8awGCYlbij6OW4+LQJHSXIZmukItcdJu8D92mZOMUAvRpUw7ilLCd6D4uEVeMXYurBs/B&#10;ja+HI2hIJJ6Y9AmWFlaZHM/f0E4OTz2AftOW469DP8Mlg7/EBcOW49KwdFwQvgvnRyi1lFYu3HV4&#10;Mg8h/azoTJw9cj2uC1uLZ1buxcrSNhNeYuLhTIoonbVqputmiaBW9exMfsqi4ylzhGLndQZ2yd5f&#10;gy++jMOQIR/jzjvexoB+b8DH8xW4Ob4Md8c34es+BME+YxAcMAHuniPh5jMW3n4T4BMUBv+gcHgH&#10;hpr37r7j4OI+Eq7eY+DlO97s9wsMa//ci8cI8h9vjhXgNRw+bu/By/V1+Hm/hv4hr+PWW17HmDFz&#10;sWBhCvbnKhGZdX6K7dcqanrS8n1t0hEYvy3NBF7lR1fKQB6PBtXORXt21SE6fAncnR5EkM/TGEm4&#10;11w0MjfWrTqA554eh2D/J+Dv+Qie/c9orFu7z2Q1OFTAWyrlAA7sJ0EJoGt4MN2fhSUoTUzC/sVL&#10;0LBxM8eI6cDKtVj57+fwxc1/x8K77sfewR+SnJay+3PAu3QBtr3yHGYF+2HJPx5CTlSkktdaXup6&#10;AnSDHr8T+1usWenHks7rbYnivetahHwC/CKUbN6AVML6yseexPLgW7DexRd7PIKR5+yLYkFqLwdU&#10;9OpFQO2JGoeeqHUksApse3vZxANlfSgObkZK7GK81FbYRkcpouQ7uRkpcPQgEPN3/H15HzdU9fIg&#10;ALuhtqe11Xvt1+f6XlFfDyPyMkuKHHkMJ1dzTHnB5ZWWR7rqRifUOfmiwCUIyQ4+WO07EOnPv4KW&#10;eV8DeRxqE6KPBdDHUxRyZUIBCJ6tHIhoopTCYuTlXcfL/vjXKbgpfBXOG7MO58buwJmxWTidA/gz&#10;BLdjt+D86Hh+thTnvfcR+oQuwIcph4wG1MTisfMW45lREzDxqyVYtb/E5JuX93lSbjMeXpiE68cu&#10;NGFpZ4XF4+JJW3FedCJODtuMs6dn4oyPD1jzM2YWGH13Sng6zh+1Ep5R32BCWh4y2Tc1R0RWQrrV&#10;1NZ4oKns2G/MjcauK6bWExkTAmC+p385kFN6WYUFVsxA656XUZpwJyE6ELWJrmhK6sUTlef5amur&#10;FQt/DoDmsQTrLXqvVfCUhtVIDzQleKAy8VaUpT+HBjOnRjmRdFXU31l0b7KOVZWyIaxRdbUJD/3b&#10;3/72k0P0d5ULul/YfOE5F4FbAekv9ne7Slf5/7pcfPHFJmVLXo6yVFADUKQMrJc0jsYwEicbtgPF&#10;C1GdORQlcQ+Y/J2tab0J0H9ES8KlPwFA6xFcx8dwVJRGLA+BPrMe03X8nqVMG5M8kRd3Fw5tewUN&#10;hVE831UUKmUcZB0qqL8PL4AgkU63zBq1n/GEED5bGwg11dzfZMIh5P1ZWdqCl5fvwJ/e+wSXjluH&#10;7uFb0S0ii6I8qzk4afJ+nDl1P84lRF82dS+unb0X/gsO4rH1JXg/pQRRmcWYe7Acq0trsbHa8ghp&#10;jrJWIFxJ0XLeY/c24LE1+/Gn0LW4NCIRF0Qm45zoNLPk7mmx223x1Rk4OzQOfwhbj1vnpWNKbpMJ&#10;TDEqXIsIaVlyDgDs8bwC58NiOUgktstr5HCRBeDmaDFtI1FrdRT7/sNFX69iw2rCyqHSVixZlYZX&#10;3oxCYL+n0df5UTi5/AeBQe8iMGAoAv1HG9gNCYhCkF8kfD3D4OE6Eb5+k+DtPwlefpMpsWbrEzAZ&#10;fkHTERAynceaBf/gafANnGa+5+kribG+5xsLT7dw+HpEIMAnkhKGAN+x/HvD0S/kQwwY8C76Oj5C&#10;+H4cz700DmvWbzcL2ak2Co9QDKGpcnu9jqyfCnnIEsHAUaJHudbEGgmHNGIH7hejfvpJMgL9noW7&#10;87/x1D9jsWhenuHaj2duwy0D30Sfng9gQMiLmP/5DmSmNyNrZytGjvoUN/UeCBfP2zB91gLj4Kwv&#10;I2wohKOiAutiJ+H1wEAMDwlBwodD0PTxp6SsTSh690MsGzgIcz09EXfn7UDoeOCrz4CJY7B2YAi+&#10;9PPB8kcfQdWXn/NeJqErTrmpjnVgj6+vZWN0FAKBWXFRf5xCumuPvSQx2EXvVXfhXh0xqlm5xusp&#10;VdQZWbvQ/PEnyHn5NWz0D8FWLz/sdfNCnish1dmBkNoTBX2vQ36vGwzUlvf2MVIm6eNlxAJbwe5h&#10;EfAa+CXsGuCl5Dl5GMl39LIgmr8TJMtzLGiusm313gJ0L9uxCM2UYkKxfqPfGhAnRBcT7OWNlie6&#10;5G89+Hs31Ggg4BmEjfzeav9g5L/7HrB2HS82r4/glxfeGlRYAzP74MzqXyztb9THLNFbezy89Ybt&#10;31zBfdVmQqaCBpZUAn//dCP+PGIBfh+dgO6R23ASB9unTj2IbjEcyI/biXNnHMLvJ2fiiuGL0X/K&#10;asTsrDShG4pX3saDS/cIqsP3Ajd/lo4rhi7EBcOX4fJJhOJpOeg2cRu6hW3F6VPkdc5At+jt6DaN&#10;x9YTtun56BaaaSYhXjB2Pf4y+As8PjcJi0qasYvnLF3Ufv7tAE3RqIDV1NMYfW7Xv0YzKduRljvX&#10;LJOGRWjbPwxFiY+gYPNAVCd4Ua8rN7SWdr6K8lcCLW2MINqkulPcsh2gZRvsduOHix2gFf98JEDf&#10;SNvmiurEYBQnPoC6/UN5P3DAZDS5XCxW3fTgoKiQethW5s2bB39//18UoLtKV+kqv0Lp2bMnwsND&#10;qeHqjSHVxAgzF4mKQUrdSulGBVe/DMgZgtrku1AX74G2lD5AGpWZVnCSHAG/P1T4246TRajQ7Pk+&#10;NTlRilJr+rekXAWtb9+UxG3CdVRu/CzeGXUJt+BgyqsoO/gxFdxGnjPxUlBpJgjSQElzqy7GWMmk&#10;sYJGjVNMHSlyj1TXG52vKS6JtGHvrtsJp8glOG/EIpNq7qTJSgWl0I2DOCUyG2eGZeGCCRm4cuxG&#10;3P5VGkZllZvczQLkTTzuGh5jEVni43zg/aQivLgpH8+sz8Nr8fkI31OO+eUN2NzUYPI8a3nvJ2gp&#10;b/hyB43jZpwcnmTS3J1FaL94YhyuGPY1/v55MqbtqcY2nqqQWTOYtdaZ5X1WJX5ksbeB2kliDqU2&#10;kldF4TtqEeUI0MPaGoqVaaKxqcVMolE/2ZrZjKmzt+Hxp6YgoN9gwu17BNah8PEbAz//UAIyAdeX&#10;wOwb3UH03i4d9/8wEUAHh8yGj/8MviZQ+0XD3WMc+joNhpfn++jffyj+85/JeOLJcXj+uXGYOWsJ&#10;Dh1SOigadEKpvLCW196OPB3FApzGJt4XdW3YvDkdo0fFYvD7kZg98xukp5YY1qxmu1Wxo2nwJcnO&#10;A6Z/lIAHHp6I3g7PwMPzHTz62Ed45531+M/TcxEQOBT+gR/g9TeXYMHCIkyKisfTT3Aw4fUvBPR/&#10;Gm8Om4pv4neioN4KPapv5H2oFafKeeV3bEXJl18i5f0PsfiBx/B58ACkP/lPNAx/BxgxGEUP3YcM&#10;d1cc9PBGXb+b0TDoNuQSYBPcvbAqIBhbX34Zzct5P5exY2olq3Ke7CEOGVMTUfbJHKx68y3Meuxf&#10;mP/me9izcBFHkxxcN3KAyUGmMiBr4SHN+1e8tzylVkpI9gXCUh3BSZ5T3V2tWhCihOe7dx/yZ3yC&#10;lKdfwhrvfkhz8UOBRyAqCKGVPRxR19vJhE+0e5p/YRGM24Fc7+X1ruwtb7WbzWttvS/j+QrWc13d&#10;sdvVBcm9eyCnfyCaPiREbydUmUD8Ziifr/IGqB/o7tFW7WGKOpMA09xf+pb6nvSUfttIXWXBt8Ic&#10;9Dvd3ZqLIZ/nl5l78c+PFqP3yI9x8ailJgVmt2laJKWEcJuPC8KycdX4zXAbtxD/+XQ5Pt25Hxns&#10;l4qnVix0KNXi7fPL8adwgveYVP5mKyGZEpuK02JSCNDxJj/0acoKFKXwNOq5mcVm2y1iD86N2Y2L&#10;I1Jwxfh1ZmKiU9gSPL0mB2tYnRLqDPkhDCGb0A2+UDy8QJp1kXrVZDZpFG1N/LA81FqhU4tdNG1j&#10;f/waFbvHIDfxCRTF9zfLNiONgKsUpUlXUrFK/kxRSIdlbwS/rcmWo+VExMRbm/hnvjfSg9ILrQkO&#10;aEx0RXmcN6q33QcUfshrpbR2GaxWuXmKpSrrCYI9n7BSySormJxTNLFdEN1Vusr/1fLggw9ixw7l&#10;cKSya7MmE+kxm1QBX/IfEmAzlVvxx2je/Qaqk25BPRVKW0ovGtzrDNi2pXG0/jMBtElplNwRoP+C&#10;psSr0UQl15jQ1zxiq068E6U7h6G2eD7PNYXnnEMNXcot6yTFTn1uPU6VT7aJ0mF2r+KEudXki9q2&#10;RsiPIP9C9M4S3PzxJsLxMpwxfhPMhMEphOcpByg5NFq7zUIEZ0Sl4JzIRFw8KR1/nZ2FXp/sRI8p&#10;Cbhu4ipcPXoxrhiyEOe+/RWNzhZcMjYO547cgPOGr8DvRy7GjWFL4T9jJfp/uRm3bT6EHnMzcG7U&#10;RpwWtgVnxW7HBVN24WL+jT+EbobX1DiM2VFrorqJMyhoIqgoftsYX8IVr539kfEPFbWRAWfZdW1N&#10;m6gHWCZcqZIam2XGlcWkETW1mixofTXnQDk+/WwT7rp3BHwJhH1dXoOb5wcIDBmHkP7hBMVIQm1Y&#10;J+BrA2eBtYHroz8/fhFAe3nHwtk9At4+MQjuN4XHDIO372g8+shsjBm7CSXsDmYCI09aK6Sp2krp&#10;ZHKqE07t/nqrf3QU7WM7sa6SgoIqzJ41Hw898Dz69AqCt8fdhPPB+Hp5AvYVcACq77ATTZmRjHvu&#10;n8jzeR8BAaMxcEA0AjiQcHcbCVeXofD0HMZzHwE/v+Hcvo8e1z2GWwa8jbHjViAji+fFP2bgidem&#10;uFrY0Yra/FyUpiazg6YDeYdI6YTeRatQNWYCwTgIcX5+2OYfgD1+/tjv5okDvR2R16MvChxckKfF&#10;Qzyt1G+C6G3PvwjM4/2yjfd+5nY0zPkESa+9ikkDByDi5luw9O23kbtkCXCQ6GZAyLr2+k9TxuR1&#10;Vuy3CeYWCPF8BUUmvRfPVu2gloNS6FWx7+QXombqTMTd+SASXP1xwM0fZc6Ekt7uqO3jbjzQR4Pt&#10;Lyl2iNZrAbTOxw7R2hoPuZMnDrEtDzq74oCXl0mLl+7qiNS770TVIrZVPkFQ4S6NCotR4JjVFrp6&#10;wmXdVuYfPbbQ/ao2ZEuZ0B8NQhSLb/NeGz1s+628u/LTZrCZo9NyMGDqUlw6fCHODk/ASdNsqw1O&#10;PoSTQ7fjj5NTTCzzJ2x6zbtYwAMMS8pB/6hlcBy/An8euQ6Xj9lslvq+bGoyLpm6BRfHrsFF45bi&#10;ojHL8PvoeFwxdbsZuCvt3RmTqOsisnBSxC6cO3kvLpmUyd8m8BjL8bthX8H340SM3l5jAF/zHMTN&#10;rXphvM8UuWc1KOD5yK4InrU1AC3vtObYNMvZsYeVXW8W4Sjc+iIK4m5BdbIXWvSU09gFgrNWCzTe&#10;6Gu+BdAn4oGWtPB4krYEQnS8hFBOaYvvbdLaVSX6omLr39Gw/3Ve1I958vLtF1tzalQV1U2zgVkU&#10;8iQvtK+vr6QLoLtKV/m/WJSzctiwYYSJFqPAlRZHyk2jaikF5ZxEE4103SY07JuAmox/oyYhCFpz&#10;vy2lBxXX39CcRIBOveEEFdi3AdqeMN8O0Epp1JJyNRqTr0E9v1Of0JvijoYEf5Qn3o/6vMloq7Fn&#10;3chjBWi0zUwt/s86cUM52gNtfSBDX44ak7ZdC5HMLW3E40szcPX4lThr9EZ0n0xwjpbnWXHPSjun&#10;/M3bKMk4dfJmSgJOnkLAjt1LQ5OJU8PSTc7ni2N3mtCOS6cRusfvwEnh2Th9Ui5On5pLw7TXrBJ2&#10;elgyzgzdgrMjNuGM8I04i0B+3tRMCg1WRAqN2noavcV4N60Ky6mfFVoiyK8w0EdwRjVtMQc5pj4n&#10;UNRAMmoS84+Op3YyEbImT3EDCVQeZ4FoOZt348Y9ePutWHh6PQV3j7fh6T0agUER6D9gMoKCYwiJ&#10;ofDwCCMkxtCQxNrEDr5HA7TeHwnGxyvyOHv7x8DdO4LnQFgP4PH8x8Pdawi8PDUx8S2C6SpkZGqi&#10;F6836yqIlhfdDByNJ9Dube7ofbbvY0vXaSDBZtJv2a327inB5Elf4u67/gMnp1vh4fsIHnliNN4d&#10;PB/Pv/QZBgwcg75934Gby2j0C5oOd+cI+HjEItB3KoL8pyCQ5xzoH4HgoDD0D5mA8aO3YP7cA0ih&#10;XV61thBvfzADITc/gXseehqjRoWiqaYB6WvWIfbNt/DOrbdjNGXxsy/iwIRoYMZnwEdfAi+8gQM+&#10;wcjq7YpCwl6Vsycqejqi+PpeJsa4wtUbB128kNLbyeRPTht4F7bf/09sfegJLA7qjzk+AZh3993Y&#10;HToRSOeJVLOnNVWjlSJwVn4RLboi7BPomZmZaj62B3eZJxFCCOuZhabuNpKjiJA6TlkRKmd/hC33&#10;/QNxnoHY5xmCIhdCdC93y7trA9lfSzrCs+RogC66yRGVbDN5oM2CK94+yPXxQZabCzYHBSGDg5g6&#10;LfrSKJ2ptJjNbC0LgCV6rf5jdSK9sO4xM5Cn2NN2mTSbNoC2INqaoFfM9lbit/Vs3Pc37YVb7Fpc&#10;PG4tzorcZiYxnz6TuikqHRdNS0XQxkI8l9OEp7cVoN+cVbh+yDT8bfCnuGbIPFw9bAmuHLwAl30w&#10;B38Y+TF6xBKCP/kGj6/OxNMb9uPF9Go8vKUcvWek48Lxm3FO2Fajz86IysJZ1Fmai6EMIBdEJeKM&#10;Ectwedhq3LogAxtJ+YWspM5VTzGbNejS/dXahKY6pSZjfSjGvlD0Xt52NPN7CvvRHJvWrew4C1Cd&#10;PQIlKf9ARVIAGpId0Jp0nc022OFZE9atsA3B84kCtDlOkpWFw0qVR4mn2DzRTUkOqEv2RlnyQJRn&#10;/gctJZGsgIJhDplrpnrpkir+WfCskpWVZRaBO57VCbtKV+kqv8Hi7e2NTz7RhDvqMCo8s6wltbZR&#10;cFR+rc0l1Ibp1AwLUb3rHVSn3k2A9jDxYki5wcBzY/K1BOgT9QBQGRKQTd7PdoA+nO9T31Fi/RYC&#10;u5Ld1yX2QnWiC6oSAyg3ozjxCbNsKRq1IpL8s6XU1gRMM5vLUm6W2A2WrL4UnaX55EktprlXxLS8&#10;NmMzy+A3PRHnvLccpwxLw/la2jac4Bx5ACdH7sZp0dtwRmwSzozdhO6T1uN8GrM/z4jDn2I34MqI&#10;Nfh92CpcMWEFLhu7HJeNX4vLwuLwx8nbcXH0dpwduYPH0Cpgu9EtZi+NXjaPrXR26Tg5Ig2nRW3H&#10;KeFpOHn0ZnQfuRY9o7fg7s9TsYgcYg/dEMjo0bmZutNGaVSIhaW4f3Q53Ei2YoGjJewGBE7jweU5&#10;aMG42bO3oH+/l9Gn1yMY0G84/AMIr16EWI8oePtMsuKSvaLg5R3Nz6aY9wLdwxJpk3Cb2N//OPH0&#10;C0Ng/0nwD4qEq8cYA/P9B0ZgQP+x8PJ6g5D7JGbOTjBxyQJo42Q3babMGZKjY8f1/rDIo6i8zMVl&#10;1VaaOf5eT6o//WwFnvjXYPQb8CaCQgYbj7Ob2wfw8wnFoP6zMSD4E/h6zECA1ycI8v0EwX6fEKJn&#10;wM87Bj5eEykT4Os9HPfdOxH+vi+gV+8H0dfpAdbjn3jyqfcx76vVqCpn44tMFVtVWIaaxFRsm/Ex&#10;FrzyNmLveRhTAwYhsd/fscfvFuzz6I/svj442MsVxb2c0UAYBEG67iYH1FDk7a13D0SZWxAOOvoh&#10;28kfWT6DsMY9AJvueQjFE8KA1BReZPa0Oq32Wsa7RYFCzRQrY4f6AN+yQ1B0K1Fa2T/FDtpt28V2&#10;4/kqnreWo61DuaiePgMJ9z6IeP6tLBdfHFCe5d4eqHb0sQDaNknw1xRl4zg6m4e2BWo7Tz+UOLtj&#10;9/U3YZ9DX+x3dcVux77Y7OWFza+8juqNWk6Z96UgmoN39SP5lzX0UruYW0v/qP3MG6sh9akBaBNf&#10;bgG02lhjFOOR5raKnU13ubTbQqq3xxdvxV9Gzkf3EStwyRQtvkSdMjERJ0/YiAtjNuGSsGU4b8gn&#10;uGLYHPQJW4wBsxJw/5c78NLafIzd0YiPqdq/4XGFgQo5U8o7rS2nyYWfc/8DK/fj6glrcdGELYTo&#10;VJwVuxOnKD99WIaJkT5/5h6cHBqPkyasQ48Z8Zi8txbJhHtNbNZ51tCeGEeFIFqx4Rq48riCTYle&#10;G4A2TzCoUOSFlh+7aTMaDk1BybbnUJx0C/W8G+rlFTZ24TA8G5sg8FV4H+VEAbo9jZ0doPU3bdKS&#10;1AuNaR4oTQxEcfpDaMgfxfNVsJ5WCKiwpT9tRVlZGeo0b4BFS3NPmDABN910Ewf5XV7ortJV/s+V&#10;Z599Fvv36+EblVkbUYlKXWlNtYywBWiaaLQZbcXTzKqD1cn90ZTclwpHwGvl32xOuYnS0zxK60w5&#10;HY/oeArRMOEgZqJgB4BO1Gt+j8qtmYqzgZ81pLqiKtkfZYmDULP1YdTteZ8KjcarZR/1GFW4SUsn&#10;DW3+pyGzS0eApnLXd6TD+epQc40xTovLgEe+SMbfRq7BJcOTcO7Y3Tg/LBdnjNpu4p3PJ9ieM2w5&#10;zh2xBJdHrEXwxnJM4O8WURQZ91FVC6IPVWPs7hK8k3wA/121DQ8tTETQtG/gFvsNbghdhsvGLEX3&#10;cetweuRWnKzFVCbn4OSpOegWmkEDJQ9PFs4ZtwWXDF2Cmz9ORtjOKjNznleDxljnbWiKlZPYjJQx&#10;xj9NUZvZRUeWZ9Ek22dDZWTU4cMh8xAc/DbcXV9DoN8wBAeE0kgQkH2mWeIrYLYm9x0Jzp3D708h&#10;Xv4SO4zLqx1mvNABfqMQ4D8Evj6vE3TDsWZ1tjHeEhNXTHjWErlmJS55/lhjS6wwBbs0KrxJ+9kW&#10;VSRo5ZVWvykoqjfZPe68axRc3d5m/Udi0MBJ8PbgOXhOwoCgz+HjPgOB3nMIz3Pg7zUDnq48Z8Jz&#10;SHA4QkImsu3ex823vI0PPvgIn36agA0bD+BArlanY9sLUnVpG/hPDXeYVHa87hXcHixEY8p2NC5d&#10;h5Lh4ch5/DkkBNyKJMKxPLzFHkEo7+uOyhsd0NTTCa03OaG5hxMaejib2N6KXu4o7eWNvc4B2Ej4&#10;rhgTDsQRpw4dZONUsVtVoYoDNLYQFG8vGFS78aVN+MaI7Rwp5qm8ce/zxLVUt0A8OwsVk2KR9Z//&#10;YrNPAFJ5TjnO3jjU1xP5BFRl5jCe4E6A9pcSOzgfDdASvbd/Tynvihxdke/kahZoyXVxRZqPP5Y9&#10;/DhyPv7ClpGD16ehjm1hZXyRttFW/cWUjjeY2QiarXkF7fDMLyvCzN7OcgZUkTwVyqFnbFP21CBk&#10;+hpcMXwurgzfgosi0nF+1E6cE56Mi8IT0GfuXjy2Awhll/mc39diS8r9rBCwTSTc+btK8VHSTnya&#10;ugPzdmebsDW5HwTSM/lH/r3mAHpFrsdFo9fgnNAkk3ta2YC0FPhJU/bglMlZ1F3buW8rLglfiwfm&#10;xuHTvaUGKaWnimhDOCzgK4W0EKZZFwPRdlEd9bH6iYn/5om2kOpbdrKfL0bNvqEoSLwXJZu9TUq7&#10;wwt1yT7YvM+2SYRaBOVEAbodxNvtGP+OCRPR8W/kfeaAsngPFKXcgarsN4FqtarCOPLNfaJ6KoRD&#10;TigVbZOSkvDPf/6zywvdVbrK/7WipdDDwsLaR8x2fS6dbaGB/AgE0rplaD40BqXJfzePsaRM7Mur&#10;CqIFz83JCrU4QYDWsUxSfMu7YOBZKYtM2iK+l4eA+6XIatM8UJZEQEi+C7W7nkFLfgRPfCvaWgt5&#10;8jTaCkmx1UXqzBKhs2JarZhDE+Mrrc7/BYgKi5ARGZ9SCL/I1bhsyEqcOzIR507cgUsJtD7f1ODp&#10;bOBDGpenM1rg8XEqLv5wHv4StRkPbinDmwm7MWHHHkwvrDHZNZbwWEq7r0UNkikpFC108FFpG95K&#10;K0TQFynGS332uE3orlUJI3bj5NgDJlxEj03PJaT3nLgcb23KxWYa0Tz+Vg/S2+Rxbq3mufOP0ODS&#10;3lreVCPfjm8+XmlsbmgXTQYTKKr9JGofcdLm+BK89vocBAa8A3e39wjPExASEAt/n1gC6hSbTDYw&#10;bYVX2EM0CLNG9JrSHq5hD+voGNrxw8UO54JoO6xbn0UiwHciIXoMXJ1fw623fog5HycZL7SMd708&#10;hQZvCDuCF+6zPIACGQGNvIjKCm7F/zYrTlW9h7+rqlbKOqvdC0gMw0euwMBB4+Hq+j6CAjmg8A41&#10;7dIvcBaBOQZuTgJqvg+ajH4hETy3EfD0esd4re+4awjWbz6IknL9fUt0XMWTNsr1rz+kE9ZAyRAq&#10;98kNrtUF6/heS/+Wsk+s34LdH47E0oG3Y7mrL3b4hqDIK9h4out6uxiIltT1dDaeVYFrPmF2u0cA&#10;8l4dDHyzkTxAiKnmvd9Sx8FaPe+LevY7TY60hW0YF6LOQX1PgR2aVMh/G5vRWMN2quJ51MjrzEY+&#10;kMNR5UIUDRmKLSEDkezije08lzwHD5QSoEsc3VEoKHU6HELxa4g9ZKOjaJ9dOn7XHittzwAi2eHp&#10;j69v/Tv2xEwh3VJnanWcGg5AmqyFhXiljA5iq5n7lbvaRddZz3jaB242gDbwrB/px3okWN9AJrem&#10;DCtt3GbuH5aYi4DJy3H5h/NxaehWXBCZhTPHpeD0kevx56lpuHlNMZ5JqcbrcYfw5Eer8ETYZ/jX&#10;yMl4J3YOZq9LxJaCchBXDZB/sfsAxsdl4D9frkFw5HzcNGou/jByiXl6dunknThr0m6cOmUfTpnC&#10;wT4H/SebOSDbcVJUGs6buA59Q+fivc07sIHnLZeMldpOJ89am37LWvIzuyfaLlZmF9aZXzGTTts0&#10;YXUjGg5FoCj9SZTE90NdiidtTF8Tztf+RNJAr5XC7qfIA60wEDmDrONY4Gx5u/Vk9FpCfA9UJXMQ&#10;lXIzSnc8g8bCWFZNIYM0Ci3ynjdBy0ULos19wqKFVYYOHdoF0F2lq/xfKwEBAVizRkgnW2hT2jLe&#10;fG89cCQptu1Ac8kcVO9+ExXJt6A+xcUKs0j5I+XPRrE0pfSmOJwwQNsV4bcBWq8perxGJdeU6oia&#10;VD+UJg1CUepDaMx5k5paCe6zqLgqrUehrIegz8QQsl5y3qlGMlGW91kiMOEHrLA+k8JfTLh9bH4q&#10;rh79NS4cvxHnxG7F2ZPTcOmsNIzg50/uqcPfV2fgmYxSvEk9P/CbXFwydh3OHb4KV05YjT9MWInf&#10;j1uN341eiT+NXQWHqPW45eN4/HN+Ej5Ytx1RGQexnH9aXp5YEvstC7bjivGrcO6EeJwUkYWzpxXg&#10;vMk56D4mDn8etxYPLNyJj/PabGtfqU40ny2CmyoKjRNPX/Wro7CqJ1BaUddAXGqsMbHOAmgtsGFf&#10;r0MLkWzbUYthwxeahU7cXN9F/6AYhPhPh6/HNPh5cmvA2YLWw9A80XiBjxDttwO0fvMt6P7hYodm&#10;pb+zPN+HYT7AO9pAtK/nMILt+4gKX4sKNqYuvcKVrKvfRGi17oHDAG2DaBtAN7fVo75JaQ6tkBYt&#10;t93AxldfEzN+vTgPDz8yxXihg4PHcZDBv+k9EYGCeq+JGNBvMvx8x8HHZzi8fd6Dk+tzCOz3GoaN&#10;XoTUjKr2AYvgXNfC3mO1THJzC1GkqcacgxVSwnOn1JC0q3jSWjW0Vb+pruAocAf2TZqKNQ89hmUe&#10;Pkhx9EQewVWe6GqCYZWBQ+VNdsU+VxfscnfHZv8gFE4kEGzby4vNC15fi2oO0CpY0xL+vUqKBc88&#10;J00QM9kmtNB9DftllZk/oMVoTAPK+5yXh5a1a3FoYiiS7n8Iq3s7W5MGHb3Q0McDjTyHGgK9UsQV&#10;OTmi0NnFeHY7guovKXaAbp8saNroSHi2g3NHsX+W5e6Lr4NvRXZoDLAjC6hkh9AAolmTlS2A1tXU&#10;dTOdh81kRK8p2gie5bNtB2j9QD806opv9AiIbas+K12guRoLqQr+uywNfx76Bc6fkIIzIvbg7Og9&#10;OCdmG7qHrcdFY7/GdRM+R2DUp3h/1RZ8nrkHmRzoSNelNzRiVvoOvPjpPNw2Phr+QybA5b1xuOH1&#10;8fjr27G4hr+9JiYeF0cko9uoLTg9NhunTNpHeCZEE6BPi92FM6IzcHpkKi4MXYurRn2ERxdvwJzi&#10;GpMuzwrlYH3kWVZlbPE9etkRou0hKgoPU8SdcWW0paGtbDYqs15BacodqE72QVOyE1qNo8Y2qdzm&#10;ff6pAdo4iAxAW/Bszc25xoQO1qe5oiylH/JS/oGyPUppJzcJhyAth1gRmyOKRtTulFL5+OOPf/KV&#10;CbtKV+kqv3K5//77zUQHFXnTTIwrNTn1GBW6DHgetXo8Gg/Fojz9aY6+B5iFUwTNgmd5oeU1bkrp&#10;aSD6p/NA872O1R7Cwe/oURoBGsk90JLqgtqUQBQl3EGAfhJNeWN5nit50rmEogajwFQHAYlmfCsk&#10;pV4K29RLVosVNaJvyVLJU2LlSA3fXQO/Ketw8dD5OC8qAWfP2I6TpiThrJkJuGVXE/zWZ+HqSV/h&#10;8uGT8Jfxn1EW4NKRi3Fp6BacFZ6BU6L2mBUEz47JwYUxe/C7iHT8ddw63DRiPq5+YTwGjPsIY5P3&#10;myzVs6lj71m634Dy+ePi0G18Bk6NycZZE9NMlg7PKVswMr0ciTxxGSNN3jLe5xYa5xaBdIsxRILn&#10;Wm5lhH9U4Q/1WzkW1U5a+a6orBF7c8qRnJqLVev2YPGy3Zg2MwUPPhQBhz6vwMd7DAaETDVeVafe&#10;kQTpOTQQAuDvg2fus3uiDfzyNwaiTwygJe3hInZ49p4Gf+8pxgsc4BOOQL9x3PcexnJwU1xsms84&#10;CmsbicccMBiDbuDZDtAaiDVQrFRtIpn6hqr2eEelrJLX1bQdu9KipQdw9wMR6OnwIvz9R8Hfbyw8&#10;PUYTpMPMREFl3QgJHgH/AE22fBZPPDUeXy/bgRKOhcRJWvrb1nPN39Xfa2quJjDp8bAVT6oBYF1L&#10;A6oIq0oqWMG+XsKKFBK6S3lejfqdMh+Ul6Fh+Spse/0dxN1yJ7b7hWC/my8KndxRYrymzsh1ccYe&#10;Nxds93LFhsAA7J8QrlyEPBECO0FcS9nrGZRE6fmMR5QDhiMBWvBcyXPht2pL+Hc56N66FZmRUVh4&#10;z734ytUTiS5eKPAORuENTqi70RktlKabHFHfywnVWkbbyQn5ffoSSH9dgBY82wFa7+0rFCpcwy7m&#10;HI8SgfQud38sCLkV+8I4CNm5hw3G+1QQxUGudI6uqkRNaDpMR7FtBM8K+NCkQfVF8wOpKTtAq5Px&#10;A6VdLGluM6ukKqwrOiMPQVO/wZUxaegWmo5u1DlnTc/AaVEbcEHEctyxMQcf8XiKdVZmfHmc0xvr&#10;sKmyAivLq/B1VT0W1TZjRV0bVvHSLuOfmc/vz+b3RrLr3ZPUhus+24+zedwzoneYxZ1On5RlFnI5&#10;K3o7ulMuiojDBYNnI2D2Nxi5Pc8sFa4Jj5pIagE0K2JinY/0QptBI+83baWnteQ/70pKFtqqv0Zl&#10;9ocoTnsQFUlBaEx2I+TKAy2boZANK3TDQLRsxokCNI9hJiPS9ljHEkTbAfqvJvNTy1ateOuPvLg7&#10;UbT9LVbwK55rOiuUi7pqaWldON6XFXqeab1es2aVWWehC6C7Slf5P1IuvfRSxMTEmEdOKrKLWg5a&#10;qbMEDhayZVCXzUfL3iGoSnoYdYkD0JRkPUozo3UqrqY0ArRNTkSBGWVlQkKuMYpMISHNZva13bNN&#10;Zbn5Km6l4FxRtSUIJYmPonrvaLRVfM0KbKdylsfHUswaCAhzJHptDJKUswySElyzwvJ8yB+tiVHK&#10;bLGMu/+x/CD+Nmo5rhi73uQ77R6Vabwuyol6ypR9OEuZMSLjcUX4aoR8tRVvba/AuOxKvJuej/tW&#10;7MagpXvhPzcDLjO2oBeN141jvsRNw2ag1wcx8Bg2BXdNXoBxmVVYzr8XQ+YI+jQLlw1dg8vCt6Hb&#10;xFScPiUT541fg7+O+hLPLk7EiqIaHOL5C99azMIEBLpmgjPPXQ5BeT/lD+XmCIN8uKjissQSC/pM&#10;4fcUvdCgA/Mrap9Snk9iehuipibin/+ZjJBBQ+ATMBg+/sPh5TPKBr/HCr84Mfg9cYkkKFN8w62t&#10;T7QBZ0v4mvu9PEfBx2coAoM/wB1/H4HX3/kI8xZvRy5hWneBBiFqJXlSjdG30UtLg/x9giH2L8X0&#10;2mLOG+uVacFqcoUljw1fg1vvDYOD8ztmtUQ/vyh4eWlhl3AEBYyDk+Pz6D/gdTzz3zH4ZM4KFBZa&#10;WT1MRIZiXM01/fEiUBNiGwbRgUUkhRVoWxeH3JHjsDl4AFIdnZBLYK11d0OpQx8UOjig0MUdW908&#10;sPWfT6D6Y2LT/mxWl3Vmves5UJPP29xL/BsmnER/gB2mpabKZOcwOYzLDwJb1qB64hgkc2C+2TfQ&#10;hDXkeQQQkL1QJm+ziSe2VvezRK+t5bdNjHEHoP2lRdBcrZUKKYJnLaKiAcZ+Nwcjua59UODaGyXO&#10;vVHq5MBBiINZZCWf7XnQ2QWp3n74RB7oKZ8Ae3PZITgyM3Hg1oBMd52arf321AvzRtdN2Tos77NE&#10;/1kDKXUu3ZzWS3OfcrCkTzTlVb1S8dBx+fvx3pLluGrkpzgvfC3OjNpMwE1At5h4dAvbgL99ugMP&#10;pdRhzH4gamcVpqfkYNbmdMzakIBZGzdjdnwS5iYn4esNa7E+JQEpuQeQwvNXrLTCzmayKvetzMKf&#10;xy/BJWHrcV5kEs6KyTAQbTzSkw4SrPfivAnx+OvEdXh4WQ6+ZpdgLzITnqvqeAAN7Ey6Ot1H1mRJ&#10;DRTUr+QYMLH1fG2Fj6lmwu8U1Jd9jJKdr6Mk6Q6zWJY1N0aZOGy5oGkXZCtO9AmoETlpjLNG83ms&#10;9QeMTdMCYcn8e6myP1ejPq4PKhMGoCL9OdQfnMQKaNq5zrfaDHibObCU7tBgW9tD+Qfw9H+f7Arj&#10;6Cpd5f9KcXZ2xrJly3iDH1bKUmYGoA1O6JEU1Wf5Z2jY9Q7K4u8hQPcnQLtTsVC5CHJtj88MQPP1&#10;zwLQ5pGdBdCIu5rf6YHmJDdUxvVHeerTaDgYQWuyiue6lycuBc0NDc3RAC2Ph6WhKQ3c0dRmvqfP&#10;y/mBYgDDs5sR8HEKLh26EJeMX4cLItPMctqK+es2WcvZ7ka3iB04ZUICLo+Kx8AV+RhBC/EFf6sJ&#10;OjI2yqatmexJFEXHLSVYfVVQgzk5hZiTvR9rm1rM9+bTtv53/Xb0DP0Cvx/xOS6LXIvTI5Nxangi&#10;Lhi1BN7T1iA8swjkWbPeVR3P0QLopk4B2kA03xvhPntcs0lPaIYJ/C2/pd+pqD3qNWLSMdhmBw40&#10;YcToxbjnwTD0cX4WfZxehH/wMPQbGAr/wPHw8h53FDz/r4kNntsBWmIHaIk+DzNeYf+AYfD0fgt9&#10;HJ+Ct/8LeOHVqfh0bgIKyoSfbDtKo2KMBcpqN2WRkJmXQVSYgoBI8aj1bFt+ubyyFUuWb8Md946A&#10;k9dbcPEYjKB+UQgIiIG3N/+u0up5j8TNg4ZhytR4HOKtpb6n38qpWKeV/lg6wvAPF0FXqwm/0aqK&#10;DQ1NaBHE1fB89+cD36zGtocfQZqXF/ZqdT1XZxT3PQzQmW5eWESITnj6v6j5TBC4k40g37O8zE0o&#10;b9Mqg20Gok0DmZuH95smfxG267anYNuH72HTbbfhG8JnGuH5kG8/HHLwQNGNzqgnRFcSnu0AXeRE&#10;cXQmqGoZbptn9yio/SVF0GytVmi91rnlUUfmugqeHZDv0ofw7IBygnNF374m9ETwn+9o5YROIUB/&#10;dcf9OPjJl1Z7V1Szfahd2F4CaPUrie5X3XPWjWvdnxr2dPxPTxm077Crlt81QfE8RrNCPKin+aaC&#10;h5HkEEoVv+wSvQQXT1yLsyduQPeYZJwem4ozY1NwXlScWXTlbyO+gv/EeXh02lK8MXcNxq9JwUc7&#10;87C4vAlr2U2kA/U8Uk/i1lJmk2MnFgHPZNTDe95OM1FQT+W6R6fzuDtx2qQ9hOe9JnXn6dE7cRmh&#10;+nejVyJwRjwidtcb77j8sFreXznEDTybfOIWQCtUxYLowwBt5l4oRM3419PRVjsfldmDUZJyH+qT&#10;/A3YWmnsBNEdAfrEnoAa+2KbMNgpQCt9XvKfuL0GzQl9UB0XgrKUf6MmO5QjBIVB7kdLU7HuEIqM&#10;zGGArm+o5oB5lsIluwC6q3SV/wvlgQcewN69iqKTAZdptNhSQNmifFTyyTZzZF0yC7UZL6Now81U&#10;YAGEV2s2dMeQC8GzYPonBWgzMdHBKEfruFJsfzMA3ZhIgI6/BZXbX0FL4UfUUcLVAqOkZXMMQNvq&#10;IpHBkd23NDTFFqeil1JxBfyRoPf5+FzcMGkjzh2+2DySPDc2A6dEZ9JA7KMQoJW/eVo+zp6cjbNC&#10;U3Hh2E24KnwLek+Kg1fMOtwduxr/nL4OL8zfhvc3HEJoZiP4dXzKP/IVT+gz2o8ppW14PT0XIV+u&#10;x1/C5+OCsCU4J3Yzzp6SjO6T09B9/Hr8ecJSPLlqN1byNwd5XgJo81j3CIC26mkHaF0/U9pf2Isq&#10;bpnvJhkvWxEfyvOpj3fuyMWYMXMIya/Cw/tD+PiPRGDwBIKzFgGxvM7Bwfb45iOh1YgJ2fi14doO&#10;0ITko73Q3pNtEB0Nb88J8OFgIChoPIJD5FX/AF4+b8LH7wVExHyN7Zm5BmzbQUf/CBLlQRNQNzeg&#10;ubHFTO4T0yjOfu363Xjy6QnwDnqLAP0ufALGIrh/NHx8IuDlFQY/7/FwcX4br776BRKSqnkdrd9q&#10;VcMmm+fZ/CVuf7woBIXn1qyYbaur6zzNo6VydrzkdOx75XUkBwdjm0NvHHJ1Mh7UQoJgsasHDnr4&#10;ItnNBxuCB2DbM8+i9vM5JDPiVEMlmlprUEHhWBAmplWdTB1IT68a+S43D4fmz8eKu+5GvFcA0t38&#10;kOcTghKXABRc64DS6x0AN1+zHHaZDZ7znR0NoFriai2b3SGm+JcWK4TDw4RwKCxDAJ3Pc9N5asnx&#10;Yqc+qCA8Vzv0RU0fJzMY0O8OObrjgLM7En0DsObp51G2nIP5ct7wCt9o1OIoFijqVtM1MfdnRzF3&#10;r+V1tv9nuTNsN6dGxOoetu/L2aHjSL+V87pLfwmiE/nn/r08C3+bsBYXj12Hy6Zm4LTIrTiNsHvp&#10;zD24JDIJrxxoxWRetm/4fU1uVsagGTzAiH21eCkpF3d/lYSgmevhNXUtekWtwhWjFuHS8StwaeRm&#10;nE69dFZMGs6gTjxt8k6TgeOUyXusxaVid+HkqAxcqqdzI5bjxnFL8cq6/VjHDqPnmNLBmmxqQTTl&#10;KIC2PO9qB90D1MscsLaaX+7hjjWozwtFYfJjqEnqb+yP5SUW1FKSaYN+gixQxr6YmOeOAG2Hcu2X&#10;9/mPlKvNZzVx/ihJ+Acqdw5FW9kCnutOjieVw0lhV7W8F5Uz3/JG677clpGKHj1upJ7qCuPoKl3l&#10;N19eeOEFVFVJ/cIkf5fyklI23to2qWTCddM6oDgGNdueRuH6QDQmeVshFQRaxUFLTAyaAd4Ti0Gz&#10;FJgU4jVGadkze0gE1AJ2pFzHv9kHDYleKE+8i8rrPbSWzqN23sXzLTdK2h5bJ4Usr4aUs+JZZciM&#10;u0+BvtzILkmx6xFoDolJD+HuWr4Ll4SvxsnDl+B8wuz503cbI3HK1IM4aXoBuk3OQ7eYXHSLzMap&#10;4btMyqjfx+7ElTHp+F1oAv4akYY/hqbgktEJNCRxOHvEFpzL15dMTMHvwikRCThvzDqcMnQFuo3e&#10;hJOjd+PkWSXoNquKxz2ICybvwOVjl8ExcjmGphWZjCCa7FNKYDbGhQBt4JnUJkNjAJqfyHejz01p&#10;f2Ev/FJHg6x/uamp5tU2BwW2bNqGhx58C86ur8A3IBSBIdHw8JoAN48J8PWPMTmcPTwVY6zJebbU&#10;dLasFyZlnH+YJR1Syv3yYvM+HwugKcqA0T94BvoFTYWX+0R4uI0x8cma7Ofl9Q4c+z6AmJj5KMy3&#10;AFmTnUwbmRdNHHDUm8GmmQvFdisuZ9slleDt9+bg2h4PwTd4MDlxGNuQ7RYQDg+PiWy7SP7NMLi7&#10;vYXXX/+MhpSAy98KgurqrfhpFaW86hyMj09M/24lHRHydWy+QrWyc+iNJgXu2Y/i8ROx9e67kerq&#10;ggNuhD/CbG6PHjjUq49ZsbDANwhxvftiracPct54HVixlONorQ5XysM0QBlgyrlVSjsTCqQsIPwb&#10;rTv3ITt2GuJuuQu7fYKxjwCd7+iFSgcvNDp4mgmDine2A3QBATrXleLiioOuCpVwQ77JwnFkbPEv&#10;KVbaOiuUQ++LCdCCaMG+wjXKHRwMOCuTSY0tTrrA0QM5zp7Y7eaNDQEh2PzO+4S8RCoW0qwBxXpe&#10;h2Y0cICuHqRLYb/nrH6lHbp7j4RnAXV7CIfE/l2KearEl/pUeaGr+F4Rw7u4g+N69JmwCue9Mw9/&#10;npJhFljpNj7VeIe7jU3An6fuhMtnOfD5NMukp/vjiHn4w+h5uHTMPHQfMReXRG/C6WPXmBCNy2bu&#10;xLlTduDMSTsMMCtH/UmTd+OkKdmHhe+7TSJAx2QagNbCT6cOX44/ELwfXbwDC4pazeRnDbykpUwM&#10;tCCaI3cz4KMStiDagmnpZIkGgc1KZ2fcB8moL5qGQynPoMKEcfgScDkgM95igi0BWvbBshGd2ZXj&#10;lcPHk/3RRMVvAbRZTlxe7x6oj/NCSfzdKM94HW3FH/EyJVMvK4zjMEDrLrTmUDTiwMFs+Pv74uKL&#10;L+xa2rurdJXfcvnDH/6ASZMmtS87KuNtV8pSZBZWZtHwLkXj/lGoSP0HyrcEoinJzSgWKRkrLkxx&#10;z9dTd/wUS6naAdpSYHaA1gRFS0Hy84zeaEzsjfJNnihPeRDNByZSO6+hQj5Aw8KRvrwzUsCqhzH5&#10;eiBKlDYTq1hXQYYS6za2mtneWiJZNd3F1zMPVuLaqBU4PzYOZ0Ym4FQakVNjMkyqJj2i7Ba9z3ig&#10;JSfFHuBnOSbu70xCsOKktTqXZqUbo2LyOh+gaNXCAzg51vpu96hdNE6ZlF3oTgg/LUpAXsbj1+Ok&#10;mGJcGpaAPw75DH//bDM+K2oz+VRlRnSVjPdZLmNWkLxk6inPuq6XPWOEKbqQRxRdT30mkRfbmHEr&#10;PRqbRR/Hb9mO++97He4eb8HDe7yBUUGpp3cEwTnSLJHt6zf1uwHa9ptfS47tgT4SotvFeKQtr7Qk&#10;wHcsvD2ex523v44ZU1eiWmGYbCrL6a+GItQQVkxYK9tYEy1XrTuE/744E95Bb8PV9z14BgyHV8BY&#10;MwhRe/j5R1B0TqPh4/MWho/4Gvtzrd/XNvA6GqzQ9SBENFr34o8vvJDqA4RoXWkinJkGrH5uZgeX&#10;VaLtqwXIeOKf2OjijF2uziggRGsCX5mTIJKw6OCCQk9vbHf3wgYfX6Q/8zSaF80H8vfzgOWob6gw&#10;AR1EAtQ18Hw1A1MzWHfkIGt8DFb5BCDT1Z1w7okiZ3lzXVHT0wm1Pfpy2weVfazYYQF0nosF0JI8&#10;Z8GoLavFUWD7S4o1edB6LYCWh17hJgrXEPzX27KYVPb1QIkrBxkubCNXb6T6BWHD3fegbOF8tOYS&#10;GZVbnBClsCkN5IlTbDPbral/dEtqa3YcBmg7OFvwbN2v1nXlxiZWWNbh+1/ZhRSJJX/tUiqzfy7c&#10;hb9+uAAXjViJi2N34IwY6iMO9k+P3Yczw3fg/InpuHhCIi6ZEIeLQjfj3IiNJmb65JgEQnEGuk3Z&#10;hW5T+Zsp1HmE5G4KX5tCXSax6TMjk3JMPmjpR+WGPnXSLpwSvQ3nRSfjd+O+QcC0tYjJLDJhIQrI&#10;aODATiApJ4cGe+0AzXqqlfTaVJf9tYkDA8USW7XKREvlfGtlwsSHTBhha6ILbUUP2gpNKhdAa4Gt&#10;635SgNZTVmv+jSaxc78JGbmSylJyLRoTXGgTb0FxytNozA3n5VLAXj7rqAnHDQagJfJAa9JxU3Md&#10;Xnvtla446K7SVX7rpW/fvpg/n4bRVuwhHEZt63G1FFdrBjXfl6jd8z4qku9FdbwvgbavpWhss5IN&#10;8PK9SSskRWNG650pp+MRHtfk3DyswOwArfAQKUmk90BDYh9UxPuhetuTaM2fQs2cSKtSahRwM8lE&#10;RkX1EEBb8YT1Bq5NHKvqJu8QvyTDo/g8eXgTq5sxLGUfrohYRYMjj02aefSpFQFPjc6yPMVRewwI&#10;HxblQbUMiJHJBOhJ/A1FiwucNNmCaRmWM2MIzVE0XBHJuDw8HleExuP3ockE5gxcQON2TkQOLgrP&#10;xBXDF8MzYhGGJOaa1cCU91mAr/pYrhmKAFpgx5dHA7QMq75mtsbQWjGWHWOg5TkUgHcM4UhO3IV/&#10;PTEEfn7vwNd/LAICwxEUHG2W4g4MJGz6T+ZnkzpkyrBPGOwQviH5VUM4BMKC5o5iB+hjiR2iY02a&#10;uyCf9xDk/QI+eHMWdmVUGWMuJtWiIBrA1NYpnR35iP/MXZiOh/8ZDo/A9wjPI+DOdvPwGwt33zFm&#10;QOEfGGUA2sNzDLw8B7N93sCUqZtRQpowAK3QBza+iXXlFZaRPXzNfriYTqEVV1rkz7Ny6Og5krx/&#10;5BOgisAbl4Ccd95BQkgQdni646CzkwHoKkKsPKylvXujysMNRV7e2Eqo3eDjj+3PvIDGBQuBQ+yN&#10;dWwT3kMCPsVam8FoPeuQeQB7oqZheVAg0j2csZfHzvf0NMcu7tkT5b17oZZ/q6xvHxQ59TFhESY0&#10;guBuxT8TSB0kVjjFryEK4Ti8aIo1uVHwLI95ZR8BtBXHXdLTGYVO3sj364c0dx8s5/kn3n03Do4Z&#10;QdbbSn3EkRf1jcmewmuruQtVhEczVuVlskOi6QS2GGh77LP6gv1eNaJ718jR15s/5XGMHmD/lAhS&#10;U7gdvDkPbqFLcfnwRTifA/IzYqiHYpR27hBOo55RmrtzqGvOCd+OMyK3E3q3E4YpUzLRbTrheRrh&#10;eRrheWoHeDbgzMH+JIkcCLnUf5YTQVmDTo219GC3mJ04e3IGLh63En0jF2PIlmwksotYczgsPWWe&#10;ErYDtF20TxWy2kb10SReK8o7hz9ehYa8KJQk/RvVibehKdEbrQl9qLgtgFbYX1vqdZYN6dS2HI/I&#10;rlkr4Vr2p3cHgJZtsgF0whUE6Kv599kntgSjNPlRNO4fxnPULJgD7QB9pOipUwNiY6Pxl7/8qcsD&#10;3VW6ym+5DBgwAJs3KxOxVewhHMr726Rclm351GIpaCv5CJWZr6Es6Q7UJCr7Rm+jsJCseDCJAJrK&#10;J1GPuvjZTwTQOo4BaMJzU6qV7cOkt0vrgbpEB1QmhqB+53PUzHOodDXlhQaLFZC3zUClMT8yTIKJ&#10;WhocwRBNjOomw08FrYwLAmhNVVlVWIWnFiXiwvErcVLkVpwek0HDk4nTIwnFETu43YUzorKMN0cp&#10;nORxOZlg3E3eZuOxoXCrCYfdo3bjzKhsAriMi4zMAf5mr/FQnx+VhosikynxuCAqEecQ1M+I3W6M&#10;zzkE9j8OnYt7PlmHj/KajedGcF8uI8uteTwvgOa5HwugTTFf7lhklfSZhN+1eaBlpOyTCHMPVCA8&#10;fB6B73V4+gyBh/dQeHqPgLfvWIJfGHx8w+DtLUAWqHbMtmF5fg8D9GGY/TXk24DcAaaNd7qDdPyM&#10;IoAeFDQSno7P4Nl/RSFpc5G1zg7bSWnDNEBT05ZWtmDRN6n49zNhcPN9Fc5sL5+QaHgFxcKLAw83&#10;n7Fsu4kE6BjTJm4eI+DvNxS33TEUS5fvMwM3XYHaRqWlI0gYuuVWf8xcqx9ZNHIyMaYWQMt/p/4t&#10;R7rxQmvBlf15KA+Pwta7/k7QdcduArMmEdY4uqCsR09UOvQgTN6IYue+OODmjhRnD2wMGIhdr72N&#10;mnmL2CE5sNYKNGwUxdM3VxHTNSG3qArNqzdgy0P3IjnQDUluvZDl7oA8D0cccuyFwr69UOmmcIg+&#10;KHCmOAmeNYnR8vpak/es7BdHg+0vJXaAtpbtVmYQis37rHhnSRk/06qJ+128kOnlh7WeXlg1aCBy&#10;h7wLrP+GIxYrE0NLSxWqmys4dG/iAKYFlYRGAbS5NfWPLrPE7FB89GEP9OF7VWL/4uFiDZa45TWV&#10;6KEa/4yZ/K1MQtN3V+HOjzfgz6O+xvnjN+BseYYFwVEHcEpULnXZQZwZsY/wvBenRmluB2UyZSqh&#10;eRohehpheiq30muTuW9yNk6aJIcBdVl0brucZoS6jXpOIodCN8L6WTN24bzxq/CXUZ/hP9Sp3xTX&#10;mtVd9URE7gyTo/8IgOZ72z57ldWVm6nkrF7MNm2MY2f+BEUpz6M66W40JPihOY6AGy9ovhpIpaTJ&#10;bvy0AN1mQkVo1xL4WYJCOATQFP1Nfla9JQAlifehdu/bvPaaSp7DulgArYmE9smE9uu5bNkS9Ox5&#10;E3VVVxx0V+kqv9lyt+IgU7UEKfUVR/4CaBUl6G9ukqc2j2/i0VI4FRXbnzPLZdcleVCpyMssaJb3&#10;WSKlReXzkwA0xUwO0WsrF6eV2N6e7eN6442uTnRBefJtqN3zBlApL7pQs8YG0FZmjcMALa8OgVkr&#10;EzYToOWF1uN4QmktvyfPiIzOvLxK3DVnHbqPXoVukRkGkpXj9LSoXTg1fDsheicBmiKAjuU+GiUB&#10;tLzM7QBNYyOjckZkIQ1TiS00o8ImfD8pn3LAWga3/Xfy9tDwzKBxmpyBq0bNxxNfbcHCUuN3MQ8w&#10;q21uqzZN2DomQOsRqJR1Z4VftImgxx62Iw90xzjouPhs3HP/cNx8xxgE9hsO34Bh8PUfQ6gONSCo&#10;bBIGno/2Qtvh2QD0r+2BPjIso1Nw7kwMQI/HLf3HwN3pGTzzZASS40sMoNjnyolBxYuffL4Bd937&#10;Dno7/xtOXm/Dtx8HF8ExBOco+IdMgodXKNw9J8IvIJIDjwnw9ByC/v2H4pFHJ2JzfJGZdKhjabEU&#10;A9A0tvYea12nH1kMQPMYBGihvt0DbR6f67CqRFU1aj7/DGlPPI5Ef19kKpOEoxuanL1Q3aM3at2c&#10;cOCGa3DgxhtR6uGDHHd/bCbYrg24BYn/fpGQmADsVYiCGoQQLZjW6he17H+7MrFnxHvIePB2bPJ1&#10;Qbq3Cw75uqPApS8Ket9ISO2BYqdeKHLuZSA639nBxBjbIdoKn+gcbn8KsS98crS0f8cWxmGl1XO2&#10;gbMVuiERQBf2onj4Yp9fMLZ4+WJpv2AkPP80mudzIF8oTyk1CnVNbV0ZKhsqCM3W0ufK2S2E0q1m&#10;v9/M1uzg/WvERo/tWyvAxxLbV7U9CqAtJcA/zX0acC/Mq8cT8xJw09ivceGEdSYu2QB0qCb85RF+&#10;86jLDphc9fIgKxTDeJnlcZ6qnPcZFA7qJ2caHWfCM2Ish4AFzB3Fgud2gKa+PGvWHpw9fg0uGfwp&#10;7vtiM77MrTahaOqHJtMGodkK4zhaWG9b1VVF6Teju6UFW9KoCL9CQdpL5mloLQG6cUsftMRdR8il&#10;PUr9G7D1BtqNEwRoewhhsvJB20M4ZNf4mTJ+JP6RAK30efx7SX0J0H4ojbsLdbtf4ch6Js91N8+5&#10;iqIkgzp3Vejw9czM3E495U3pAuiu0lV+s+WNN95AaamCA2RXZcCp3LQ4ghhMRrhNo/5NaM2diHLF&#10;P8f7mVWgrDANjcalULQVMFPMrGXb606V0/eLfq8Rv5SWdRwe3x4qknyN8Ua3ZPhyxD8Qucn/RMX+&#10;8TxHpQ/aQ9VUjKbWKp43lRWBU8xpT2PXqDea0KOBgQJbm+r4nWbU0PjI4GhhgbGZRXCesgLnRiQR&#10;fPUosnOxQjaOLQJvy0Nt2xerOEEZKcUMUqIVS70Hp8TsMRN7tCjBmVEZZoGCyyZsxE3DPsWIxAOI&#10;o75VfhQBkNSvqZDciDKYli42BlVvZXztj3ytD7+72B8D2yefmbhxisISlq7eiRfemgYXn2fg5PkS&#10;gvqNRWCQMklEwdtzCvy9ZtlkBqwFSgipBFDBp79yRP/KAH0i4u83HgMGDoGH57/x3gefYC95SM5V&#10;SRXvi528IG+8PR8DB42Bk+t7xjvv4z/RiJ+ylfiFwsd7Mny8psLHJwZBwZEIDiaQe76CO+8ajBGj&#10;v0A5u5/ChjWGE+9aVKSLyausDB/m/Y8ttuNoolYr+wOhRLDSaMIHrJhMpaVr2bUNe2IiseKuv2M9&#10;wfFQH2+gpy9a/kZo7O2BAkcvFPX1QkFfHyO5Tr7Y6xqMdK/+yLzvn2iOmgZk7GTnJBLVVRMO63kf&#10;NXOgV4u6hC3IGj4cywbdinVuBE1KmZM7anv2QVOvnqjtcyPfX4981+ux3+NGZHv0ovQhqCseWpP2&#10;CLB2oP0RUtbHw4g9HEShIYLkjktu28NG7CKAl8gjftDV0YiybpT1dUBt7z5o6OlAEUTz3Fx9sNPd&#10;G2s8vLHo5kFIeP8tVK1eypH4Qd6f1abt7fdVZ/JTlGPdvxoklbL/bOWYZkJ8HjzCFqH74AU4KyYd&#10;p846iG5h8iprDsfh+Rv2J2oa1MsBcLQ++yFy0qRsQvd+nBSRifMj0/G7sWvQN2wlRmwtQwbPTY4K&#10;TVnXgN+aTEg9LL1sy8phRHqstYE6m/qI/dnyyusZyi5WfBUKM99ESdrdqEz0QmNyHxgHS8J1aKI9&#10;akvpYbMbnduX7xebXZPwvY4th02jnoDa5+AInNNoA+N7oWmzE5oS+6Ey/nZUpT2BtoKJPM8k6uM8&#10;SgnPvobXh+fPa2LudZYDB3Pw8D/uob7pAuiu0lV+k0ULqIwYMQK1tfJRCZwtj6QmbhgGk0JrpUGo&#10;W4vmg+NQmvIAyuJ8bQBtA9ufE6AVJqJ9JlTkSIBuSvdFaeItyE97CjV5EQSC9TzhbCqrEmuJa4U5&#10;EDaltATQRgTUerQtgG6gkTNKuwU1VGoK31D2jfeScnBTxKKfH6BjsnFSzF4D0IpNFECfEZWOs8K3&#10;4tIJ6+EZsQQRO0pMSr39lHaANoGOrJviJnmZpJANU5vPhdAyN42sd2fxkp3L0QZYAC0vVkJGKT4c&#10;8yUCBrwMB5dnERAyHAMGRRkPs/HuHjEJzwJowbMm7/3WAdrd4yXce99QfPbFVmvlZLZHAceZn89P&#10;x7MvToObx8vw8v4A/QdGo/+Aycbb7M16K2uJp3cY/AOmE8BjzOIp/QZEmXzTfZ2fxr/+PRGr1+Wg&#10;nl1PqzHrCQIvAf+R8I3AS9fX9N0fKzyOycJBEFEmDm6tDBAEaL0XQAtaSvJRu2wx0l94EVt8grHX&#10;wRv1PXzRcL2Vxu1oEBVMH3T2xS73QKx18sbmO+7FwVFjeOPwzikv4Q1WRd1BNNICM1p9LT0dBVGT&#10;sO7O+7Cmryd2u/qhzN0PJT2VO9kB5X17tXuiFdJR7EhYVbjET7GQSrsXWWJ5t81kQNvWvv9osWKe&#10;Hc25SHSeVX0cUN3bEdW9lLvaFflOHoR9f2z29MOGO+/B/jHjqKfigRp2kJZqNn0l70uFJhwJzR2l&#10;8+v248R+zI4ALS9vNrczd1ZjwPS1uHgYIVqp52YRnDV4VyyzAejsnwWgTyJAdwu35ntcPnYdeoxd&#10;grc35iKR5yR9ZgE0uycHdx1T2ln6jdtvAbScA3o6msW+vQblez5A2db7URHvjQaTZu4mtNAONSfe&#10;YAPob9uV4xebXTsmQNMeJdAWpfK7tHfNWxzRlBSMirhbUZ7yMJoP8Z74DoDWtqS0AP95+vGuiYRd&#10;pav8VstVV12F2NhY3uxW0QRCFepii8hkZFtyaBhWoiFnOEqS70MZFVZziqNtlrMUiQCar48A6BOb&#10;RGgA2ijFYwN0faqXAejijOfQUDCJ56vFaXOosLQUCpWx8cBZECl1fBigCRYm9lkKm68J0FLLSpK0&#10;krufX7MDfxr1Bc6J/HkB2ooltCbd2AH69MitODMsDZeOW4PbP96ITw7WmUeegnsZRF0Sy8gIsHiR&#10;dJ2klLXbvNQOfmZEr7+7HMsAK/xFabHYQigoB+bM24zH/jUaHj7PwtX9Ffj5DyVkjjWgbA97aBe+&#10;/18I4TgREUBrie3YSZtRRC6sYb9QiroxExbhjns+wI09H0VIv5Hw9RltVhiUl9nZJQzePpMQ0n86&#10;tzFso2kmS4kZbASOg5fP2/AJeAnDRsxFXiGvEC+msihaAK2LqBcSXbfvv3bfXQQb8tkpXEAAYoUP&#10;aBKbxCzx3ch7u4Ggu3c3SqNjkH7PP7DdPQj5Dn4o72HlQFaogrytmjSnreBRntuDLl7Y5e2P1Y4u&#10;WOTti7TnnrdyRWekAcWHqEgsjzRq2XB7c1Dx6ZfY+sxL2BByM5I9ArDHzRe5zgRyeZkJrYozFpzW&#10;UhpvckVdTyuUo1MwPh4xkGyHYGtrrXZoTQS0i0IzjiWCZruYmGdCvUlV5+qD7Z6BWOXhh21P/hd1&#10;sz4Bdu5ifdmWBD7NtahqrTXeVft91Zn8FOVY928jD19NKeB3vqbyuPeLJFw+cjHODE/A6TOyYTIJ&#10;2bJnnGYDaEtXHQZoK6vGj5PDAL2DAJ1BfbYe1wybj/8u2Yk17BYKSZNDQHrZhGuYdHbSaxK91ycd&#10;AdrSfW0EUbOmYet61O4fjcqMx1Ae5426+F4Q5CoLVAvthV4fbVN+kBh7dgyA1iT21GvQGv8nIE22&#10;j+Ae35cAHcBzGYCSxHtRt38oz/O7PdCNTbV4480XuwC6q3SV32q5/vrrMXv2bOuOZrF7oo1BV+BZ&#10;SxU1125q46WozxmC4uS7CdBeaEk7BkATnq0Y6J8ToK81Exjrkr1RlnQ7yna8hKaiqTxP5ao4QIWl&#10;uDMC5FEATVOOBr62L4FteXGJF6QYeUOk1BfxxRPL0nHZ0M9sAL3rmNKeceMYcjwAraVvT6Ox6QjQ&#10;Z4Sm4rKxq/GPuUlYVNhsHncq/lmmQzBkpeBjjYwrw/yvvWZrFZkaiU1Tf0c5lgFublXUOKGrrd4c&#10;Se23N6caoZELcf+DHyK43xsICHgPAf7D4O8/xuZ1tkDaAudvp5b7LYmv/3jMmLEHeXls+2IgJnYT&#10;+g18FT37PAx3rxdxx53KFz0ebs5j4ec7FYMGfE6IngZXt0h4esVQovg6AgFBk03Yi5Y/Dwh6Fw8+&#10;Ohqff5VoBnOCZ3ng1N5m0pTgWddMF/LwxfxRRQMpXT8rn4PlwVP/VzI1iXIR19YQYRQ/Ul2Jxq8X&#10;I/2/z2NL8C3IcAtGTl8vA6H2mF95X2t7WVvFAsuDm+/uiQMBAcgICDQT6JaH9MOuF18A5s7lzaTY&#10;6Do0V/Nv1PKmqqSsXYe4F1/GgsAQbPQNwjYvf2QTRuXNVbyzVv0TOB8G6I4e5B8mJm+zk4Pl1baJ&#10;sn5IjOebonrYYdmeaaOjh9ruCVfYh2B/r5sPzzkQWwL6YXm/m3Fo5DjWaSOUEpCNicbKclQSisrZ&#10;vsqUrTa331edyU9RjnX/ylFQxS6lpbNXlAGPLkjGFSMW4owJG3C65lsQlLtNtvTRYYDea3SVlXbT&#10;DtCd67bvEwPhU3ONB/qcqO24dOxG/HnwV3j8q3QsLW01IWkKxlCfNG3RAZ7baHcMVHP43g7QvB+0&#10;xywT37af39uMxrxQVGU8ibLNfqiNc0BbSi8g5SaYNKc/GUDrvTX/plOAVrx1EqE9vjeaU3xRtiUI&#10;xYl3oibnfZ5tAnvBsQFaNfpg8Ju49LLzujJxdJWu8lssfn5+WLlypbmdpcgOAzTBU15ao+Z20gB+&#10;hZq976Ik5U5UJHpRmRCStZiJJlr8bACt5PU6Dvd9C6AdCND+KE/6O6p3v00I0KznbTzxPIKJJm2w&#10;mBUurMeoVM1WDDTFKGx9pnAVKmt5AovILlp+5ZMC4K65cbh0+FcmK0ZnxuF45XgA2h7CoRjo02lo&#10;BNAK4bhi/Bq8umYPVpe0aN45VbDgh0ZSNWiRv1y+YZkUGRXusm2twv0aPPDbP74Q1VuVsbYGDc01&#10;Zjlo/Q1FjRw82Mo+k4On/xsL/4C34O3zPgYMCCc0jjUr7YWETDMeWb+AWIL2FHj5KPuEVjLUPitf&#10;9IBBM74Frb+G+PpHGfH2jTBhF9oXFDIZg26egpdeXIrHH52OW24m/Pq/ZeoaFPwegdg2aNCAwXsy&#10;fL1nUGYZgPbxncJjqI4K44hASP/JrPd4OLm9jjv+PgIx09Yj+2Cj6Ydmvpe8lMo6QBE0GHhgQxuW&#10;PoFiAbQF0TqUeoNEf1c9x+o9PIEGAonS0eXnoXHuPMT96yks8Q1GkmeAgcbDmScOe2SVv1kxwQV9&#10;+uAg9+93d0eOH0Ha0wdbXNyxrf8tyHz6WeR9PR/FGSm8uXKt0IYKDgO3JaMuJgrbHnkEiX6ByPT0&#10;xUFnHxT1tSBaWS/sYs/B/GPEDtAFzgoR6YMSx47wzDr1cUatiycqKKVO7iikHHL2RJ6bFw66eyHH&#10;wwv5ASHY4+mHFFcvbHT3wZqA/oh/5J8omBBOKl0N5PHOLOWdKZ0pcGWbSsdoMC45wUt4XOWYA2De&#10;qFo3R5lXknkib23Zj2tCl+AsLe09TYudEKJNRo3sYwC0PjsRgNYxrFCRc/m3Lh2/BVcNWYj7PknA&#10;pzmN5qmaZt3I2uhcLS80xYQtcSf7rkk3yhZVP1Xf1TM180yslf2pNZkHmIHaHc8QoIPQkOACpPU1&#10;Th0BNNIJ00fZlB8k3wLonh0A+loCNO1QGm1f4l8ohOgUBzQmu6MiIRBlqXeiOPMVtDSsR0PLfp5z&#10;CWug7E8aKPOa2dSy5qlMnRaFv137J/j6dgF0V+kqv7nSv39/bNqk0AfZgJb2EA5roQ6ZA80kz0Bb&#10;+eeo2vM6ilNuR0WSm1Em7QBtEstL4Qige1Pss5V/KoDm30nm37EDNN8rB3WdHpkl3YPqrHcJ0F/x&#10;XLdTKxWiqYUwokqIjJv5WpDMHaqNRErMeNcbiBPa8GvF/FwJ8KYebMHNn8XhkpELTCq5jo8lf6ic&#10;KEB/uCUXWyqtyY0yNlq0QsswoFXBHPLE6L0QyYIjxUHLmJqYgPb47x8rLVYsq/6OfJitDWhoaOI+&#10;Qhj/WA13f/11Jv7x2Hi4uL5AcPyQEDra5DoOCp4OV7cwODmNJ2gSsik+PlEmh7TigV1cxpv3nYVO&#10;/JKiTCIdz0Ovtc9kGPEKR3BAOEICJiCYsBzoNwK+PkPh4zUMPt5j4OcTZk2c9JrF7842YgG0FpWx&#10;FpMJUCo734lwdHkX/iEfYPjopdi5z3ocLbEWjVBeWFuqK2UfUL9k+xqA5svOr83xiJ68WGKHEvUP&#10;Zf0QPOs+MFulFVHoQT0HZbk5qFs4D5uefwHzPL2wy8PHTLKzJtrJO2utwid4ltS4ETx790FuTwcc&#10;cnBBnpMHcgjB+xw8sM0nCPNDQvD14/9A+pD3UP/pTGDLGt6/1DXzPgNGj0San7/x6soDrbALAXNH&#10;T7AmHJY5EqyPId8K2+gg8iIXOWmZcCuO2R66IXC2cju7Ib8Xz5mvDzp6Y5+LN3a6atEYb+MZT/MP&#10;xgrWf5F/EFbedS+2vfk2Kud8CqQqRKWY7cUbQNlHeK+xSQ0sS/Ra7SyY7fy6/DzyLYDmedU3t5iw&#10;r208n6FJebgpcjnOHrsKZ03OIEDvNJCrEDKBsx2gpafkmbbDtV2X/VAxem7KIXSLysbZMVm4dGI8&#10;/vTh17iVA8iZu6pMriQD0Dw3E1an9tLgUW1Hseol3XMUQJunigUUXoeyj1G340WUb+5PgHZtB+hm&#10;PRXd+lN4oG2SaNkhA9BpygJlB2jZoj/x86sJ0Pws2Q0Vib4oS7sVxTtfQEvj2u8EaN3oM2dNxg03&#10;/pX6p2siYVfpKr+5cuedd7ansNMKhO1pzUyYgBQY8a01Fc2lH6F818soTLoZ5YmuVCK9oKW7jwRo&#10;y/v8kwA0FaEF0DrGdwH0fQTo94AqpbDbxXMtIUAb39phgG4lqFBr2QFajGL+0TJy3NTza3rUqaWy&#10;o7LrEfLxJlw6ejG6/4oAfeX4VQjdVop0XgKdWylrVGeQR48CZRblhZZXWAjN6lBMnfWP0dKiMO34&#10;scV2DGVwaCTgERa0ZLiOKSOnJCDbMqrw32cJxG7/RWDwhwgKmQj/gAi+nmJigE32iaAp8PQMh6vr&#10;BAPSfn4x5r1guiPM/hrSEZj1Wuem/Xrv5R4GL9dw+LqHI8ArDIECZp8J8POaCD/vCGvipMlAInj+&#10;2PJAa1VGwXPAWCOaTOjoMowQPRSvvLkAG+IqzCpxguda9kfBszIDm8e7hAXLA80PdenaL+iPLbx+&#10;6gcSewfhSx2Thzf3gbx/6lGNCmcyMcvlhOi9yJ/7GeKefRopvv7IcfXCQRcPs7x2nrMr8p3l2VUI&#10;hyPybuqBkj4OqHbyRJ2TF6r6eKKsB+H0JncUO/gg1zMAGR5eSHBzQ7yvF1IGBiP9lv5ID/JDmouL&#10;yZ+siYnVvdzQwN/V9XQ2ISICXUG08SYfBcbHLTYvtMR+LJMerzfhu48Hz8+L9fDHIbcg5HiEYLtb&#10;IOKcvbHe1QfrvQOwot9A7HjnHeRNnw5sJvQf0kRqDjTUVmxBZRtRSJVEbak2tUYobGjNwJWovX/m&#10;ciyAlkgP6vz0ZG3C9lI4TVmDs0d/YxaG0pLbxsN8NEAr/dxPANAmHd7UfHSL3GcA+vKwZFw5eAGC&#10;o1ciNr0UWWwb6TWdX6Pppjp/1cdqRpW2Nn1ay7btCND8UjN/2ZxBgP4cDTtfR8WWQQRodwPQrUk3&#10;oMlkx+jcrhy3dAbQqTfZAPoamsSrCOl/4Xe1nDdfp/YgQLsQoH0I0DcToJ8/LoD+ZM509Ox1LfVO&#10;F0B3la7ymyv33nsvtm8XOlKRNTZ2yAtMclO+ZE1fa05GY/EslGa+iILEQajgaN8AtPFAC565lcKx&#10;h2/87AAtL4MTATrIBtAfEKAX8lx385zLyM2tFnsopo4GT7FnHT3QYmfj6RNgU1vX09bJG6JWmJhV&#10;j8CZm3AZDU33aC3d3bmBOD6xHmcKoA1E0zjZIdoCaQr3nxSbhVNjLIA+M2Iruoen4k9jVyF2VxV2&#10;0mro3MpoWeoV9yzkUQhHm2pCuKWVFhtJTJ31j7S00dTacawiLa52ssyTPfXd4RR4tr/TXEUhatmA&#10;XMpfT1ppn7FhQx4eeXQs+jr+ByH9RiA4eAJc3UaaMA7FQAdo9T2fUHh5jsE9d3+M999LMnLvPR/B&#10;3W24NVFPsdO2rB1HT0a0x1Ifht4O+aaN8DNNVhS0todlEIzlBW7/nv33394GBEwiOEcYoNc5C6AD&#10;A2PNfpNRxGsSfD2i4ONGaPYKRZBfBEICohDkH4MAH3mfZ9gAmqIwDh8LoLV6o2/AKAwYEAo393dw&#10;330R+PKrbJSyKRXLqUfryihgW5eOr+wAbXmgBc8GoE+k2PuB+rmOZV1us19vhYFljZpYaJ1LdRV7&#10;WU0ZT5DXPP8AGpctwqoBA5Du7YsdXj7Y4y6QdkO+k8DU8kRXmtUEHVDcwwGFNzqg/CZn1PTxQm1v&#10;L9T0cEdDb3cz+VBLgh/ibw96eiDH0x25Hp4oIljL41zdSzHPzmiiKD2c4qztMcnFvZxR0NsVuX3c&#10;kaMMHgT1Xc5eFB8j2a7+2O/sj4M22e/ia5bTVly1PNuHxdcSfn8PQXmXezB2ePTD5r5+2OQegs1B&#10;tyPxzgeR9d+XUD8xAvhmFbCTuuQgobmGF62eerCuCk21lbx2tbxiQqIWEx4hUcBYg24KZS7S4yw9&#10;opGo/X/m8l0A3dzcaAZJijeO2l0Jt+nrcNaoZTg1MsXknrd7oAXPR3qgO4Zw/Dgx+m1aAbpFZOOs&#10;mD24LCIFl384H77hSxGWUoBMNo0AWh5oE8Jh+r080BYsq4927oHmD+0AXf4FGjLfIEDfYgF0iqPJ&#10;wiGAbktVHujObctxibFnNrtmexqqiev2DBxtKbRDdg+0ADqNAJ3iZFLqVaQOROnOZ9HWuAoNrXt5&#10;dxWxBtWdAHQrPvv8I/RxuIH6qAugu0pX+c2Vxx57DFlZWeZ2Vg5oex5oC6Dl6VRO00S0FM0wk/UK&#10;428lQHuaLBwWMFPBmNANiTXpzxJ7KjubQvqBcjwAXR3vj6qUh9C4bySt2BJqJhq9NgKJQE+VaGVd&#10;OAjQYz+BgtSxRDCtmFO0yStQg5rmGqPMlS5uVHoVvGPjcMmItQRorQrYuYH4PtGy3WZBFYpZwjt2&#10;dwdDZRmublPkqdlJ2YWTp+w0qxCeGZ6Ci8K2omf4BszaR4Cm5ZCRrpShUaVkWRqpgds1sWJc7SuX&#10;6b32Wxu7KKKjieRmt+f6niC5urGcUoqq5iJKAWpaC9g+BWyrYn5aiPLaXQSDg2SwUgrbUufAZtu9&#10;qw1LFuXhHw9EYkC/UfBw+QAersrKMR6BARYQ+/mNJjy/y+1rePjhUEyfkYYD7ErKe5ycWocZs+Jx&#10;z32DMejmt+Dt/SKcnZ6Di9Nr8PUchv5Bobht4CT0C56IkOBQ9A+OQv+QSRgQMhP9+88imE7HgJsn&#10;I7AfPx8YiuCB4+ETPAZeAePhGRAOD59YuHjYYpxtgP1jxEC9Afyx8PcfdVhs2UeC/KbBx2MyArxn&#10;I8h3Nrzcoo3nOtA/gu0wHD6u/8XjDw7F0gXb0MwOqDFIozoii+l/BmPtvVKvhQm2i/QLFjuANTdz&#10;oNnUZAbSqKlA4/LF2P7aC1jq74sEAnSBdyAq+xKKb+iNxp59CMq9TBo6azluB+OdzndyM/HMZlES&#10;eZCN9/dHiIMbypz8saunJ3aG3I6a94cBc+cBXy9G+adfomzmF9j57nhkvz4WOc8Nw97/vIdt/34N&#10;cf9+AWv+8zRW/ec/SHvxTWS8/B62v/Ehdr0/CrtHTsTeiTFmmfGdU2ejbMV6VGxKQuOOPcAhagB1&#10;znYAJuw0H4bRzuTXLnZo7lxYh7YmVPHa7uN3ZxxohNf0zeg+agXOpp7pFp1lBvNWDmhNYt5tFoXq&#10;uBiU9FZnuu14xAB07EF0i9Lf2InzohLMUz2XyK8xJCEbO9jNNa9Dq91ac1WkjzV4V7pF5TGxQps0&#10;iVD62sqgZANo6iOz4mwHgK6P86DN6IuWhBtMHmik2ubO/GiRzbnWEgPTtEMJvW1PWfU596deh9bk&#10;q9GS/De0pPGeSHZBdQIHkMkDUbXjv2ipWYDmVoK+1l5sLUNLs2wqq6kqazTAsmLlUrh5OnUBdFfp&#10;Kr/F0gXQPzdAZ/58AG3iL61IWv0nX7Q95tUSVrGjnecugXQDf6+PdRjxgjzwEuWONYaKX+VuthtF&#10;32Ez7s5qwtfzd2P4kGW4545Q9On5CuFxBIFxNPy9QwnSkzCwP2GS4OnhSZj1/oAQ+gwGfzgDKWmF&#10;hkl0/keLUsQlpeTjiy8TMXbsQrz4whQ89MAY3H7rB4TmNxAc8Dr8vF6Hu+trcHZ8FU4Sp1fg5PKi&#10;yans5vkcPLxfgLvPqwjqPwJ33j0Jt985HcEh1tLZJyLGI24gWgA9pgNAjzefebkTlH2n8fymwts9&#10;BoF+sQiW152DB3//d/HYQ8OwcG6iWatH1622mhs1LItCpOzL+1pCeDDeRF4mXTeJXpt9P4+o2F8L&#10;uuxgKJA2Mb7VBJXkTcgdNRwr+w/Aml6Oxrtb7uGLEnuohaMyXVhLcRdocRLCc4mDFZpxIgCd5+xm&#10;4pHXeRHeH38E9Z9/BBTvZ8MJnqiXmiQ8R83ZqJLUUCqoB3gn1xZxWwgUFgD5lALuK+HvlC1D2UAU&#10;wK/fVfM3tdxqwGByCrLuBGfF+tfV6cnV0VB6pHRsy19DOjunw8L6/CiAzjQ6qwuguwC6q3SVrvI9&#10;pQugf8MALU1M1O3UA20IjD/W5y1WbLvgWZ/RplqrL/Mrsl1iCj2tTkurw4rlBzDns3RMnZaC11+b&#10;h6efmoO77giHt9eHcHZ4F+4uw9AvMBp33DKLcBuLQP9I+PkTJr3HwcVtCNw9h+HWO2Lw76enY0Pc&#10;buSXlPMMdBZs+9Y61LbU8LUWNW5AdVMV6lr02vrcCM9NUC+2KSYDFeS2Imd3IzK31SA1sQJbNpVg&#10;w/pcrFu/H2vX7cWW+ANISi7Eth31KOD3i2lb47YAsWxjX7+J34LiHyKHAVqhJnaIVso+C6BDAqdg&#10;UL+PCc/R8PGMwM2DJpulup1cXsa994/CujV7UaHl4NjOCp+1w7N2WGEy9lrrurHwq0b0VtufuXQG&#10;ZXYxk1BN5ox83hiJ2B8+Aevvu88Abbq7F3I9fQzkWiv42ZbCFjj38aH4oqw3tyYWuXNA/j6RJ1u5&#10;otc4uWPl7bdif8REICuVjViinoNK3tEVFPYgNDTVsj9Xo6W+Ei0N5WhtLCOLlbNp2eha0EW6TPCi&#10;lH0mfSXvfXMxrHZXU+u2ktiviPmUH3TWNnb5tUvn4GwX1qALoE9AugC6q3SVrvI9pQugjwXQq20A&#10;bcUx/1Axj0J/ZYBuk8KmIZJRUjyk2c+P161Nx6svj4Gvzz/g5/Mk5Vn4+7yMAN83EODzNt+/z88+&#10;RIDfGPj5jjNhGf1CohASHGkyUDg7fQiHPu8gMJAwGTAMvv7vwTfoHZOm7a3B87B+c7XxZgtCWow5&#10;bEBFXQlhuYLveT0IQDXNxfy8mmem79bRQAqk20z1dH3kEKyrrSb71JJ7CAQyOLbqGTF1tDZyIAq4&#10;+VVk7mjD++8swN+ufsLkcjaT+n6kmFhsQbQJ47BBtBHFbIfDzXm88Tp7uk0w+/r3H49eff6L2+4a&#10;gsXfZHHAYp1jfV0zz1GtwTbhdSgvJwCY1lFFbMVWn2/V8Wcs3wWE6ku6JiYTSw1hdP9uFM2eiVUP&#10;3I8lbp5I87RijZVBQ0tkW6sVelngTIA2IH0CAK0sGU2u/bDrGkck9CWsv/AasJj3eA51VY3y6jay&#10;J0k4FCMMN2tCsLLqSH/pNffpvrCGaq1GlLNGl0Si1rdv7U3fLmx7hT39r5fOwdkurNkJAbSltzrT&#10;bccjJo3dcQB0Pc/VALQGNV0A3VW6Slf5LZW7774b6enp5mZW/OMRAE3gsQN0W8kslGe+jKKE2wxA&#10;N1FZIaEH5QYgngrFzFjuhZYku/T42QG6ISUEFUkPoCZriAXQmi5D6G+m8ZMh/D6AbtNjYHmw+J8A&#10;Oo0ydnstfCcn4KJhJwrQx+mBnsrvTdH3Mw1AK3XexeHpuG7cKkzNKkUmT1YAXUYbo4n9UsCWRZHB&#10;0ZvvB2h9R9fVQAE/LiluRVLCAbz4wkQ88vBQ9At+BW4uT8HF8Rl4ub1sYpeDAoZg0KAx6Nd/JAKD&#10;hlqQ7P8OAgLfRkj/tzFw0Nt46ZWpGD7yK8z5PB6JqUVQGGkNDUM9/4Yym+g0ZfDU/pY0Hhae1+H3&#10;+ozf4+/sIgho42AIbbxGvIa6liZLhRErb7KWo1adVV0ZpG3plRjywVz0D3wXPp4fGOjtDIyPRzTJ&#10;0EwkNBBtj4W2id4ToAN8o4xon4fHh/Dweh0PPzYeXyzYimoxnK0eHaGmoxxRzDWzCX9ntr9iUVdR&#10;nhciDM+F51rL65CdhdZ5c7H3xRcR5xeELHdf5DsSmgnPVb20cqEHynt7mQwcWvL7REI4lGqu+iYX&#10;VPX1xR5nXyQGDMDuN9/i6G8NR5NEr6Ya3tMCaOU3sO5reTPbGtl4ZnlHLf3Mfqj9NhEwS1Q307wd&#10;21s79QOJ4EbbX/kafF85sm8dLexjLQ2mbQTQMVmVcJ20DhdOWIcLplPnRGQepwf6x4kBaNskQh33&#10;/OhEXDh8ATxil2JcRgGElRpGKoWdyY1pngxYg30BtMLSvhegSz5F3fbXDEA3ElyR5mxszk+2lPf3&#10;AbTAOemv7QDdlOKKmkRv1KUMQnXmM+x0SwjQPE/kUWRrOEBgP9PDD/sAbd78L+Do0rsLoLtKV/kt&#10;lttvvx3JycnmZlbso30hFSnf7wPotngqlXgqmjhBNJVWfE9+1S6aufzzAnR9cjDKE+9H9a4Pae0X&#10;81z3mHOW99LYvu/zQAvMuEer7Qmgt1Em7mpEwLRkXDx8zS8TwvEdAB217RAySKIC6HIq3CMAWl6b&#10;74yB5lYZSHQdzY9YuFvKW/ZKdkiAV0VGTdtajq++SkN4+FJ88MEnePHlSXj6mXC8x9eDh3+CMePn&#10;YdLUlZi/aCsSkvKQc6Ae5ewaZRRzLB6X/5uiCWjG282/STtuTuNbov0dpdPvCKCFR5XW1gA0wdkG&#10;n7qmNXXVFvfwGOs37sVbr8+Cp9uLcLjpZdzcj/BL0O0sNOO4pB2gdRxbKEe7WOEdgueQoGh4egyH&#10;m/ub+Nd/YrFo+R4UsU3V3yyAPhKaO8qRHmBbOx4hHT//ZUX8WM1zqGppQ00N7xOtKChPdA4HqdOm&#10;YPf99xOgrQVQ7CsIaqlvZdZQ+IVEuZg7g+PjlXJHJxS7uyPLwwNr3V2w5NZBSBn2PmriN7Bxa1DT&#10;VksIazL3rlbqlEezjD2mmn1Pvd7OwRJzS9ja1dwOeqPOo0B/8yVu9QPdW+b+ovA7nbXN/4p8G5o7&#10;ijXQlDbXoiXh20vQN3Ilzhu72gLoyJ3HCdCd67fvExPCMTnPpLE7g8eRB/qCYfPhNXUFQneWfBug&#10;FV7TAaDlg/6tAHRz0jXfA9C5lM4B+osv56Bnn64sHF2lq/wmy8CBAxEXF2duZgF0ZaVudJY2KrX/&#10;cQ+00tiVJdyHqp2DaekX8Zx381zL0UiNS31LLfU9AG3bo9hcGd9MSmR2G0JmbcWlI9f96gA9PjEb&#10;adX17SEcBqANMVJoJA0F803nHmib0EBpUlRTk+Da+okBO76uqm1CTX2b8RYbhrCJWkbScZ/+rBx7&#10;1pNyAgqPaVidO5Qj2hhBnZMOLiFIKy3VYYNufWxEv+v43shhw2+E10eLixjhe7uH2r78tQyqeKea&#10;J7pmYxZefnUyQoLfg6vze/Bym4ABwbMNBHcKx8cjHQHaHsphB2hbmj1vj1AEBihl3wjccttoRE3e&#10;gFKypvpafmWVDaA7tsGRcrjotaRji0s6fueXLeo66m+63laD8xqX8S5Zvxo577yF+KBgkyJOYRrK&#10;39zYw1rmWwuW5Lo64qCrs1l8pTMwPh7RBMVKh14ocuiBPBdH7PRwxzpPL6y88+/YM3EiYSmFN0UZ&#10;WhX/zHYSKNo90QoEUH9VHb5d7G19tNjb+3+j/Y+ndNanDgvPnzpcLgLlgR6flo8eE5aYEI7ztRJh&#10;1K6fH6BjDhg5e1o2zomIw/lD58Fv5hpE7a38XoD+/8UD/cmcWbjuxqu7ALqrdJXfYunXr98RKxGW&#10;l5cbBWwMiImBtvJAN5d+grKdr6Iw8Q6UJ3gbgG5NtAF0O0T3MPsEzy1UQicK0IJnLctq8k0bZSaA&#10;vsa810IqtUl+KE34O6p2vUManMtz3Ym25hID0MaAKq+uUcCK57TARltTP8G1MS91qKGiFkDL0EzO&#10;AQZ9lILfjViJ86IyDPgeFiufs8np3InR6CjKoSowtuDY+q3yrFpCgNbnkyX6Do2ZDaCVe/qCiHRc&#10;PWE1hsdlI7Gq0XjYdCXaAVoUKTpjvQTNxE0j7QCt+vF7DYRvQxESlhblW+VrLbBQVVNN5d5Co0Sh&#10;oW1gW9XTgDW01lPNC8l1TLYjD6XvNzYLwtmWlJZmIos828aYEcwbGtBcW4uWauJLHYlW0GXOVV6w&#10;DsKDHSEdPzPXyi4WOCu8w5hSnbOEf67RJgoTaeC+1O2leP3taXB0fhJurm/ijttnGHju2yeURumo&#10;nNEdpTNo7ihHA3Q7RFNs7328JmLQwEnw8xuOHr3+jUG3v4Ups9dgf5EiOK3zPTxYsKDmsHDnEUXv&#10;BW1qPP1acvR3fljRZT+WHF3s+zp+R05YxW+DgyXU8l6J34KtH7yHFQP6Y6OTk1lgRSv71fV0RENP&#10;a5lvrfongJYol7PyQOs7Jq8zgVpQbU085Pu+1mInR8Oz9mm58KZevVF7zXWo6dkHNZ7+2OPsjXUO&#10;Hki4+2HkjQ4F9hFMSji8rGdb6bGTOqvEeI9VG9XDui++LRp46pnN4QGofWt/re/9LxerTx1bdP7l&#10;/J6erA1Pycc14xfj9JHL0V0eaAKz8tALoqWPzMCeAC09ZNLYUToHaPs+K1TjWGJCOKIP8m/kovu0&#10;/TgnNB4XDZmLkNnrMTm70jgrBNANRiGxf9kmd+qJml3/2J866ZLaAVr1Qhs1Yls6r/0nqN/+MgF6&#10;EBoTPdoBWnHQSP4ZANrM+bEBtBYPIzgjQQ4dblN70ya5E6B9UUuArsp8jpVbwXOW/19rySogSgDN&#10;PtcBoGfPnoVrrr2K+qZrKe+u0lV+c6Vv375YsGCBuZmlnNqX8m6TClNYANVc23a01i1ERc5gHEq+&#10;B8UE6MY0FwO4RtEo4XyCbav37dJRIf0wEUA3pV5vpJnSmnK9WflQotdaFaoywQElSYGo2PVvtJXF&#10;8qTjea4FrIfO36Z0bSIA035rcRXWsZlI2kalxkFCLdFaXl6purnUzY/NT8WVH3yOC8MSzeImp0Vl&#10;HiGnRO0ycnI0jQWlW/SeI4UG6Qg56nP778wqhdFZ5phaifCMmF1GTovMwIXj1uLfK7ZjSXmTngEY&#10;iDaLNWg2nUIkbGES0sNCLb1jFbXLZpAopsK/zWKHHAG9eqLQspYXUUZUda2sJRjsbMArr8+Ci/tz&#10;8PZ9B0FBY+HtNRqeXuNhlg/3nQIfnxkULbHN11opkFBtFlsxi67YYp79w44U2z5fP7tYQG2BOKHc&#10;R6soxloLxvBzH+W8DhoKv+B3MeC2wRgxfjmyc3kJeEEUaaMBXSP7XHNrFftlJWtjLZxiLphEl8n0&#10;TW35goMH66r++Ounw6qd7EfSa7WhxIxtJPLqUzTA7Cjy6NZRSnmOepSO2ire20k4OHQktgTfghRN&#10;DnTzN+EaVb0dDeyWO2i5bAuQlc6ujN9pudEVuN7VrDJY2dvV7NeKhvtd3cyiLFYWDytf9OFlvLX8&#10;tuXJrunJQXKPvjy+Bd3Zbh7Y5u2DzUEBWDaoPyqjw4G49Rw8c/irBWAaqkw4li3w51v1/lb9bWK/&#10;DEfLb6EcHc5hT0Uoz24FKyF0W8tGeHJVJq4I+wanRMah2wzqoanUS9MOEJTlhbYA+kzqJOmfUzWp&#10;WRCswT1FW0sE1fqsgxC47XLqJMl2s7WcA4fQLWIfuk/ej8vCk/GHwfPwwKcJWFTQauKy9XxT18d4&#10;ywXPhEt1f/s4yH5PGK8txfIb1HM/NWJrAnAoClVpT6AuKYQ2wQWNW2gn4q8jSPc+IedNu7TbM8sZ&#10;dHhiPPclXsO+dxWwhZLAv5nYG01bXFCx2YfndCdq9r7Lk00397v1XMTmFGihTbXrZV6f4cNG4w9/&#10;+BNoirsAuqt0ld9auf766zFz5kzrfqYitk8ilNexiUqtuc16XNZauwgV+4YgL+keFMZ5oy7Z2SgU&#10;S5lQjgBo28j9aIX0A0QArVWfrJWfCM/tXmgLogXQ1UkOKE7yQ8n2f6KpiMa0eTPPPL9dERuPJZWU&#10;HaCllOXtRIsAmlBAoFHWDnmgBajZlKU1wHPf7MBfh331qwL0BePX4e4vt+DzQ5VmJTEZQuOt0YQu&#10;LbNuZq3LU2N51iV6TS1tAbQJqVDYxuGYyd+SaGggBNJqfY38r57XzZ7ZQ9vM3Q146dVpCO73hskJ&#10;HRg0AkGBE6CVD7WaYEiIoNlakfAwNNvB2S6HJw0eAdK211YaPAlfHwHQUwxEe3lFmf3ePhMJ8KPg&#10;7TcETm6vwj/kPTz1zGSkb6s2aYYFaep/9Y1mzTrVAPWEPXOtWJd2kpMYl7WeHEh+/PU77Gc9tnQG&#10;znbRALqpnufYyJHK1q1IHTICS/rdii0egTjgGYwSJx8z0U8e5so+1uqB8hybfNBO1hLciotuvMmK&#10;jRYkKy5aAG0tC26DZ35PcC3R8Yyn2hY7XcPXtTxudR8ns18Avs/FHds8vLHZzx/f9B+I7OHDqHcS&#10;gWqCSjP7C++LCvYawZmmmCqco7O6dxR7Wx0tnbXr/6p0BtBCN+mNRcUteGBePH43diHOityM02bs&#10;srL/TLG8ygLn7tRBClk7i3JGjEDY8kC3PyXrIIeB+thiVjOckm8mEZ4duxeXTIjDVUPm48kF27C6&#10;stU4Bdi7TL+zdLKePOnJDF/axH5P8CsdAJr9sW0/JR7NByegIvVR1Cb6ozXVCU1x16EtgTZiay+0&#10;mjCLExTZM3Mcaz7PtwA6/q8WRJunsH3REOeG8i2BqN52H+r2f8iTFUCrJ3YO0KrXB+8Pxe9+d0UX&#10;QHeVrvJbLFdeeSUmTJhgJg9KEZtVyFjqG2WMFHsqNbyH9/9y1BwchYLUB1EU50eAdqVC6W0pmF8B&#10;oLW/LrUvihK9UbT1QdQfGktjv47nStXc1mQ8f1LCAhe7GIDWP3pcKIBukRe6yuQm1mKrB/jrTfze&#10;u5uycdOYBbg4LP5XA+jzCdDek75BzO5is8R4PkVq2AC0SYdkIbNsjIVkrA6F1eALfYciDf0bLRba&#10;KElZtfGC1jY3ooEVlFc3Ka0UQ4fPRWDwa/DweM2k0usXQvD1mgAfzzAEBEyBt7fCNAi/Wlbbf7wl&#10;HYGYkPzdcgyAlvfZAPQUeHnGEtpnQEuA63Mt3uLjNw6u7kMQEDTYLAqzbOkO1PFS6YlIbV0DGpqE&#10;dRa62SpqQbRdzDWzX9ETvH46tl1speOujvAssXukTZypcvApbCMhHpkjRmPprXdhtYufWQY7n9uC&#10;G50MGNsBWjHL9hANAbQ8xpW9BccWJAt+85xdjWg5cH0ur7PAubqXm5Hy3lqExYPflbih1NEJFX3l&#10;gXY0nm4rHMQVhQ7u2OvigwRXX8Tffi/2DRmJtrUbgCIOgxvqUU0Y00RC3Q/2qnes9/HKb6EcC6Dr&#10;WAGFb+ymTN9dgZCZq3Hh8PmE5AScOZNQTH2jMAuFlp0VJYDeRXjOJEzv4j4bCBOuLYD+LqF+O1rM&#10;BMIDlDx0C9+Dc6jfLh23HtePXIjXVu1BArt+Ac9LQQ0aqBlngELCqLeOAGgJL6K6owFo1qndHmED&#10;6veNQGnyfSbuuDXVEc0JNoBO62mFcXRiV45b7Hat7yPvNwAA//RJREFUHaA1H4cATbtk7Fsi4Vmi&#10;EA4TvtgXdfFeKIvvh5rMx2iPRvP8vxugqyrr8NKLr+H999/vgueu0lV+i+WSSy7BsGHDUFFRYRSx&#10;Utmp1NbXWUrMGHJNJFyPhkMTUbz1UZQkBKEh1f0YAC1wtkDXgmkpnB8uJgbawLP1uh3MzbGvMWEd&#10;jVtptBO9UJh6H+pzR/JUV/Jc5Z2ot0UwWDDQEaCN8jIKm3CgMA6qcQPQrY1mrnQqZVRCNhzHzcMl&#10;oVt+NYA+d8IG9Jr4NcbsKIZypMhjo4htY1XkQZcnhmip8AZdoXYPtIrdAv1WKKCTIsBsaCnlv1WU&#10;JpMvto7XVCGv02dugafnswTX9xAYMBKDBsagX7CVj1l5mQcMmA0fTfYjWPsHfsDth5Qh8PcfcXgh&#10;FIJxx4waR4rg2QLodo+08VhH87gKA1FoyDS4uxOggz6CN6HaxVXQPYngPBnevhGE+zDcdOOTeP3V&#10;j5CcXG5WYjRhRbwsijtX/K0uj7lE9hfmDb/wUwC0jqWf26X9+IdfdoRm3RdmcClRWhOt1rcjE6Xj&#10;JmAd4XmjVwi2uwVi901uyL/BGY1OPoReC6AV46yQiyNjnOWFtnJEC4blfTbw7Gx9Rx5mC555jF5W&#10;+ruivj446OyLva7+2OPug33OLshz5HEdBOuKs3ZEUw8XNPVyR00fL5R7D8DmG52xhOe1880hHP0m&#10;ABW8pxsbTZx+e0U7ylGl40cC7o7Sydf/58qxAFq6QpCaSBmTUQ2X2LU4fegSnBmTgTNnKzsGddGk&#10;Azg59gDOiNZEwhycRrGyZyi0QwDcMdbZ8lYLqk18sx2U7TLZDs1HSVgmzg/fistHrUDvUV/hgw3Z&#10;SGf3kmdcWGkmcwue7THQ7H/2bmguQCvrZ3svbdfSPt17JWqy30Vx0h2oTnRD29Y+aE68Gm3yDBOg&#10;m5UdqhO7ctxi7BrFrHFgwbM1J4fH1YT2pKu4pRiQpo1KZB+N86FtvBVVO/+NhoJQnnTGdwJ0QX4J&#10;nvzX010A3VW6ym+5PPLII8jOVgAD73kqX+ON5ms9YbawjKq4NQ7NhdEoy3gSpQn9UZ9MgE5yoPKQ&#10;gpGioWLRxAoDuVQwJwjQEj0usx6Z6b39+FJe1xhF1pTaFxXJ3ihNuw/V+z7gkP5rnqu8E9VUus1G&#10;FF9nlC/roq3RXQagqdTaatBYX0zFXGcMjjzQOykf55QhIHoRLhq/HqeEp+OUiO04NXJHO0ALeo3Y&#10;JxTGWlk17CIj1FGO/tz+OwG0xA7OdjkzJhMXRSbiL2Pm4V/fbMVSnmoOz6uYdaB54XlTETeU03Ba&#10;4Q2KVxVOC6JVT1NR44Hm699osby0daioK0Jts+KggX37GxAauhS33/4hvDzeRKD/aPh5j4evdyi3&#10;EZQoa+sXRYCdCA/vl3DH3R/ilTc+xSefZSMsIhWDbh4HL6+hCPCfYEDZAPPRkwTNfguivw3QCgmx&#10;QfQRYt+nrWKkI3l+Y+Hp/gYeeywci5ZmGSZVPeqaDg/q7P3S3jfNBENeVxMjbcj3RxZde/1cotcS&#10;2+ZbgMgbvbWGvUcjFN4aJrXJrn2oj4jG9rvuxkYC8E43P+Q6+eLQjW4ov8nyGssDLY+wfeKfBc/W&#10;a4VhKMWd8kHLoyyAtjzTFmwr5KPsJgdUO7ijtK8nch29URB0C0rvfRQ777gX69x8ke7pZ0A619WT&#10;x3NDTU8ntN7kBPDvt97kgpre7shz8EIyf7s2cACSnn0Z5Z9+SRWwV+5+Nq5GLayPpGNbmNCZ9tq3&#10;N4/9q7pGR7TP/3A5FkArPEL6bEk18Mzq/bhp4ipcMG4DTiPMdgvfyYE9oXlSPs6OzcM5MQfRPfYg&#10;ziBMnzwlF92m51NycUpMFsE6g4P7HdRLHORP4vvJ1FdTsinUbbGEcOoxS/ZZMmk/txK+jtqNc/ib&#10;CyfE4/fDvsbAWZsQu6vK6FjNOaljK7cqHK2ZJyl9LL0sYLY1fJs9HymlmaPPxjY9vdEEwhTy6Fzk&#10;p/8X5VtvQV0qB1XJN5iMGG0E2takG048hMNk3ehpCQHanhHKPA1NITQn/5nfk1zN1/wsxQMVCYEo&#10;Svo7qvY8j+ayqTzxXexyh+c8CKDtE4h1r2fvzeFAPpi6oisDR1fpKr/ZcvPNNyMpKckoLd3cWvZZ&#10;eks3uZSzybLalgyUTEVV5jMoT7oZdUkeVFR9LUVzBEBbgGuN0k8UoO2znvU3bMeXh0GKUnHQKb1R&#10;wfMoTr4DVbvfRls5jWebvBOV1Lg2j4ZNYXWEaBNzZ7Jw1KGpoYR1FUA30eBYk1uWFtf9P/bOA8CK&#10;Ivv6mHNCMa9Z14jEyXmIZhElRzO65oSKiASVHCeQcw4CCqIoGSYHco4zw+Qc3rwJ5zun+vUw4LDr&#10;orsu/29KD92vX0+/7urqql/dvnULnRduwrXD1p4E0LaV+EI2HBeNrxaR4xRA/jMA+upxsbiq7xw8&#10;OWc9Zhwvx16el7HalOsNgSw2uaZiVryHIq7pdaiQS/7eGnRjEZnVuJ6NUkchtyCT/yomAnAspRTj&#10;xq3Es09/SSj9FC2CCM7eI9A8MAwtm01BkH+YiYohNw4fvyHw9euLtu2+xMx5W5CWxRzjQVb9nIkO&#10;HQnIAQMIyIP5NyMR5DeaGufSGJe0zYJry3XDlh3R4/fJl+fn5/0NPDw+wVPPfIlpMzcYPtX1ZOUX&#10;nQTRpmwaa3Apr1loUcx8+GM+7AYSXWVA9m7LcaSa1MnSPvKNKZZ4YuxJVuxJRv7SVYh5oT2iGzfC&#10;joaNkOETiOzGPsh8sDHyH3FH7sNuLni2oLg6PMtfWe4ZmtpbVmVBtDXdt/YXPFuDDvO5LfXRJtj1&#10;YAPs8QtC5cefAXPnApOnYM97H2JNQEtEeQRhu3sAjlKZjb2R93BjlNzfAGX8m9KHeZz6jXGsiSe2&#10;efjgJ3cf/Prks8gZNgrYQUzL1sBCXpe5Pj43iteoZ4OPBi//pLypnj+237S2Vc/P/2WdCtAyCMjt&#10;67ujDnSevQH3fzUHtw1fjVvC4nDlmDhcPjoRV49MRN0Riag3IgHXjUrElWO3GR9oe3DgJeMScMW4&#10;eKPLQxNwWUgit201EH4u/171oQwJAm3B9DlhB06In2VsuDJ8O64dsQF3DV2BjktisSC1zNSxisCh&#10;6D8o5z3ShFZlPGPV2WbcBm+P7o9rRiytm0hApqZLQXnZJpTmTUVy4ovITmxpXPmccfcScO9k23An&#10;myq2FXG24eUMpTYnkm1PpELXaVCiDdD3oTKevxNHeI79G/cVTD+Mslgv5ES1QmpsRxQc/pSd0Dm8&#10;gH0839MD9C+r16Fhg6asK2oBujbVprM2ubm5YcWKFaYiVpIbh9b0kFvhdtTrTyCXzkTJ/veRF/cM&#10;CqP+8wBdFTbIvEbjZ/m3CaD12ixWftCPICfSDanRTyJ79/twZsxmpbuV55rNZQlP3p58wwXQlGXp&#10;Y9PI7SKGcqemXijmf6U4Vu4wbhwR/OrjTftxw6iNVS4caixsgLbB9z8J0FeFxKHu18vgNeFnfL01&#10;zbhxaKBjESFLlucTAF3MZkWewies0KaTYO7b2ZtU/hxOwSQb27wKTJv+K9q36w9fzw8Q6Ps1WgWH&#10;omXQZPh5hhJSQwjRkxAcOBZengMR2GwI2nUchR9/2YvjCtDA/FAIwMVL9qFtW4JzQD8E+3+LYL/h&#10;CPYdQ42rJn22QFpW6ZOhmJ9P8pOWbHcPW67t2tc7HI+1nIzmwUPh5f0+OnUbgNkL1yMl02FAuvoA&#10;15oAmiWVOvOkPFT+CdjN71WTtpfLwqeMKeKygEv1wg7nYP+8n/DLPz7FpoBA7GxcHyleHsjzDTBQ&#10;nFvfDUWN2GklyFrw7G4syyesy02NddkMCnzUmtrbTPHdUJE5XN81sAA6q2lTHPf0Qhyhep23F458&#10;+D7w6yrg4A4+/1E48slX2PlcD0T5tMI2z2AkeQYaCM99uD5KHnkEpY/UR95DDyK7UUNk+vnjgK8/&#10;Yr39sPPp57Hng08JO9uAXD4V6nMqE4p45TZEK3MkVzL5QWk3yd7lfz2dDqA14PhIQRF+2LkPH8xe&#10;jsdHzIR/+PdoFPIT7hyyHHcPXYU7B32PewYuwz39l5gBfjcNWoprvlmOS75dgQu+XYWrR2+kNuOq&#10;UZtwxcjNJhTd5WOicSWB+sqQrbh4LCF6LIF63HZjYJDO1QQt4/bi3JCdxnp9dWg86g1bg4dH/4S3&#10;fjmANWTkFJ53Js+xTEaM0wC0Saaytq5HUWxKCaPlOAJHyRrkpYUgKaEbMhMCURRfnwB9N+/3HQRb&#10;we0DQPwfDGNXE0BrTE58NYCOE0AT2GMegiPGA1lRjyEtviuKk77kc7WYF3DgnwJ0aMgE3Pa3u1Cn&#10;Ti1A16badNamBx98EPPnz68aQKgKS0kPuWIHW3E32RgVLEDJoc+QE9/WzPlvAbQqG4JtlMBWAC25&#10;Bv3VVDGdicxvSNUAmpAu3+j8yMbIiGiB7J1voixtCiuuaJ5rqlUxnwLQtk4AtANlZQVsKB0GoJMc&#10;xWZGsz285OHxx3D36LW4OmwnLqcEtrK2mPipWrpcOE7EdrakkFAnA/TJ8FwdoDVYx4ZoxWC1l/qt&#10;K0MScMUgNnSDF+HVH7dhZb7lBy3GMU28ub5CNjaynTsIztZkMZKBMV7nX590Eqfq9yW1oSqF4p2f&#10;1+7Ey68Og6fHu2gW+A2eaDER/h7j0LrZdHg2GU2IHoMnW0+Cr/cgPPLwO+jYORwz52xHMX+OTbJh&#10;qANHgbHjNsDH9yO4N+mNFsEjCdCW9VngfGJZHaAFzafEkq4RnqsPTnTJBdD+PqE855EIDOwHd89e&#10;eLrNh5g2e7Ux+Bqwp9SxMxDNe2imOGeDa9kQf39+nS7Z+WiV9gqWD8n6bJ5y0aLmX8/jlgx+E7UH&#10;UV+NxCQCa4KPDw42fMTyW27UBMfvfwT5DTzg8AxA5qMuN41qAG1Hz1DYuZoAWr7SgmfFi9byyN/v&#10;R5Z/APYHNcMqd3f82r4tcqZPBA7tJmGlccnneNJ8RHd5DWuCHkOcbzPs8/A1PtUFTd3hbOyGkkd5&#10;rEceRVbDRkh1c8MhHmenmwd+9Q3Eyl7vYPe8JTwOu8WKe5jHZ0YjOisInMwY5c2psmJDW7Js0JZO&#10;LsO2rHTiby3ZAG6SvnAle7+qTdU3VPui2mpVsj/b39myz9D2ZVdsdxPfvVJDbzWCoAJH+b0GE2ow&#10;ciTFLgrWUj/xJFcxO77LBqYnOTF6bz76JabivZgkvBqZhBZL4uE7Lx6Np2zC/eNW4/YRK3HT0B9x&#10;47BVuGHYz7h+5BpcN2od6o5ygfboCFwxOspI6/XGbsHNY9bi9iHL4DV2BfpuOoxYZpss48fZ1pQS&#10;KFGuDg7viwDajO1wmg6BSa7MLCt1wmki2MhuvRelBSuRkzQMyXGdkR0fjMLYBiiNvecEQMezjUiw&#10;BhEaF0DjgsFllUvgqUtXO1NdAmjjwmED9KP4jQuHsUDfadxFHNFeBOgnkJ7QEyUp3/DcV/JcDzP3&#10;q8GzJoeqBtD9+vXHtdfWq43AUZtq09me+vTpUwXOWVmqqFgH8LNmhrJeuO1DRelqFKaORcaOl5Ea&#10;EWjNRqjJTaJvcUmv0FjBRDcycG1cMGqqnH6XrIpKvX29NrMicVjbqyA6gpVYxANW+KDo51Cwrz/K&#10;8zWl9wGed46r4mKl5ZJGfJvwXGxoqsQ9jVMEK23BluAis7AYMZmlaDs9ErcPZeMwbAuu0YyBip2q&#10;ATSTk1BnYpKBYY1gv3LcLlw1dhcuH7cHF4dqkI01sMbAs2vwzb+ri8N24JoxW3DD4BXwmboRIw9V&#10;mAZQFvK0Qp6pRq+XkqodOZQGTimqiK5RMXytt/FVjfhfkgQYylGBoM5G67YpsBp8sK1UJ00Nit52&#10;aF2SYVR/sSHuKN58N5Tw+Z4Z/NciaCrheQqa+81Gc9+paOYXghb+QxHk2xcBvh+gW5fhWDR/l+Gk&#10;zCJnVadi9fokdO4WAnf3vggKGIvggAkI9KX8wg0on+QD7ZpA5QQ4//vS38tC3sx3vAHzx5qH85yH&#10;oumjH+L5Z4ciZOwm5PCxUth13jKWQuWFnjeNPxD28J6avDrDpCy2qNkQujqMQip1FHN5XEVo0J3R&#10;bJQooPKpuJ1IHvgtNj75NCI9Pc1EKYqgcSbS4MHjjf2Q3MSPS8uFQxZoDQYsrt/QTLxSUr+JsWSn&#10;uPshzt0Hq3wCcKD3Z8CmDSSsZKCIeZCTTUCKw/aQCfi1xxtYHfQ0Yjxa4VCTFkh/NAD59X1QqDjT&#10;PF5Wg/rIaFIfye4P45BHA2wj0O9/+nkUDSDQrP2VBUId62KUMC8yy/XWxvWcsKyZNzYaPGncWgQ7&#10;ioGt3NJSnRptU4fcluUeZtcn6pjIwUB3TsPG9DbIPIAq8lwK2LVqPwX6bL7XPbLl2tfED+eqwFhl&#10;4gTSn5C6WkJnLSV1vgTMDk2KJPG/Ekrv1orN0lKRWcoZopT338nzdTIfyljaCNv8rRxej6SoREd4&#10;DgJvuY9p5sBYntdGnudPLC/L88uwMNuJWemlCD+ah293puKTyP3otToRXZZtQceF6/DYhMUIHj4N&#10;Af3H4tVpS7DkUIYZy6HWRHmv51L5p7pZeWoZPFySBUCZoDzRdJhOUr7C15XHsAKchewdfZAZ1x25&#10;sU+jMM4fjtiGKIu5j20OoTb6BrZBN5v2oixW4Huq5I5hS+HpLJC2Vb0N0tLAc0xDV5tmD5xnGxR1&#10;G79X+/cgiiPYeYx4iuf1NirSJ/A8t/DEs8x4IjuZKfFdKT09Hc8++yxuuOGGWoCuTbXpbE9du3bF&#10;4cOq3li5Fah6Y31mLLWq8jXk4xArhY1wZE1C9p63kBrVir1+N6uSiSbIRqvikmVYAG1XNn8CQFOC&#10;ZxONo6pyY+Wl34q8g5XYAyiNdEdu1NPI2dkbpRnzeeKq7jPZvKj3fwKg1fu3IJpNkOBZS+6perq0&#10;mhQCaj/r7LdXHsDDozbhyoG/mFeWJr6pBs5MOkIdMwCtGKpXEpwF0ZcRpjUhgT1K/Y8AtAbtXDU6&#10;Ctd+uwoPjFyFtzckYz3PS1bodJ6wRnPDyQq5VPBMaf0UgNZ12a94//uyOl+VbCZPSJ8lWZnY8Lsm&#10;g1Eyr2lLiQAEGP29IOLAsTL0/Xoh3L3ehofn53jy8SkI8psEryZhaBU0E34eo9G6+WjCcx94efTC&#10;66+Nxpo1xxTJzLBQEY+hRnr34SIM+HYpAoO/gKdnfzQPEjRTNQG0ln8CQEt+nuPQInCCsW4H+o5C&#10;62ZjEeQ/CL4en/AcPsaUiVtw8ACfMRZCXjLyC4RgypNClJbluvKpprz91zLZahdoZoZgTwBdQgmY&#10;5PKjcm4ApZA770tG4eQ5iO78ItZ6+mIr4Tm5yR8D6NRGgmc/pFYDaIWkKyJAC6ILCM9Z9Zsi2Y2/&#10;5+6Lnz18saVTJzimTOEDSHTLJWopJKNi0x9NQsHSH7DriwHY8HRHrGrojV2+LQnKAUjl3+bynHPc&#10;miC9/sNIfeR+JDd6BDsbNECclxc2tG6BiDdeQdKcqTzOfuZHMTla7lt8/pU/quKq8sqq90z9wA8m&#10;zo2xGDKPDNRR5pUBdzRLa5sVe/5EvWL2r/LN4TG50M/oKdBSPtb631RAugeSHlj+mdmuhb7Tb9oy&#10;gF9NejtoaJuyz8XMv07JDU9v32zL5yn1oHSivFjlj6ddJZ1HKTvqZUWsU0p4XTw/RTbSWAK5k5Of&#10;kcX8yuZPCYgVG0PSGzyN1VA9ZYN3JJuTuPxKs13dwgL+lrJaeWTeBJrBgxY46/yMGxPraZ2TOZFK&#10;QmgF/7piD398I/KPTcbRhE9xJOolJEc9j8zox5AXF4CSeE+UJTRGxdb6qNz2MEoT76LudC3vgjPh&#10;Ln5Pxd+DCsqemMsCZbVjbFts6XOsZbiRq6AzrqExGGlp2iL9XeydXN4DB6E6J8oPaXGdkLX/Szjz&#10;2AaZ+R8Lqt7qKp+rw3RiYiIaNmzIeqLWfaM21aazPnmxoVmzZo15uAUzpgEwlaoqXdlUVCXGo6xg&#10;PnIPfo602DYojvW3INlYhO+k1Bsn+JrXXX90NihVYDweJXcQy0ogIOcxjSuHAJrgHvMAnNFNkRPR&#10;EpkJb6IoeTxrZ01NfpQnn2/O35bdcNgNnZGul5IFuoQrasMkvWYM312KZlNiUK//Clw7KhqXjN9j&#10;uW8oZFM1gJblWbFOLwmVG8aJ2KgK+VQTHP8eyZXj8rEJqDtiE27+diVazYxG+MEyUy2rIZIvtBod&#10;E8/a6ARA21ZX0/78pUktsZ2jNiWcUKlTDYr1vRXeSev8K96frJxyjBr7C55sMxSNGn2C4KDRaBE8&#10;GT4e4QTnMAT4jEGw/xD4+fbGE4/1Rp8+U7Bpy0HDEOKKfPYgBCqpbLEnzVyHp5/7Ct4+fXickWbA&#10;odwrarY+2wBd3XXjzCQrd6vgSfyt0fByG8L1cQb4/X36wd/vUzzeqg/GjvkZR2VY0+PG83YSjKz3&#10;IsoL5d8ZJt18V9YLxJS3AmgNOi3mRj4NbNz5pdr3bN6P1Vuw//1+WO/XGrGyHnsFmCgaNcHx75Gi&#10;ZpjBg5SicNgzDsqNQ1boAsV1fqQJsh91w7FHPbDfwx+xgc2wplkLHPzgA2DjeoJ9HkodxagoIoEV&#10;s3wrssaRIyhcthx7Bg7Er21fwM/+gVjfsAl2urkZf+rMxg2RW78+Cho1Rja3HfP2QoKXJ37288JP&#10;7dpgz5CvgS0bCees03J43Hw+KUXs7JUwx5kNmqRHpVLSM2T4l9v0dsQArfLULsLKOyPuYAOsJCu2&#10;5DJt627KKSeH0rBYKYtbFaBR1mD9Z01bb0mdHLlkOfi3qpc0KYotRaMwb2wEzfwpU3npnOxz4XUY&#10;aeCkiULCjfb52LLPUxWeLtiuMKpLD48ZgMm/11Tutow1WOJ3NthzvaKEnd8SB5zcXx0Tjf/L4TGU&#10;j3Kvz3PwvLmuZqVCx9CKzs0l1c/Gms+LsdzRrHVrSKeiKrHWq5QRZysB9SdkJ01B6u7ByNj9OTK3&#10;v4PMrS8hI64D0qKfxfGIx5Ea4Y/crU2Qv+0ho4KtD6Ew8SEUUyUJD5mJuMribIuz2hRKY22M2P5E&#10;CaoF2XINsWa+dQqk9XeaGTee7Q9hvDz2XhRENUBGdDOkbX0FOcdGsH/2E69U018VVIWFlWHAnqQs&#10;JycHM2fOxLXXXltrfa5Nten/Qrr33nuxcOFC84ArWSP0teJkhU1AM9i2G5XFK5F7+BukxnVDQWwr&#10;lMW4sfJhhWMgWtJrtGqwWyMc/x5ZFZjlU21F5LCgXMfVd4J1+bzdZ16v5W3xN6/0ig8PYWP7ozlX&#10;VOScVEHLCmfESt9YP9g4iTOkEtb4hQ6CBa+ZV26sKiv5T6d5CbjzqyW4VQNqJuxEHYJtnfH7oSlw&#10;BdCyOGsSAs3kZU9CYAB6og3QdhzVf086ziVhe1E3bAeuHbIW9cesQe+INKzh5eg9gbo0emWLCkKF&#10;CQFV7GqE/pcAunoyhYlSg1Jd2lZhGhcZG9UvyEjPRUxMElq26gc3j4FoHhyKJ1rPhGfTsQZ8n3ps&#10;CmF3MB5/bAACgt7ARx+PwYHDOeZIUmaubKxkI+bV+shkvNxrNBo07oXAwG8J25MQ4BtG+J5kIPl0&#10;AG37Pp88c+G/J/19s8Dx8PUaZSZ4aRks8B/Jz1/jicdHoWnj9/D00/0xbuxqpLDH5mIRFBTrpfwf&#10;v3+CPiMe14ITAZpmd7Q6k2W5glJ+eTgLpdOXYWuH17C5gQ/213dHofycjU/zGYoQnd3AmhjFwDQB&#10;Wv7SdpQOWaJL3LyR18gTRx5oiCNuPtgX0Aw/P9oAkU88BufkSbyR6ax+iPvlREpHIfuLPF+9aSnK&#10;BtKTkLvqeyQO6mfAeG2zIGz188PeJm44Wr8hsupbkF7QwA3Z7t5mGvDNDRtjtY8vtvd6E/mTJ7OP&#10;fYyFLZN0x14W4U+dUr1rU00na6rgr2qgp+6N8tElO18F1apPjMtBlaw3XbllBTxWAY5Qe6lEKobY&#10;bCmXneEC7KL2IQ8HqUMuHSRqH+T2I7xTR1gSjrAkHOMyicsULo9zmc6lzjWH66oLNKRYtbSG2eVz&#10;m4BdIH7iP93/EzKWcp5nGTtsBsjNdfAAPH0jXrPKn+VhbUnmBsmKUaJjqBtmP8PW86yZAkt5jxwl&#10;+SjIzmDmsSYqZk7KfcHAO/eT35JZ5wNqIN8ybMhyL1cYdplcb9Es9zqdb2k5IbpSV6iaORmVju08&#10;uR382yiC/ToefwU7gvNRkTYd5SmTUJE0EslxvZAS3w1pcV2oDsiMbY+s2DbIiX0a+bGPozCmBUpi&#10;AlEa4wtnjAcqot3Mm1NEu8KzmvaH7QzbG7mDmHbNTOglw87tQLwMOHeiKOIR5EQ1R/a211CUNJbn&#10;I0MU7xzbTRugtbTXj7ATOGDAgNr4z7WpNv1fSu+88w4yMhTrgXVAMSs31YuqTE01porrELdtRHHa&#10;BGTseIcVURtWPv7GZaMqzFwV8P4ReJbs42n5iMsthCJEW9+zctOgkag7zKxTJbG+yI1th+zt78OZ&#10;OpHnGcnKNZ1LWWkpA9K8INPyVbUOVcn+KKkdUVWdyN2/iUyDx7DvcUP/pbhp4lZcPpXwrLBNk48Z&#10;Fw1ZnOUHLeuzBv8JfjVFrvGXPmkign9XB3Be6CFj4a47Oh63Dv4FraZuxqTDTvNqVDFe9TrUUcEm&#10;R4Nx2JjpZlk2G6vRr3Z5f0mq8m3mP2ogLbcOWZR0hlWFy9yWwnyeuww0zPy4qCP46IMJ8PLsCz8/&#10;uT2MN5E2BL4tmoWhWdAweHt/jGfbfIGwiStxNEW2PHUoJOutgiyHB5PK0XfAfPgFfgAf3y+sCVQI&#10;x80CJqNF0DSuuwDawHP1mNCWdfqPA7QtyyJtwXqoGaAY5D+c1zIM7u4f44knvsTosb/gwEENAuM1&#10;8ALyiyotUDN5V7P+VZIB1Ii7VgdogY95HoqY4YXMucRDONR/FLY0a2NmGsx190fuI1YoupOg+N+Q&#10;Bg1aMxFaVmxBdNVgQ1e0jlxZqx9pYr7P8grAUU8/JDZ1w/agIMT16IqKyAieI5/EcieKCnOYL4o3&#10;w6vQREmKHazBZxnHULF5HVJCx2D7m/9AzDNtEOUXiLhHmyC9qR/yG/kir6EPMhp44tgjntjb2Bvb&#10;fZshstUTOPLpZ3AsXsBqjU9UfgYqS3JQzA5pVmUxUgmApTIeOJhnRaUoLiwy4T01QM+uI2QhNpZ8&#10;yhqcWUEILzOhJnN4jhHpezHkl9lo/e1baDywB9zD3sb9Ia/i9lHd8cj0t/DwxF5oQHlQvpPfQNDU&#10;t9Bs+jtoMfMdtJz5IZ5fOhjtl41Apx9Go8ePIXjl5/HotWYy3lk3De+vn4ER+37B6ANrEHZkI6am&#10;RGFOZgIW5e/E8qK9WFW0H1vKkhBHbUUqdrP+PkCsPsazTWIeplBJLAuS1o8zZ1N5/rbUiVCNb8G5&#10;VR8Sgass83pUda0OPrxmxtqqN0gUt2s2WGuyKv6l3o6VquPD+6XZLQXVKpiqhym9eXH9Jc/OOrZk&#10;DPvczXRctDtlIN8UaJVhgbiOn0Ox3SpP4TKJS9aO5WyrSnaSwuN48lsI17+wZ7QcFclzUH5kPMoO&#10;j0Dhzs9RtOM95Ce+guzYDsiOegaZka2RFdGMf+LLdsedauxauqMyioAd1QDQJC2ReuPK9odtVFlk&#10;IxRGtuSx3gLU9hRv4HkcgrNEXRwr5bGTZo8xioiIwDPPPMM6odZ9ozbVpv8z6amnnsLmzZvNQ24q&#10;qirOYaNhev/H+UUiHNnzkLP/S2TGdDK9ePXcrXB2rFiqonCcCsT/rgTOEtejH7UGJkY3MRBtjq0w&#10;eXG38bu/oZww7YhpauJTZ7EyLD46BCj4kefO83WyKrYBWlaPahV39QrciPWyvVkWEA3YW3SsAl3n&#10;R+Heb5bi2lEbcGn4NmOFtgFa0TQEubI+y+3C+ElPqg7QZyZrIGIyzgk9hitCd+Pawetx/5Af8Oaq&#10;XVjFW6EBPvI3lK3VWBT5r6xEdkMkgNR1nPBz/AvE/OTCyII+q6G1VG6mshU4q721W88MZvqMCVF4&#10;rDnh2fsbA6DNgyYQOEPg7TkUXl4D0KLFV3juhf74ec1+HE2VQ4LV8OY7rPBwanCz2OoPGbEMbdsN&#10;hrvnRwTxQQaQBeGBvhPh7z3eBcq29ZkAXc19wwLoP+LGIYjWBCyuSVh0LDMNuD14MRTB/F0T4s7r&#10;UwQEfYhBLGNHky1wyGbv6F8BdI15XiWrqBvxOMbiyNz5DUBrAGHUduz7fBA2BzyOvW7+KHDzQf5D&#10;Daw4z4LcM1BOA2t6bjNFN9dtgNY03vZU3jlNvZBRn6BLiM5p4o1Mdx8cI0Dva9oUEc2CsG/EcDi3&#10;JhCEBMtEtwoHSgimglN1mfIEUKqkNLV9HiFqz26Uf/8Ddg8YgA0du+JX3yDEeAZit0cQjnk2Q6YH&#10;5RaEpCZ+2MnfXvHwg9jS9mkcHvQFipbMArYS2FUAi3gsDWDUMWWdFvTJauqwfseRlYHCnAx2/ATU&#10;1qA9y3LKXfkUFjKvNT3TYWpueiSen98fdw/uhNvGv4SbZr2GK2e+hGsWvoaLp3fGpdM64iqq7tT2&#10;uH5KB9wwpR1u5PqNUzriuvHdcO34nqg3/kWj6ye8hBt0DOrmCS+j7qjORteNtFRvhKXrqZuGd8Qd&#10;Qzvi3mEd8eDI7qg/9iW4hfeC96S3EDDlfTSb9iFeXBOC1zaMx7uRM/D51kUYtH8VRiVvwPiMKMzI&#10;jMdaZxIiHKmIc2Zge2Uu9vPqBOBpvFahoTrwzBlz7WaYpfKh3AEH86mwNB/5/Js84ncR9yo0/5ZQ&#10;GpZpPa+2quosWyqrKr8qt6qu+WV1ic2lqj+w/1i9T1PH86gaX6EQPsYNheW8lL9azkqhQnMauDy0&#10;KxK53ybut4oXswAVmZPhSBmLgiNDUHKwH4oSXkFJbDcURnVGbkQH5EQ8h5wtjxOW/eGIckdpVCPK&#10;DYURgciL6YDifV+xt7Gcv7OLxybQm/FDVipW+XGluXPn4r777mMdUQvQtak2/Z9Jf//73zF+/Hgz&#10;rbcxs6h2U8XEmqzCTB0tm8Q+VBStRHHSSGTEdEdBzOMoi/Y2kGsNvnBZof/oTIQ6lvzQjD+aDdBu&#10;KIvV4ETCugFohRG6hd/dhdJYNviRQTyn9ijY9xnK0+eyciSNCKANRKtSVeUqohDV8VL+iVT1yQ86&#10;ltc/MCIZjUZ+jyu/XoGLxsagTtguM5hQkKuwdXLjuChsH86Xj/REygC0fKFrhuPfI02zW2d8BuqM&#10;OYZLQg+h3pg43DJgOVpM+Anhu9PNZLaKp6pXt/IXFEbr1NWWmPaEH/T5r0z262EBnZXYwNlJm/SR&#10;tyOHbdqaH4/gy08WoMtzI/BU8EB4NvoE3h5fw9dvOFq2CEGz4FFo0uRzfv4CH/eejxU/HUAmW3C7&#10;ARY8223p8bRirFy1FU89+zm8fT+Cj++X5u/9vMfC1zMMQX5TagZoY4F2ATQh948AtGWFHgOfwBMA&#10;bWYq9JsMf1/KbyJ8PEejVctQNG9GyPd4F48/8TmGDFuOHXvYKWD+/CuA/lfptACt0q3GXaFKCqgN&#10;0Uj84HOs8WmGXYTnPHcvE2v5jwJ08SPuRgpppxB3mo0wyU1TeltTe2c18TKWasWWVni8XEJ1VmM3&#10;pDRqjHhPD/zcuSPSF/A5TmZ3sZB1krPYQGsuO2ACOL0r41ZjFRXImpFuglwCLvbvQdqihdg3bAg2&#10;93wJawKbI7qhJ/bxd4xPNgH6iLs7dnm6IcLLDWv9vbDhiVbY2rUrjr3zIVL79kfmmHE4NGoUtg0Z&#10;inV9v8TsN9/AuJdfxPTPP8NPE8ejIp8FUO4Jql9MHWnltfx/5UpxjLn9U8V+vLVpAh4cSwgO74br&#10;FryGCxb0QJ15HXHO0u4477uuuGhxZ1y0qAMuXdgOly98wdKCDrhwdmeqK9UdF8zqQnWrWp4/szPO&#10;JYCfO70jzpvRxXzWdnv/S2Z3w+Xzu+OKed1wxZyuuJzbr5jZxdL0rriKunRCe1wa3oEddKkTrhxH&#10;mKeuHtsJ144hwA95HrcMbY+7RnXFI+Gvwmvqu2gxqzeeWfAl2i0ciHd/HY8+G6djRMIyTD+4Ht9n&#10;JmJt0T5Elh1FbEUyDhg3lGKTD0l82FVfybKtjr9aEt1DmWV0/1Tf6vk9UWexg+gau2K73cmoY4zb&#10;Nci8WKx6XiyXEPteqA5Sh9103PXGrqIA1rgenYXORjU92wrzXu8gD7iPByJcl29kBbOSz8hSwvVs&#10;FCeHIv/g18jb+wEKdr+M1KinkBb5FFIi2iMl9h3kHJ6AyhJNnp7N503GgvIq1w3jEskk/+dvv/22&#10;1n2jNtWm/wvJNZChKn311VdITmZloprMRSQasFJuetOyObAxc6yHI3UCUmNeR350GzijAw3gWn5j&#10;gmfC7Z8C0BKPaQDaiuxRNThRx9fMU9G387t7UEqAz4vwQXbEkyje+Toqk0J57vt5DQVcsoo2r/zU&#10;wvESJK6eJF1vNQnM5AcpK/SMAwVoEb7KTDSgKbYvnaCBhAddkHsU54YTpMMFvvtwzgQXRFOyRtcE&#10;x79HgvNzJ2WhzqhDBPSDuC58O67qvwz3fbMA76zejuUZsnBZ5yjbhqpnXZblncjL5jXoUv7KZAZl&#10;lVQYS3N6WjaOHE7G7j0HkZi4D3GxB/Dr6q0YNWwxXuw+BM0DPoJbg3cQ6PkVnm6h6BVj0LpVmAFo&#10;b9/BCAj4BoFBX6F7j1AsX3nAWGklXWsRO0c5RXq9z8+86DVr9+PNt8bB2+9DePh8jmYtRqJlq/Hw&#10;8hoNL88QBAdNRYD/JIKuAHkcquI6V7lbVLc+29v+/eUJCzSBWtN7E5oNPPtOJaBPRvPAKfDxGo4g&#10;/6EE6W8J0e/Ax/9NjBj1E/JZbAW/J4DZHgB7QicKbw2J+WCggjLFngAtP1h5wwqkTXQdvUrnD1Ws&#10;24Dodz/Az16WZfbPAugiwrMkgJZbh+I32/CsdVml85v6oLiJjwFozSqY1aAJsps0xWFfP8xs0AB7&#10;v+oHbCbIHD1EkGH9w0IlX2XVRCr7QiApk5BSqPAres4FtMVEM40PKCEo7d+Nyu++Q8anX5iwdool&#10;fbhBY6Q82hiZTdyQ7cN6IyAQyT7+OODujX08n+1ezbDatwWWBj+Ble06IeL9jxBPkN49fTryoyKM&#10;JRoF/A0BdIl+k5ms+tIlvRNK479x/HdAwgI8GvoKrhzZliDbHecv7IY68ztQLxCk26LO3Oep53DO&#10;nOdw7tw2LnH7rHYU95tNzenIfTrhnHmE5vldUGdBF7NeZ14nS3P1vfZrz/35d3N47MXctoSfl/B7&#10;W4upRTzOQh5jJvdx/ca5czrh/LndcPH8HrhkQU9cvIiQr2POa49zuDyP+1w4swMumkbonkrgntwB&#10;V0/qhGtC2+Pq0W1xzfC2uG7487hpZHvcPrYLHhjTE17j3sTjk3qjy8KheO/XqRgYtxxh+zdhXuoO&#10;/JB9CAmsuXay+7+PS4F2CpVB5XBbPpfF/Fdrtt1aA2CNDzfvvynTlA3NBrD1TOj+s2yrfJdVlhh3&#10;H8Wb/q0ItjwWMbeqSZB0bLmlOOQaUpHK50jv+mSxVm27h4qj1vG7H9ipm4XKnMkoOj4Zecfno7gg&#10;it9l8JgVKNRzx08njAcsuoToffv2Qa6StQBdm353uuSSerjqqptwxRU34YKLrzkJ2H5Puuaqq3Hr&#10;zbfgob/fD7dGjRHAir6ZXxBe7fIy3ujxOt5/7R18/m5vDPqsP0YMGIrQwWMRPjwEK5cuxYofluLn&#10;ld/j119WYdO6XxGxZQNiIzcjNiYCu7YlYMf2BOzZsRV7dm/HgT07cYCV7ZEDe3H40D5kHE9CWmoS&#10;0lOOISX5CI4fO4xjRw8i6fABHD1ygPXyDuzetc0cJzEhBvHREYiM2IiIjeuwef06LJg9H3NnzMH0&#10;SdMQOjoEgwd8g88+/BhvvdYLr/bogZZ+/gjwcEPjhx7A3bfciLqXXvS78ua6qy7D9dde+m/n4+9J&#10;zZs3x/Lly80DL99U9eDlT8sqiRWDrFdpqCjVpCo/InfnV8iL6YmCzS1RHulFoG1M+FX4OQJ0wh8E&#10;aEoDBi1p8AY/x8o15IQ0haq+L498FGURBOxID8K2H7e3QFl8T3b3V7BxI0RXZPI6VAlbYCz0EJwY&#10;9tAHWQdEe7pg1chM+lqvYtlMYivb4W/X7UbTrxeiXr9luHbcNlwoeJ5wHHUmZVBpBOZkY3G+IHwH&#10;LguLoxKMS0dNcPx7JN/qi8buwxVh+3BhCH8vlMcMjcBVI3/CoxPW4eVV+7CWvKCq3YSFUv/G1NUV&#10;KHH5isql4y9LPBcZ/fOyNWVtDN5+60v4+LaBm8ezBMV2ePDh5+Dr/zYau/3DTLvdvOUo+AWONrDp&#10;HzwZbgRdLb39QxAQPJZgOYjf9cYHH01BVIyGVOlK2QhWFMJBUNJtVIit+K1F+OLLpcZtwyd4CLyD&#10;RlKjXRoD70CCdZVCXaq+jeJ+luXYBdZnKNunOsjX5fvsa7mG2Et/r7Fo1UL+3UMRGDAUjz82Em7u&#10;n+Dxx4cgfHwUMtLlOmVZ8PVaXL7j8nd3qkNobHaSiE1XX+1eqxxI2iywYGYJNlT2LVcD5Rz/1klI&#10;KEhnf/hHRLzbC6u9vLCX8Oxw83dZjmuG4/+Gjrn5YEtTf2x88jkc/3YwsG0re0p8GotzkVuSQ6Sy&#10;nk1egckFwykqFAJZRRcpk1sBqwAWQuUdNABx924kT5iALZ27Yp2bN/Y38uZveaHgoabI/fuj7DQ0&#10;QF5TN2S4u2EPIT/KsxX2df8AmDgfSNwFpKUTmNKRV5xDgJcVXJE1NGBPwRlVdfC35TdlKpcygn0B&#10;DiIXkw7+goDp76Pu6Ha4bDpBdX5XY4E+dx6hdE4HXDqzEy6nLp3ZGRfP7ozz5nQnQHd1icB8Gp1D&#10;6D2tCL3nzBX8vnCGao/zZ3ekOuGCWTznf3N5EXXFnG64UhbvqR1x+aT2uGpie9QjdN88pSvumtoD&#10;t4Z0wD3ju6LR9NcQtOhDtFn1FXpsGoE348PxSfx0zMqMxsq83dhckYJtzMeDLL1yIUln3mYz/3O5&#10;LreQkvJia6IVuWmoU2jqc8rEs+S9sCjbrFc6nCgvJlyXqPzzXhmZ22Us2aYMVYl/ozaBsuDcWkoK&#10;tyfruB0a0IoTbi2N9D3LKJ8+FLKTpeIpTZ02DQ889CA72LXuG7XpDNP9994GP18PvPpKD7z9Ti98&#10;1b8PwieOw7IfFiMqdjP2H9qNpLRjyGAvP6sgD3klJWZghl2u7cL4m2R/4ZLKvgb5io0UOafUUYkS&#10;ByvWEkLGn7gsKS5HcQlVVIai4jKzLCwq5fNqhe455bQoPVYnS6988ni9x5KPYtfubUhIjMbUqWEY&#10;MWIg3n3/NTzTpjnqN7gbV11z3n8EnO10++23Y9SoUTxL5ltpOSsmNt68CAs8Zd/M4wXsY8auh/Pw&#10;GBRufQsFW55AaYQvoZcAHafZmu5DZcK9/PxHAdoKM2TB86kAbX1fEf2wAejyyEYEaA308ASi/VES&#10;0wEVSTNRkRvLgnCUFWi2sTyojpRMGyfpgxmpwgJiINqCFl2pBsmokdaLvUVHitFh1hbc9fUPqDsi&#10;koAsNwtNqEKINuK6AehduCRsq9EfAWhZtC8MOYBLwg/jnLG7cG7IVjZC1Jj1uH7wcriP+RHj91Yg&#10;nu2AXoUqmILqe0UsKHGqWbeAywaw/75YTHg+PAmzLjfSHbtSsOrnBCxdloDlK/ZgxaoUfPbFcjzb&#10;ZjSCmg2Hl+9w+Milotk0+AdNgYdfCPyaheGxJyfCN+BrPNqwF7p0HYxVP+00jKTrzSvIr7qN23cU&#10;4MOPpsPXtze8vfsRyHk8ArQPwfxfSvudopqg+PfLnpXQnqGQ24x12rZQh5oBks2ah8HLewg8vL5G&#10;i1ajzTTk7l590KxFb0yb/hOSj/HuMv9UNEtYt1h5yzKqe2tLn41O5LuR4FmNPeHBskBbAC0ZP2hN&#10;vpOfDueaVYh++w386umDfQRXh1vgXw7QikG908sPm/yCEN+jOwpnTGFvUW+U9EQWI6+ykM+mIFZB&#10;zuy3MFbe8GHnmq6VAM1nu7CIa3q+83OBzZuwZ+AArH/qaUTKEu0ZgHzvABMRJL9hE+Q+2gC5TRoj&#10;jXkR+6gvElo8j5T3+gALlwGHD/GHWP+x01bkyOFvKiSgfKDLTf6aSBwGoE2NzvMrRDI189gGtJr7&#10;KW4Y2xFXzOiMCxd0Q50FhGAC9AVzO+ASwqYkeL5gjuC4O+oQss+ZJxGUTyNZpE8vWaQtC/KZSiB+&#10;7h/QOQRwSeu6LrmkXDKrs+lEXE7dMPdF3DS7J26c0R03TumC6yd0xPVh7XHtuOdxw6gXcOOg53HX&#10;t53xyMiX4DXhHTw+5wv0/HEUPomYgW+3fYeZxzdjSXY81jsPELDTcYgl4RjvSDKKcJzruVzXxDGC&#10;7ILKYuSX876VF/GOueBWLj8CbPlOc9U8IOp1SfrMSkX39MRbIEu618ZFw7WU1dq2jJulS7n5eWYf&#10;lUXpwKGDeOudt3HNtXXVhtcCdG3616nhA7fila7PInTEV/hl5Twc2BWNojz5G6na0xAESTaRQpRV&#10;FplwNXp9UlimYm/5R6ly1FJ/kc8WIp+FOo8FP89ZalTIyrGIPc4SFm7FzazqWOq5oARLNS3V2Ki6&#10;1VKvfvnnVd9rJHxxMXuPJUQRLjXehhx/0vLU4+nv7eNoqUZdr/L0XBbzlwrKS40EZkX8nFtWwgq+&#10;GNnsKUs5pQ7k8Y91rQq4ryihmvKAf2nkYJV8LH0vYhM34Je1PxA+Pkbnrh1Qv37930D1ZRef7Jrx&#10;76SXX34Z+/cSkpnP5eyBKDatiUGqvDL3K4kXGQdkzYZjz+fIjWyLoi0BJqRdZVx9EzezMv7vBnRr&#10;AuPfq9MDtPVZU6gKoCui+ZtRDajGhOimBqSLIp9C4a5v4Uz7gTdnK8/5KCszzbelmbus+8VbYxUA&#10;NXzG+qwaU99anRpVg1mlJcZLThMCfBObDr/xG3DLsA24cnSC8X02bhwTJM08SPAdvwcXhe8wUii6&#10;muD4dyn8IOqEHMIFsmyH7qN24dLJe3FFWDyuHroG9w7/Ge3nJ2D2EeO1Z15jG7uks4gdH33SfdK1&#10;/LVJ/n9FxWxOXM+IeX7Ebvwsi3FIeAwee+JbwvMAQvIIY4H28Z8ID+8weBI2ZTlu3moctw2Am8f7&#10;ePW1MKxfn2RumVxQzTNMbduRjYEDFqNZ8OfwdP8STz4x0ViQfQL5t1XS538NztpuWcNPheLfL+O6&#10;Ue04luTWIf9ouXSEwz8wDAFB4VQofP3Hwtt3pNnfP0jH6Id2z3+K75duRIlupYooG3WXQcxct5VU&#10;iG2dnKqsZaxT1JCrTlRdpDpJ1jJjlc3LRPma1QTot/Crhz/2NfVHsVswih+23DBqgtv/hhT2Ls3N&#10;C7ubuiEqwA/bX38RjkUzgczDLNY5rIOzWN4J0rwadaFkBbbCn6mDoBBuLGu8XrUdDmZNhQElFr7s&#10;DJRvWo/08BCsea4Ntvj7I7GRGw41bGyig+Q2amKmGc9u4o5jTf0Q29AHv7j7YX37jjg0ehTrpUjm&#10;WRoLs8s1zET50Y3hj+hxU33CVd2enPJ81h3FWJCyBU/N64MbxxCgp3bEhXO7EJAJmQTo8wjQF88W&#10;PHcygCnLcp35BOgFXQ1k15n/T2S7b9QowTM1nzB8JtLfyootED4DWRDfwXUOXJd0XoJ6uaTINWUm&#10;f0eSC8nMDjh/ZkdjvZbUmZC7yzUE7OvmvIhrZ/bAVZM7s/5rhyvHPo+6o5/H9aNfwC2j2+OecV3Q&#10;aMpraLakNzpvGI53tk9F//2LMSNlA1bmbEUksXovS8pRtqApVBqVyXKjsqMOkNyaBMLmPqqjJWsb&#10;KycLnnk7T5FpLlw63XbzHUuByoFUVFKMX9euYce4ea31uTb98/TEE08YR/kjhw+iUH5rqlFc0uu0&#10;/MI8FBSp2mPFTslnyB7FW1jhQD4rJcGlKkFJlaC1tCtILVXw9bfWf+YxqHSY19eCCAcB3Ax8I5Cb&#10;+fZrWlbyqJrlyF7KZ66CjYq9dO1XyWNVEuorWGmWl+ZSPHcu+ZS5zs611HFcf6eBCqXlebymfJ5Z&#10;Ac9PZyybRYkJlVTAc8vjeeaV83rZIspdgL9WJR3V7hCrc1BQSvDm0gZZyX449U/SsVTMm7sYPXu8&#10;irvvvO8PWak1qcqCeZrRTzWBBl8oiL91LvIcqxBSVuwybhyO/d8iK6IL8ja3QGmMNyriG6MsjmBb&#10;NfX2makKks2xTpFr+tWyaEvlMQRoTdEa0xDl0Q1QRpg2I6MT3kZF8iSetOJyCoGTWcrYUdN1qDgq&#10;87S0IVqVaBVAa+lAel66gVO5SixMKUf7uZH4+9CfUG/Yelw1bqsVuo6wa2Yd5FKW4wvC9hnrswXQ&#10;ZybBeJ3QQzh/ajrqhBHQR+5EnbF7UGfUVpw/ZBNuGLEBdXvPNDMUrmZ9v5vnp6EwBeXsemm0eaWo&#10;S9fwVyU+06XM63I9sbKUWmdjd2w1QH7lz4fxSq9wM023f9BAA8oGegMIl8Hj4dtsNJr6DoSXn/QF&#10;mrf8El/2W4odO9jg8Z7J/ZSPDZKSnfiq/3QEB76HoIC+aNlsFNwaDzYRL8zAPSOth7sAVr9TXSeg&#10;1trPtb/5zobff18+PKal8GqaYDoIUvNWs9DUY5zpLAQ1n8kOxBRun8y8mAYfvyFoWL8Thg+ZhaMH&#10;Wa+YMsq840NYrNcN5sH/58n4ShOUq6xm/DPLuMDyrc6iXBvys+Fkwx7xzrv40TsQOzyCkePZAnn1&#10;fcwAPzss3X9bmnClpIG13NGwEWKaByH1qy+AqI0E2AxLJUWodJYa31Krk38irJzqzkL+ozJnrZej&#10;yKk6mhmoONIHd6N86UIkff4Zolo9hhg3Dxxw90QKl6kNGuHYw/VxtKk3Mp9sg8OE51WtWyK8WSBm&#10;vd4DibOnongf6xMVQBPhQeDFzNWPcSEjtFbTnblIZX2z8HiEBdCj2uPSSe1w3izBaQecM/9kgLas&#10;z4JjF0AbUCaQCjxrWFoWZgt0//Tln6HZgmP5WFfTHIIzvzPXMEs+2JR8tue6oH0Bty/kdUtLmAfy&#10;2V5IzXmesC21ZZ51wqULuuDy+d1w5bwuuHpuN1xF6L5yWkdcOvE5XBT6LC4Z/RRuHN0Ot43ogLtH&#10;dEL9kJfRbPbHeGXNGHyzdxmmpm/CRrYHMUTq7WzP9rGWP4pcwnUR10qMi44c4TRA+0SZsjqhVYDM&#10;59G88NDNtsWiYMR1vYEuIZTLp1q7pWdnYciI4WjeuhWefb5tLUjXJivdcccdJq7hyJEjERcXZ6as&#10;VP2uwuaoLm6TBMMnJBi2Zu7XYAGpuLIAJZoEQ+4CBl/MMBGXNI5XEi6kUhrbq6FekjDH1iGWbgVb&#10;T2RJT7BUHm+pLM5S9XVnrKXSmBOyt51O9vEk+zds6XfLFeidaFOuUb37uc0ekKBz5rlX8BoqdS0a&#10;T65rlEcfwZ55wB8wcGB6t3wYZX3SUhW0EfNTHWazVONhpgzVF2XIyU3Hps1r8eabvSAYdt2mfyv1&#10;euVlFGXw3Pjwy5VDFnXduwL+lmw9JhRQeTQBdQLyE95CQXQbOGKDmG2NqQdQGU/9AYCWZG22pvF2&#10;yQXOFbGaVOURgvPDp+jBKjliPJAX0w4FOz9hcSFEV2zg2R/gdaSZ2Mmq0IwVT3Llp8lw5l+lqyYs&#10;d6gMOowfpUoX7ybG7spD8KS1uFMQPWoTrhiTgAvH7cK5xkq836WDZmlZk2sG5H8lA9Ca8VDWbbmK&#10;UOeEJ+H8sMMm4oemFr9y6K+oP2E93oskRPP85WqSwRq9qFidO02sYlkfT6f/bNLxXaPeVZb5ryar&#10;kT+9Aj/sO1yIvgOmwy/4dQS3/BgvvjYdjz8zGm5eA+BHcPYJGg5PQrV386/w+LPD4OX/MWHzHxgx&#10;cjWyyT96C6TbtXfPcQweMgWtWr8MX5/X0KL5F2jdajieaD0e3h5jzKBBL6+xZgCht/coePuMoIYb&#10;+fmPNm4Ufn5h8POdAF/vyfDxnEpN5/pUNnAC7prhWHL3HGrk4zcKgcEhCGomELe+k1U5uNlkaiqC&#10;g6YgMGgiAgMnwD9gPAIoLfW7Pr7hPG+KsK+BjYrS4e05Hh7uXyPQ73XMmvYT8lg1mLFRrudf1y0r&#10;9L9KJwDa9bqZf2cBtL7jc1zMukaxeRPisG3A11jR8kmsd/PHPrdmON40EJqOuya4/W/IRO7429+N&#10;f3JSU/lDe+DnVo9jW9++7A+zQ5zGTrwKkuaV1ox6zB8DsaJXSQt+ZVxhudmEl+NTr5bGGE+KWYiO&#10;HkTu7Fn4tXNXrCVEJ3F5sPXj2OXtA2fnLshr1wEHnngaee9/AMyYiqNjhmNS947o174NRr7/NvZu&#10;2oiKdLZJrB8rClmnsFcokC/ieegNYkZFHmv5Ikw/tBb+E9/GVUPbEPS6WgP0BI7z2uP8Oe1xEYH6&#10;4pkdjd+wfIjrzOnG77rgPOr8eZ1PK4HkP9OpLhVnIvlSnztH/tS/XZrfIAjXtLyAf6vrumSGdW3W&#10;9Vm6wPhWW7KPZasKvg1ME6oXMp8WnCIz+PIF/lY7o/NcumBudcm/3PLFvnhmJ+M2ctXUTqg3tRtu&#10;ndwdd058EbeP7mSio3hNegvPLvwSb6wPw6CdSzAhbT2W5CYQrDNxmAxiDW6Uu1AZEVsDWDVZjcqS&#10;ajjX8ySY1jMpsVhqjK6qWHXqTKxsPX9m3woz2DU7P898d+DIYSxb8QP6DRxgoPqe+/9eC9b/v6Rb&#10;b70VPXr0wE8//WSCzFdPBYXEYpaYYlVeWpLA1BtzVsgiJVCU56YAWM0+AdOMcBWi6HU7ARTRrOjW&#10;sUD+whrwZx5kBQ/6PZC7hH+6gLw5D+XJU8ysQ+VJE1F2LBylR0PgPDwOpYdGczkUhXv7oHhvbxTt&#10;+cSocPfHRgW7PjLK3/kh8nZ8YJS7/X2jnG3v/W5lb33XLPV3OoaOqeOb39v9KRx7B6Bk3zdw7BuC&#10;0oMjUHZ4DMqPhpnzLU+exutYBOQs4zUpVA6vsXgtr3Ujn7ItlKCcwK24leUE7Aq2omUEIw38cWrA&#10;RBG3OfngOihW3gSVEmcBCorZfzY+sHq8K3Ds2DGEhYVBbwXq1av3u2H60YceRNwGNlQm/Buzv0hv&#10;CXiKlOqISsW5lN0zdymc+/qhIK4zCqOaoUSh5uLrA9se/oMAfT8q5Ust2a4btkuHa3BheZT0kKXo&#10;+6n7CM/3GCkqR1F0c+THdYXjYD/mL8uMKVfHhXLmGmx3G0GJ1eiWM99kYZePHJvcYl5jZaF5s5HG&#10;79X1iaT6xqSj8ZhVuG34alw7OhKXj92KC0L24NwQwTOhVxZjgq6xStsuGf+mLIDWrIauiBzhR3Fu&#10;WDIlkD5qrNsaWHjV2HVoNGMDPoo7irWszdUdE0uUlRCgSUynQnN1neyz/GeLUCE3Aea0OiRqPtSA&#10;KN+PJOdiyqwf0MSrDZ5t9zGmz4nHDz9n4OU3Z6Cpd2+0fHokXug6BfU938VrH8zG/KXJGDJqHVo8&#10;/iHe/SAUe/YRhXjPZIXef+AoQsKno1vPd9HmuXfx2BMfwsv7XTRposlTvoSPj6bw7mum8fb2UVi7&#10;Ty1x3devH4F1EMF1mBnwp9kJm/nPQPOAOdRMA9A1uWfYkv9y68cmoXmLcP7mcLh7DOFvWr7TPr4j&#10;CPPj0Kr5WLRuMQatW45Gy+bD0Sz4WwQGDIC/35fw9vqc4N6X6zxHry/g1vQzeLj1RYDft3is9UBM&#10;nbQa+/eqo83/mXECZ2ameSNk3T+W15OkfOcuRlw3IcAUkUAdKUI0/153RDW1rGmFRaxP5IKQlYHM&#10;JYux4dVe+MGvGTa6B2CvRzCON/ap0b3ivyMv5DX2R3JDX+zxaY4owv2sgGYY2bw1lvT5Ekd+YV1Z&#10;wHMvVuPCC1blZMKy8LMKhvGrYxk0nTbr/V8hJWON6ko4WH/mZOPwgsWY9kJHbHj9DWDOfKR+3Bur&#10;W7WCo99XwKTJ2N6zJ5Y/+wyOh4wGDu5lU7UDO1d+jw2LF+BIYiLKcvKsQk1wVpILoVzxcrlR7hvb&#10;iF/fxC6CW2gvXD22vQknJzCW1VUD9S6Y3d5A5uXTOxrIu2SGXBi6ES4J0Fqf0eG0Ehz+M10sWP8n&#10;umhml38q253iTKTf17XomqpL2wS09jna+6vjYOtcA+8C6t8OghQ427IBWjpn/omlVGcBtYgAvkjr&#10;XBq3lPbch787tzMum9MVdedZ7iH1pnfHdVO6ot6Ezrh+fFfcNKEb7gzrDp/Jb+PJmb3Rc+Vw9Imd&#10;jfBja7HMsRMRvLPbyTBHeY9T+Byl8aFM51LxN7L5kMrsp3bSGAzIPJKZbIbfyfxkKz0zAwVFcj4y&#10;j7VRCcvOIUJ1bHwcPv74Y7Rv3x4NGjSoher/S0kDzTTpxt69e80MO3aS5bmgoMBlDVWtomJkW5EF&#10;ywRCWWWdxBDHryZWb3naJDiTRsBxqD/y93yInO1vICO+JzJiuyAvoRsBqDPyYjshN6YjcqLaISvi&#10;OWRveQZZm59EbtTTFJeRjyEnoiVytjQzyt4chNzNfiiM9iVEeVLehDsPygsFke6Up1kWx/hQXuZ7&#10;7afvtd+p359uae+nv7N/R9s1K57kiPZDSaQ/FYTCiGCKQLeF57n5MZ7jk1Zg9qj2vLauyIt/CYXb&#10;3kTxznfh2P0hivZ9jvwj36Lg+Dg4s6fzyfqOrSgbDcRSigIsz1fmaXkaGTeTD2cBH0ANtNTrIuFK&#10;BVJSZaU/kdasWYO3334bDzzwwL8E6WsuvwQDP+K5pMnfmXeSt9JufNVelVXIyslzcPKc0kNQtvMN&#10;FES3Yh64w5nQAOWJfxZA3+MC6AerwbNC2T1q+T4bH+gHURHzACpi76XuREXcHSiPfQDOGG/kRT6J&#10;/G2voyxNYe3YOWG1V2Fcaph1lGCjqvYy1Zo1MMu8BXASoDXLFRvdPAKI3h9oFsB53NT5hx24e9hK&#10;3DhyI64eHYeLZIUWQBt4TqY00QrB9xQw/v3ah3Mn7KB2WS4hBPPzQ5NxTthx1BlPyTI9ZR/OC4/G&#10;laN/RNMpq/BV9H4k8LHT+4tSpyCLV1QNmE/VfyMpFqpmbzPAy895xU7MmrcMgS2fxwtd3sGshZuR&#10;x0L1y6ZMPNbmSwS2+hx9Bv2CURMScG+jbnjxnfFIZKbvZzF8491x8A/uigmTlxj/aTVKgnMHQVEd&#10;dHWIcgqAndw/bqsDK1YfxLIfd2P+dwmYNncTQiatwtAxSzBgyBx8OWg2vhy4AK+9GY7HnhRkf07Y&#10;HoCgwFEIDlDUDNeAv1OguboEy7Joa10QHdws1Gzz9BoGX59v4O/7OeG5D9q1+QYvvzgW7709Eb0/&#10;mYo+n1FfTMKXfSfjy35TzLLPFxPR/6uZGDt2BRYv3IZ1aw+ZgZd22XQ4NNObBc0aKMqrrybVtdXu&#10;p12eZaaWKYzL6gCtWlkyU8FrRgpNVLJ/Nwrnz8P2997HulZPYmNjLxMJo2a4/c8ruYkP9no1w4Fn&#10;OyL9/d7IGDoSu0aPw8aQMMR+twyHExJ5AYJkXqikLNAFqiNh54vxUS7i5iJCdAmvWfZnGRyYJ3K9&#10;yMrD1nnfIbT7q9jw5ddARAzyZszA/M4dsbR7N1Qs/x6F02fi+zffRFjP7khUTOr0FB6a+a9Xghqh&#10;rnJd7EBJkUa5qKZgGWTHMYNrGsz2fVosXlo6DH8fQWAb3xmXzBE8dyDQWYB40SxCNeFZk6lcPVVu&#10;CALNbgRNQuxkQvLkdriYqml5yZT2uJg63fLSKQRWHvN0y8undeFvdTnt0obd0y0v5nlfJAvzaZY2&#10;JFcH5eqwfK7Lyi2d6kOtbcZKPcey0kvnumSBNaVQgAv+iRYTpg1AP8/8blsF3vo7+Z/LnUSgfh6B&#10;+nx2auSbLpnzm9nRREUxeRn2HC4e0wZXj3sBt4V3x6NT34TP9PfRccUwfBw5C+OTt2B1+VEzVftu&#10;lrv9LIyacr3ItCfVHkcCtOosG6jt7VqXj7RgWkuHs9Rss5ODZfXQoUP48ccf8eWXX6Jly5a46667&#10;aqH6bEwNGz6K2bNnmxtbUsIbzV6+7UKgQOVWTUYIKZPlZCdLTQQ/riNdr2SFNQvFR0Yia2dvpMe/&#10;hlTCY6YgOLo18qODDJg6YzzNYDSjWE+Ux3kZVSR4ojLeHUjwABLdqKaEJUKU0SMmpJkiQFh6wMgC&#10;Kku2ZbIs+u4qCdBO3af69/9Kp/5tdWlyD2uqT0nxiu+m/k7xvBQ5IrqBuR5dV1kcYTuOsB0XgOLY&#10;QBTEBLLT0BwZia1xPOEpJCc8i5StHZC+4zXkHOiNwqShKE5lxyN7GRsRxZ48wLyWW4heVFqvigpL&#10;1JDoHpUgKSnJdGzstGnTJnz++ef/EqI9HnkAOxTzlI1EYYE8zdnw8uDF5tnmvS4n1chVpWghyg8S&#10;+OPa8vz94YxvBCcB1gLoMx9IeLIFuiaAFjzbAP13173QfSFE8zPi2LmRL3Rce5Qd68+aiPmF7azI&#10;Uk3oI+VTOTPpZIjWxakZJL0Qnp3FGkLoMOCRVFJmrNCyY4ceceLhwQtx+/BVuHb0JlwyLgHnheyz&#10;ADo0jTr+pwD0+eN3GH9qxYK+IDTJWKHrhCtkHn8nfBfOn7wVF476CVcOmI5WU1dg8r4s7OV1qMta&#10;wqWYQqxsIgSoUnbJfGaqfum2zA03+mNJ8Kzy53qjbs7lwOFkjAufjuat2+L7nyKQKzdSfjly3HI8&#10;3KgtXnxtOH5ck4bvf05G86c+pj7E4hX7UMK/XfXrPvR89TOETpiNIrkVybrKe1NUlsfj5Bg/12we&#10;L5tFXa4iRbxUvQGTlBe6q5Lupa247dn4/MtZaPHYp/Dw+hgKl6fIGbYl+YTsqBquiBpU69ZTjFuI&#10;rM8BgXIX+Rq+vl/jrbdWYNHCVDOfR2Eer5s/RK4zFmRJ90M2BuXJb8R/bNl9nJKSIhSX6K2dyiY7&#10;DKUF7CBZbl7WNteOdrIPZu41f8h1v+2BhKYTTOn6SxxyZ6AE0YptvHETdg38Gps7dEWCbzAOu/uZ&#10;mftSjTXaywwstKboln+ypuy2XC40UYriOks1AfHpZP/NqdLvbnuiDTAmjI/sbiCZ9ZvcNjTIy3Ud&#10;cs2QxVfjQoyLSqXqqHLmigwJ3M/Efy9gPhaxc2XFA9aEKyb6gvyWWUfu+GkN5g0YgtgZc4AjrM/2&#10;7sNPw4fhy+eewcaRo9nObMXu777D4Dd7YUFoCArSjpsbo6m9nQ7XTXTdU9UncljKKS9CHpcH+O+M&#10;XWvQdsJnuO+rDrhrbA/cPKEnrgzriOum9kC9SV1w8/guuC2sG+4MsXRHaA/cFtoTfwvriXsmvYp7&#10;Jr982uXdE1/B3ZNeqnlJ3Rn64j/VHSE9TyvrHHrg1vBu1MnLm8fzOsZ3w4087xvCu+CGast6XJoJ&#10;Y3hdV0/pgqumdmGnwJLA3IZzC9AtXXyS1duS+eyC7+oAfhJ8K5TfPPmJUxpweZK4/0JC/Px2uFDW&#10;6rltKduSbVmj68wmWBPI6wim5We9iH9XXbOe43fcZ0lnXLTsRVyx7GVcs+glY7W+fmpPXDu2E24c&#10;1Rl/G9YF9wzpioajX8fjc77EmxsnY8j2FdhccBB7itJwrCLfdKiyqFzVV6aEWm/kVW6rJ+PP7+Az&#10;zg6zosfkspxJjtITwG0nzdegkLOv9XodDz78QC1Q/y+nutdcjhfaPYstERvMTbTflOnVouppM8pZ&#10;vmUVqazfDnJ9C1AwhT32/qg8+C6KdnRFfuIzKIhvjsJ4TxQTskrjH4IzgRAbfw8BmMBJ8DSKvs/S&#10;HwyD9pfKnugj9na20lxKusZYwrULDOXXqwF31eWMt1QW94gVVWJLY5RvbgDnlvrQ4LjSuCYoifdB&#10;XnxLZMW3Q96eD1GWrvn31/KmKN8LzP1QO2M/bZpGtLBQDS5vCUFasw26u7v/LneO3n0+R7ZeUzIV&#10;5ZaYN746bjFhUo2S8d+uSIAjfQaytr+NrC2PwRHZlNfLTo3un8kHl8z9rK4a8s1IE7JINX33O6VJ&#10;XSJ4DlFucEQEIDemDZxHv+C5K8b1NpSUKqIoGzzWXyYkmvJL0sZS5lV5vrEg6MqFaSapkaTSWdR3&#10;cdPAyJ0ImLIcVw6chcvHrcNV0zTw7zDqjEzGeeHZlttFjXD8r2W5cFjS4MQLNONhyFFcbHSYQH0A&#10;54dsxWUTt6HuxGhcPepn3Dh0KQLnRmLg4Qqw22P8tnlppjygmBfGCtuEdNAEELoQXoMafV1ydbjU&#10;WwzLindy5f7vJQJNVYdax5H1VBFtHMjOykdaarYVu5pfZWeWon+/Eaj/kA96f/QtDh/Ix+GDhXjs&#10;sZfQqWNvrFyZaE5XBr907ivrcyk/y7dQUKSYxhrqo6UkeNIbGLnESvpbIwJWlfhZ9z2FxfebYcvR&#10;1Oc9eAQOQmDriWjoPR5eAZYPtD1LoaBaYfH8AhWlwxogKL/mJm7D0Dw4BK1ajEDjRm+ifbv+WLl8&#10;u3EttovN/2qy3hRaSQ23ZeGuRFZWFlLi4rBz8HDsfPkNbPJtie2N/JHv3goO3qPiuxoAhGjHIw2R&#10;17AB0ps0xPGmjammrglSvAjHXshuYM00eDpoVqQNSX9TXZpoZa+XDza0ZB03bBiw7wDhnuU2h+jB&#10;e0YsJoiwSFPyKZWrim1pF5DoqlQz6R5Xf+NSk1Q3qk5UtBg7paenY9euXcbwIOuf8iQ/P9/MIqe/&#10;UTr1OKdKIK1O7B7kIzrnGLY6MrAPBdhZnoNtJRnY7szCTme2+by7PBe7K/PM9/vYcT/AKzzAq9P2&#10;XRX8zvX9ngqKx9tbSXFfLe3Ppy6lg5UFOFRxeiUzp3iFOMazPcrfO8LfPVxZaL47QOjT7+l3d1Tm&#10;YntFDraWZyOxIhsJ5VmIrcjC5tJUbHCkYG1JEn4qOIwfcvdjSdZuLEzfgXnpWzFyxwoM3bkU32xf&#10;jP6J840bRO/oGXg/aireiZiM574bgKeWfIWWi76A/7ze8Jz1ARpNfRv1J76B+ye9jptDuuM6Qvk1&#10;4zrjyjEdcemIF3DhsOdw7tBnUWfIM7gktBMuHt/Z6MKJBPHJ3XDR1O64kLpoendcOrsbRVif0x2X&#10;zeP6/J64dGEP6kXjh64ZITWpzXmLe+LcJd1xLpd1uKyzxPpsIoXMImC7dM7sDmZCGVuWj3VHM8GM&#10;JD/vSxU9ZG5XyzWEHYn7JvaC55xP0PaHwfhgywyEHfgVq3P2YIczzfjHC6jtMIhm5lZWWJq4TFyt&#10;jr9abZVzVZXG5VB1ioqg5KpfZDSTAWHbgR1Y8ONifDlyEF5+73Xc+fe7Txsy79pr6pZxUQvc/8lU&#10;9/LrDWRde811+KpfXxw8uJ+3y3otUarYuVyRZaVCAcz5sFmD43ax47+OQDUN+Vv/gcLYtsiNeAI5&#10;W4KRG+mLolhWvPFNjZ+sFa3BgskqwDIz0BF+zKx2p0DRWScbBH8rWVIRXU0nfUfFEqKj/m5cE7Sv&#10;Ikw4opugIIrwHNUamdHtkRz5CjJ3DUJp+hK2JInMew2ydJoHTdYZ3SeBsz0Pf1paGr7++mvcfffd&#10;vwuelfyDg/D9DyvNw62H1gyU4FIsVmngSL+5k63acpQc7o+smPbI3+KLcsK/ucbfQHN11ZRnf5Js&#10;gI5oiuIt3gbsc3b9AxXZE3i+m6gjrIyKLchS30+XojbUbGB+mYlXNMCVH1WbqebS9XORS8mBZiOX&#10;70fsx72jl+Dib5fjirBEXD4lCeeGHidEHyH4nrkF+oQPtAYVKrKHpgw/bABaS302UT7CtuGS8fG4&#10;KjwCl33zPeoOWoLmi7Zj8B4HGz5rWKquodih185EC1nlZHEU3OoR1r3kfuZNOPdTNhh/Wn464Vd7&#10;JtLfWscxg9kobTdJC0plSEtFlti4Ph6h42Zgw1rCMk9T7guxCTsQu20bktIyUcQTzGdvR+cn5RZW&#10;mDEWadmFlMbMqzSWocCZj7xSDfexrDsWRPH3NZiO91uSX7AgR6eTnQOMHLMCPv7vwTdoAJq1Hg83&#10;31D4N6sJoK0wc1Y4vHFmkKCH1wgD0MFB38Ct6Vt4841xiItON/lqdFKe/G9JbwjsJJhWPWGDNApZ&#10;TnbvAWbMRGLH7tjYyAdHmwSgoHEAih5oSpBuhKL6DZHT6GSAFhBXh+czBej9nj5Y6+eHXe+/D/z8&#10;C6sZ3qiCUtPeCI6zuLSfTRug5ettAJr39fcAtN6O2Hmgpa5fbojKAztpH9st0c4zrQusazqmLZ2X&#10;QpVmlhUjw1lk3DqyyktwvDgP6eygF7AyUVBNW7ksr/9M9n4avPZ7pIFuWfy7TOpfLfW0ZFE5/Bt2&#10;Efh7OjdF/OfvVTqNdA66BnZ7+TeazMRBACzFcZcE48ncJ6lKDjPwTpZXSfsrfNxxSqHkLHB3ENwd&#10;OEyp47CTv5jIM4nj3lHcewP3/IV7raw8iKWO3Zibn4jpmdGYeHwzwpI34KutS9AnfgE+iJiJ19eM&#10;R9cVI9Fm4SA8Pqsvgmf2RsNJb+Ihgvj941/BXaE9ceuYLrh+RAfUHfYCrhraFjeEdjWQW29Cd9Sb&#10;2APXTe6JetNewvXTX0bdmYTsmV1MxJTzZnU2YfbOndkJJuzejI5meR6hXLNCnrOwO9XVLOssVIhC&#10;TZRDoF/8Ci6e9yIunNYFF4a1w6WjXsD1ozrivrEvwi30TXT47lt88OskjN3xE1Zk7kB8+XG2K/km&#10;P7N5D8ygVxZiDUxV+1spq4HaYbsSVAWocEayKKjMql5VI6V/WQY1gcvWnTsweeoUvPz6a/Dw8Ua9&#10;m26sEahr038o3Vj3Nnz4Xm8cPHDU3B9VUCUOQhpvWLkGmOlVohlQRqQoi0R5zgKkHxyK5LjXUBz7&#10;NCHQF84tbnBGNEa5pmNWBAVCYVnUvSeDs4EeAk/Uo1RDSwYoTwGjs0aEYF6vmeI6iuK6JV6fgWZe&#10;W5W4vxHzQYpSftyHstjbUZ54F8oSHmDHowGyCYLpmx8nPPdERkJvIHUmCWA1Wz8CLCsdNSmyHcpH&#10;WQM38wtkq7GSphD98MMPceON5gH63enKutfizX+8jQP7eH/1bPK4zhKXfy0/lFXKzqKO1RZSzWTk&#10;7XwbWZFPozg6kPeZ1+3qFNh58tt8+g9J+Rr5sMl7Z5QXO3HNkBbzAnL2fQpnnlyQ5EuewkaRUMVr&#10;kqyKiRcmoiuXJdNcrmm0rYqLGetqnDVYT8NeZ6U70WnVNtw55kdcOvQXXBG+HRcresaYvcZyfCoY&#10;/15pGnBNCy5ZofEOWpZnAvQFoZo+/CjhWrGid6EOIfqiybtweXg8Lh+xCTeO2gy38A2YtDcHiTxZ&#10;nasGtyj6iHlLpBi28gM1hMEv9WD/RvxCyz+QZIG2BhLqRyQe0kAIYdeG5+pfV1NBobxVNVWGmvh8&#10;3hqXCxH337o9C0u+i8Nzz32I51/4EB98OAo//Bht/J/NLdR+/G1NZiBrs2bvEzhbISoldZC4F39H&#10;c2uEjFuJgID34OffF81ajDJQLDjWbIHyhRZEy3XDjutsYkoHhCIoeBJ8/MaYwYI+3v0MQH/y8RTs&#10;2k780HX8wfz7TydZXdXQ1ph0g7JZp0RuwMEv+2Ft88ew1SMAqR5ByK7viVwCdF6Dxshu1LAKoFOb&#10;NCUYuyPnUS/kUXL3OFOAPuDphU3UxjZtkDkmBNi1j1DPc2JHSvVbDju0Amj5cRuAZq/r3wVoJS0F&#10;xSqXdtI25U31bUr6LHi2Abv6sWqSXDycxSVG5pWtDkdVKrY+t1WUMv9rUDn/TjIXYMt04PXH1jGM&#10;7G01yDxn3EWPl862pmUJ86uwwmmelQLmXyHrvTxnCfId7EiUsF5UwPYiSg9dCfPevPphfvP89cbZ&#10;zBHAfJJPbzEf5KJShzlGQWmJa1p17q+8OlXabiwWugc1S1bVojJ2XtjpKODzK3OGBoEqtJzAUjMj&#10;aDbKfEruMoJ+dQAy+b3APZklYCe3xhHINxNJfyk9hGV5OzE3PQ5TkyMQfnQjPt00G++vn45eP49H&#10;52Uj8PTs/gia+Ak8x72D+uN64fawF3HDhG64fnx345JSN7wrrhzfCZcZq3cHXDSpC86f0gnnT+uK&#10;82Z2xbmze+Dcud1x3vyXcM6Cnqgz+wXUWUDYXkyoXuyK663oKnO64pLZ3XDJ5I7Gnafe6PYmIkij&#10;8a/jicV90WtDKAbEzUO04wj2OdPZSuWbzowCsOrNBnOf/50oTyYKjfzVzOtUflbdyo8OdoKNq569&#10;H9OBAwewcOFCfDtkMJq6u+HWO25HnVrXj/9c6tTuZWxPVAg26zku1kNlEu+QiaGsgVZEifxfUZoy&#10;Hjm7PyU8d0bqliCURzUFIv5OtqKiKOOXKmC+B5WRd3J5CjwLLgWbUU2spbHMngJGZ41O+OuesDBr&#10;u673HvKbXFaqyfhMc7tcV6KUL/ehMOZ25Cfcj4IEN+TEBSMjph2yEt9ByYExKD/+HfN9F29KCu8B&#10;qxFWNPKpKiScWA0LJdMqkx4aDR687rrr/i14tlNTNw+s/ukXq25jA+awnKCtwVvOTD7KiqSynRtW&#10;Inf/IKRGv4qCmOdQFu3N69H1250Ge2nnh61T80555CoXZypjgabUgYnzJND7IX1Lc6TFd0Vx8re8&#10;ju95zluZdxok6XJUrWqwtG5do6l4tKpXvIqLxQZauSrLrqYD4hEw/qgTT8yLwg2DluKyIatxWUg8&#10;5F6hSVWqh6b7dySArjNRAL3PALRcNizXjcM4P+woFNKuTsgB1JmSjDrTCNP8mzrjdhKwd+PKcTtw&#10;0/CNCB7/I8bsSDY+23o3pHdEpcRSE8PcACUvTPf0VOkCtXRVumeerAPKAlzGznaVddNOPL4AWjOE&#10;mt+iFONYba8+yuZWygawsLIAuWy8j6WWY/7CrejQYRgevP9VPNZqMAL8voSn+0d48sn+6D/gO6zf&#10;lIKMHFc7wp+yb6l+18Q+No06jy/xduZnA2FjfiYovw8/nz4IDhjG4w1Bs8DxVVNumwGFASfC19kA&#10;7aswdAToli1C4OujiB/vYdCghTh6iPCly9RF/I8n5YsNhVoXTBpA1FtFhXFM2o+UqZPxc7sOWOPh&#10;h51NfQnKvijienajxshs3JCfBc+NCcNNXSHoLD/p6j7S1WX5S7tzf0upTU7WceqIuwcS3D2xxj8A&#10;h3v34bMcoxGoLCCENp6eTAOC5N8ANPNd2yX7vp9O/yrJymynmjobpx6vugy4GJjVjhTBs6yI+KP2&#10;U51xbTOdckoDMSRtqy7V37ZO3bem/U8Vd/mnsh8OWydBOL/Xayn1RmyZ11TVZEIIWtIU2ZLdCdC6&#10;ATk9iHYcWw1EqC59b0v7VVf176rLPp7OR+coqb7S88yl3B/kBiGLbX5xEXJLC625Fljvyeov6FY9&#10;KAtvGv8omduP8sBymdnPUrOXe+xm6dpK+E7k+mbi+Ap+OyMnGkP3r8THMbPw6ppQdPppJAJnfgKP&#10;6R+g/sR/4N7QV3Dr6O64fmQXXDeyM64Z3QHXTeRyWidcNb2zma5dPtwmzN/i7rhw+UuoM+N5aMIZ&#10;uZXUXfgS6s3tiXrTu6LexI64JbQTbvnqObiNfh3tlw/GlzsWY2ZeHH5FEmLYTdjBKzjMc5ZFP5uV&#10;mead1W1THlUUlKM0Rx0YK2/KC4pRks1OvcI+Mp+qxO+Kc/OxauWP+OCDD4yF+tqbbhAjXGC1/LXp&#10;D6W/3/kIli5eZQppqUNhjxTdUokVhBrgMsKz8yBQsMGElMvb8R4yotsgJ8YPpXGyIBOCDBhWUxU0&#10;EhZrAmiX1VbW25rh6mwRr8v4/rpg2fhB3w7E/426xSWua5u+i9Egwwco/m1kfTijGzMvPXA8oQUy&#10;t7dHwf734EwezSd/CSsfNiZlCnFXoBrD3B/dGNVp+az0NTuj3A/Uj1+5ciXh4skzAufqqVuX7tga&#10;p9B65vbDDCAlJWgCmzI+0JZTA8/L8T0KDw1H8iaCakQgKiMa8Hpc1ndjkbbF7Sd1LFx5dpLs7Wcg&#10;AbQ6L8xLlaXyeA8UxvkjI7Y18na9htLkoaxAWLYNAhMvy3LIx+oQqtbhJbry1IjrpnEuK0EZ9yml&#10;iggZWaysZPfXFC2jtueg1fRNuH3oD7h29BpcNSEOgug6YYTg8L0Gis+bsN/oVFiuSQagXToB0JYV&#10;WhZohbIzAwknUZNdy4kKnWdB9tVjt+O6gUsROHUt+sWn4Fc2POrmEInYTJhWiNfPpWCpeqUqqaHS&#10;0nrYzzjVBBaWrPz9jdQAuqT2XNawQp5DLk/1h592o2v3kfD374sWwaPh5zkGzf2noGXgNDTznwAv&#10;t8Fo0ugzBAV9hZ4vTkCfLxdh3cZjiN2aisNHS5DHHo9urfU2wSVe/t4dlfhmwEq0bv4VfLz6I8B/&#10;BPx9xiDInwDtMxGBvhMI0Jp6+8TEK/YEKZp4xctnFFq3EkB/AQ+PXhg58nszFs8YL/9g/v21iRlU&#10;TtTIS0HxhjXY8v57WOrmbazQ2QGtkfRII8JwU2Q0tuD5BEA3NfCcX//3A3RaUw8jA8+N3ZDMYxzh&#10;sfY29USkuxc2PfMCskImAIf5nBKgiwutEixrnJlOq1LwzOUpAH1WZ/8fTbp45oUNUf+29LfVZZfn&#10;alInQar5GWfHjEQnV8LSUyRjvGQ/6795Ll2yt9ek6nWFZPjftZS0j13NGWndrtconh7PwRqAKvi0&#10;4oRbyjeShdvMSsH1YnbjC5DOjnxKZS7BNZetXQ6BO4+wnUPQzkREeTJ+KTyApRlbMedYFKYeWo++&#10;a6fgw1/G4eUVQ9B2UV8EzHwPD08gaId0wTXjOuCG6T1wzfRuuGJqZ1w2uSMun6JY1QTwGT1Qb/aL&#10;uGyKvn8V106jxvfENaO6EtJ7osGEd9Fseh8MP7QGc/h7m8qPE/Gd1ptGowozd4HiTJuxaXaHyM7b&#10;AgfKMvls5zNjNNuQwEH5xcXx5BSsXr0a4eHhaN68OR566CE0bty4FqjPJPX7/CscOsBmlxlrhV/R&#10;a21ZAAgaxueZt6woAWXJC1CwvR+yol5AXoQXHIo2EV8dkk9VTZAk4LFkWW7PZniWeG1m0CAB2Qwk&#10;FDj/DZVGt6Mi/k5UJN5PsHsYpbENTPzkkihfFEUGcb0V8mKfR/bO95Bz5FuUZ89gwf+Z+b2NEjhn&#10;mTjQCtwvS5o8aYoKy+FUr5xJI+uTkg/jvffe+bddNk6X7rrjToSOGoXcdCKjyoOzHMXlmjKX5YHV&#10;j6JgWtFAIlF0fD4yt37G63kcGsQHDSqMbGzJdmcxAE3Arbrvrjwz+cYyYlx7Ts3Tf0PGl56ALvH4&#10;mq2wILo+cmO8kJP4NPP2NcIBG2XnrzxvBadjWWaZNmHC+ElvKwVBqnv0We4AGjSpkFhmZkqFsuJ3&#10;cpXRlcuJJmS3A82nrMfNXy/GdWM34IJxiQRownC4NanKeRMOGp3qrlGTjA/0REv6LIC+hAAtKSLH&#10;+WEHCdCHDTTXmeSSmU7cAuxLQg7gCv7+1UPX4uGQX/HGr/uxgo+soojoyc0qLoBxbyB02A2Sscpq&#10;aYsZ8EdUU6P6eyXrsYrzkVRgdOgaNG/1GRo2eh9+vkMM3Ab4TIK/1zQE+ihu80wC8Aw81nKysQYH&#10;Bg6Bp09fPNzwDTM4MLh1Hzzz3CC07zgEXbqMQM/uo/FSjxB0bDcSzz87nMDcD25N+iI4cCwbjUlm&#10;UhN/wnmg72TKgmh/f9dshdUBmvLyGYFWLcfA17cPAoPew5Qp6ywPIOWfGvIa8uXskEIPsp4vzmIP&#10;MRH7hw/HmlZPIc4jEMd9muN4fTcLhgm66YJnSusWQFtW6H/lwpHa0M3oOI+T1sQT6U29kEFIz/Dw&#10;MUomVG/jd2t8grD13U9QsXaznN9ZMNgWscCq624BtPyfqwE0y42kZ7fma/vPS8YLPlk8v79mqd+3&#10;wOnMZV+HLR23uowB5TSSAUczPqhl0NuC6ku9IdV3p1taHaDTL//Z39lLMSFP0gJnWwLoahAtVa/v&#10;WO0YWQDOf+RjLEu6lqVcqlKSwYHfyaAif/mikkIUsQEuYidOcZ0UYUO+7wX8QZ2r3C7kfiG/8SP8&#10;pMlZNpcn4efyg5iYvBFDDq/CJ9vmo+eGEDyxfAB8Zn+ERye/gfsmvIqbwl/BNaE9ceXo7rh6TDfc&#10;EPoK7pjwJv4+8W2C+Du4/ZtueGjIy/Ad+x7azhiAd1dPQdjeNfjJcQi7eDZ665jJ+yS3liw+IznO&#10;YuNmY70d4Ze8LJNRRaXGSq03JHIdKuO12m5KGRkZJnxev3798PTTT+Pee++tBerfmyI2roND4Y14&#10;A/KLstngMqNZQBxO2bHUDPMW5WxB/p5QZEb+AzmbW6E0oj6B5WYC0I3Gx9lEk6gKN2eFnJNsSD4B&#10;yqfAkwEobasGRWeVeO7Gp1nXcY8lXpMVeeMhOOMaojCajU2UnxkUWBDzPIoTXkb5zg+B/f1QeWQc&#10;CzcbjApN0nyIUhxt+VY6DLxq3hq55BaxsdY6nxOjowf24OuvPodnk/p/CjhfdOUJt4/H2SNd9f1S&#10;lBapyuLvqn7h0op9kMufV9yHPSgv3IDylPHsGLTl9XsDER6o3OJmIopURhCgBdGyQtsuHf8pgN6i&#10;5cP8zHIWdZ/p2JUkNEZ+fCBSY55Gwb7eqMycznyOZD4fZsWSBYVGk9WE/ZGq+taquDXzlLoLslKr&#10;A6kboEqWC+4rT/Bo7jwoPgeB0zfg2sHf4+Kx8X8QoAnJlCZkkQ+0oPiycQJpC6i1n7FSu0BbfyOw&#10;lqVaVmjj5jFyBy4euAYPjvgZr30fh0VHcnBY12euqYLPNMXPp0oNyR9NNYHxybIAviaprcrKB0aM&#10;2YDgFp/B2/cTtGw5DIEBQ42LhY/naAPScrHw9xkHX69R8PEaZgBbAB3YfAQCW4UjoNUEBLQMg1/w&#10;WPgG8PuAIQgOGm6m+5a7hgFu/zEICAhDy1az4Bc4HW5eBOfguYTz6S6IFkCfmAb8VIBu0XyUAejH&#10;n/gc3y1NMOBs3v7rmTxLk5DJIV9xjXFJTYFzwWJs7fYyYt2DzGDC9AbeLuuyZYX+LUArzN0/B+hM&#10;ATPBOYUQfax+Yxx9pJHRkfqNzOe0Bk1xxN0LGzx88evzHZE8fS6QxI4uG3gHO7Dq1P4zgD6Ls/9P&#10;S3YenMlSEmNVX1aX6o6an2uX+FenE++UuX/qBJ0q1bI1qaZ9Jasc1CAXzFeXqe9cqt45OLUDJPEL&#10;68IlrZ8q+zsXjFeXAXJKHGq7qektvoxcKqNWuyJL9wl3kqO8mr1sXxLZlkazRfm1/BgW5WxHyP71&#10;+DJ6Ed5YPREvLBgM/wmE7BGv4/5hL+LeoT1wx7ddceug9ri1/wu485sOeHBkDzQd+yZe/j4Ug+J+&#10;wJLsPUggUOsNpKzUWTxpMyiVz5AdSs/cT8q+BK1nZmcZ16XqKTExEWPGjMGrr76KV155pRak/1nK&#10;yxS0MQMJzgaguS6MyHfoxbVe2x9BefYvyNk1DBmRL6MgorkBY8TdRGipB8XvFSiWxZ4sG6TtaBMW&#10;9NjgdA9lW68FVPb3Zyadg7W0P59GLpg/WTboW+daBXqCMxv2apD9m9bAQIl/R1isiG5CqPQ0sZ7z&#10;Y1sjK6oNMmO6ISv+beTu/ArOQ2HM1sVsfdcwz7fzqUsx/qrlZezbmgFZJxdydhrNZxX+Y0eSMHr4&#10;MLg3+nPA2U51b7jlpOP16/M5Du4/wF88cS5mlq/yPJSW6/GUO4QG/PyIwviXeJ9bwhkdCAchunRL&#10;I5Spg6WBojEa4Kd8qSE//6TOU/lmHYe/Ecf7G22FD8T2hijd6snyGoi0mHYmcggKl/GcE1BRlkRw&#10;KzaDlAp4cVbnQKpkZadK39hdrK0Km6XQgHo8mAlZrCTlEx1DDYxNQf0Ry1B31GZcGLKNMLsTF4Xt&#10;wYUE6Qs0O6EGF1KyFptY0a7PctVQZA1NnCI3DhugNViwyo0jdJ+Rjicf63Mm7OI+ls7lZ227iH+v&#10;Kb/rjKamZOCqSYdQd8ha3P/NYvSYtx4L9meYLpm6weoKydJ7ApzV+FkQawqW3VhI+uxKWv1nUjqd&#10;dcdW9YatqsFzLTVHxpRpiXjyqeFo0vRDwu038PP/Er5+fdGi5Tfw8PwU7h69zfYX2oXi+XZj0eqx&#10;gfD1/wQ+/h/Br9lX8AgcDs9gwnMLAnDzSfALmmDcLiQznbZ/KII1ENA3HJ4+4YTiaWjYNAyPNhmP&#10;4JYL4E949jfWaOtvLIAWPGtf67OX73AC/jD4+PXGs22+wI+r9lR1bO18OBuTsKJEYSoJp8hnM//L&#10;Ouzv9T6i3JphfyN/pDUOQEZDH6Q38jKD/ixZLhmC6OyGlj90FThr3ZYLoo891NhMmJIR0Ao5j7Mu&#10;fK49kqj9z76APU89Z+JQJ7Z4Eou8AhEW2BKr+3+DvIQdLLQO46ttgVIpAUAQraXKksDEKtN/af7r&#10;x/9iacHH6IyW0mmTawfbhcOWHmp7aWQeetYjZp1LfTavuVzLctan7PjImmt3gEy0HNfSCjn52+32&#10;/qcu7eNpqX0F3RpWX13VQbw60p9AaUvKBx7pJKnmN0teu+TKBtc/rmU15ec7kVdYgWI2E+WqaC1L&#10;jCU1LPZB+WPy3VZYziJecwHPTQMlc0uLjbLZ1ihKSgbPSzMf7uaVxBOB1xGHl+EAJuREo+/epXh5&#10;XRie/m4gms/ujaBpH8Nt1DuoP+BVPNKnJ4KGvo/XFo5D2LY1WJN7yIQm1GQvAndZqDUIU0YVSW8K&#10;BPfKAyU7Eo0d0tFOP//8Mzp37lwL0qdLlbrzLPQabWumpGSmyS8ouyydWZ7KLN+B/LzFSNnXF8fi&#10;OiCHoCRgRhwBOPpW0sQftCL+QQlkZfE9IYXNsyQr8Ak9YolgLznjJIJWrBucVFlMExNGzvLT5rFN&#10;nOp7gEheZ6QmSrnbgL+xuMffj9K4BygCXHx9lCc05jYvA8150U8gK6YDshLfQvr2vihJmYqSzO/h&#10;LN7CnNV05qnMV4Vbl9eVZhbkw8wCa4dNsgf62D1kFexff/0Vb7zxBu67774/FZxPlxQCb/jw4Xp+&#10;qs7LTicNtCk9AkfKROTufoug2hbZMc1QHK+8VN79jfeH5SPqForrJh+53UQfsTogul813dPfK6tj&#10;ZHdmXNIbAbPUxCsNkR/ljtz4JwjRH7GWmMuT3spKIxOFrNtV36mJtqoUUTIXujTVKq5WxlTW/E5P&#10;hjVS3ILSrSl5mBRzGI1HLccNI39G3eHrUC8kFtdN3I1Lwvbi3BBZoZOtGQWl8GQTVeOCMAHyHlwW&#10;ugMXh+1wDSS0XTlcPtFmYOEunDNRsxRyn2pLqY6RgFp/k4I607KMa0edcYm4gEB/zdAf4TtlM/ps&#10;TkEEK/KDvIQcqqiQTYpiRJsrL+DFcanLP6WiN9ftWmU2nSS9PlYjUOwoMrNqmaSdKVnpS5l/2k+H&#10;02FVUWsvtSdaL+B+Ws8sKcPmmBQ898w4tAoKQ6DPUPh5fwkP93cJu/9Ah0798Fnf8dgUdRC7D2Yr&#10;PLA5ZhZPO2brYcxZ9DNGjJ2LNu0+ROunPkFA4Mfw9PoUnh4DzMyBsjYrgoZ/YAg1Fv5BGhg4Bl7+&#10;Y+BJqPb2mwTvgAnwDhoJ7+Ah1lL7cJuP/0RqslmX/3Pz1mPQ1PMTNPHqhT79Z2HHgfyq9lGXfrYm&#10;3V+VBPM8E1hx8DCKQydh8xNtsaahL/YHPouYR4OwtWkrHGrWFgeDnsa2xt7Y5+6BVB8PJLEjb+JC&#10;N1FoO8tKrUGHityR10CAzf0I4rsaBSA2uA0y+g4FIhKApHTkHklC5jE270czgEP8vOMgkqK2IX3X&#10;AVTmsMQQNspKrDByFjRbLgOS6YS5dDbnf23665NlTDi9lKpPUCag7NWrl4FKTcM9c+ZMrFq1Cjt3&#10;7kRuriKXn5wUW1zSbM76/tR45CrjinhiCnJFpflOoelyCvJZ1+WxjpHvttxFrPCGCl2YXlGCY8W5&#10;2JWfhpjiVKwrPIalKdsREr8an62YjldmjkC3yd+iO/Xq1GHov2IWFuyKMLHJ9RZVfgWqi3VsM4Ms&#10;O6qnk9K2bdvw/vvvo169euKPWpCungpzMnnzrIJSVGoBtCqpgspsZrBe1++Eo2Apsg72R3p8VwJi&#10;kJlhzwyIi72Ny78SoE+1IAt+TyyrJAulvTxFtnW6CsCqSyAdx2uNbUzYI2gr0kOcNwrjA1CQEITc&#10;hNbIiHgGWdFdULD1dRTv/gRlh4aQkSfzqfuetEFortxJHaHSWVzzjI9tCaGskAW3gCCSk5dr/Kyq&#10;J8V1jo+Px7Jly+Dj44Nrr732vwLO1VOrVq2wcaOmxeapu0BeMG0nA9UVx7myEs6Ur5GR+CJSI59A&#10;fowvOxTqYN1rgXPU7dSdhGd1RgTWVt7+mQB90nGqAzQ7SnKhyYwK4vl1R/7hwSgv+InnfRDy/RQI&#10;yl4hjzrZI8xjUJ0ata5XAvwg0C6uYJeH903Qkcd9d/H7dzcmoen0SFz39XJcN3wNrg+Px6Vjt+Kc&#10;0YTd8YTa8UmEW0rL8dakK5p1UPAsycpspvGuJlmoT6eT3D8EzRMI55MzzbHPm3wQ9Wbux40hm3HH&#10;19/Be8hCfLBwC1bsyTIVp4DPYmSFSXIiPS/NXJ6kazfXb+eBUaWZwtgabc+/KmUHr6QYzlLiY6Ws&#10;9RVIZm4c5848EpLKipBSas3QpkgxuYUs6w42RMpCSusmagY/biUofflVKAJ834NX04/h7f4eHmv5&#10;OV59ZTRCQn7Eth3ZxsproJ3LfGZ6blEZCnkRxl2Rx5EPey7btgOHirF69UGEhm3Exx8tYeM2Hq1b&#10;DTbWbFmxBdbevpT/F/ALHISAoKGE6zEIaj4WPkHDCdBDLYA2kTfCDUD7GYUjMIjb/L5BI7f38Uy7&#10;gZi1IBppbIFsgDZ55+rsnm1S3qox1b1iyw2kpyHnh+VY9+GHWNKhI1Z36YHsYWNRGT4NmL0YGDoa&#10;u9q0Q2QTN0K0G457ehi3DkXpkBTuLqdhQ8KzxOeOAJ3U2Bc73YIQ1/J5pH81jPXCbt5M/pZ+XGVB&#10;Pjya+lQFkzfXmVdolTeekpL9Kr66BDZVVtEarqtWtfq9OhWYT1V1KN69ezd69OiB080GeP3115c1&#10;atQIzz33HD766CNjhIqJiTHhZbOzs83x7CQ4Ne2py5JvwgU6LGOVPQW4HhGFH1QYwnwyQ57ErYJo&#10;SSH95DOgkH5pqs/5V/IbYKts4m5rkpzE/OPYcGQXlkWuw7yfvsd3P6/ElugoHDlyBPm5rKlPud5T&#10;ZUN0XFwcunTpUmuJPjVtjYu1GkQmAXQhK1I5cXCN9Ztux15+8SOKjwxHbuLLyI9qgbLIRoRKQko8&#10;IekvBmgLkl1+tkbaJvF7I8FUdQniJAKdIoaYAYAEPbOUW4mu5yFjvXTGeKAoyhd5kcHIinoCadHP&#10;ITW2I9IIi5k73kDGzt4oSZqCivRlbBR+ZYsaxYZgG0v+Pj4Ux9gIqHNSSPGB4BOhZ0XthBpeSTjq&#10;aicMNGtmLE2h3r17d9xwgwk185clVgbo2LGjefjtpN6zKh0lC/pli43lh/koOjoA6Qk9kBHVkp0M&#10;T8IrOzKRijrCPI2yrc/Kd96D/yhAu8R1nUNpXCMUmMgcz+J44hvIPTyOF7KOGc9ODc9fY7KF0YYX&#10;KbbP1orEdbkmWFSpSo2VHHdQVCeFTk1iVqznN5/vKoTP5HX427ff4YZhv+C6cTG4PGwbzg3bRcCV&#10;i4ZA14qgoVkHTdzn8bsI0rsI0VQogdq4bAigFQ/a8nOWzEQtRlZc6OpSlI5zJiTj/MkpqDNmO+oM&#10;jcCVY7fglpGrcf/gJWg2YjH6fBeNlXuzkc5LML54hJOCSicBUJ7e6j5Y5VCVtbmz9vVrgxnlxxVN&#10;J+jU4EpNd65YrSXIriwwo9S/L96H0UfW470fJ+LN2cMRvnE5dhVlGAuHRr+bY6mw84cqCnQsrvOw&#10;27buxaCB4/D4Y73Qrl0ffPbZJKxYuQ1ZLFI2OGcXEMD59yWsyO1ztGWeIx2uTG9E+IEyriTclk8q&#10;PHoY2LGjFD/8sAsTJ/7K409Bz5eGoH2Hr/H0M4PQLLgv3D0+gx9hWvBsT5xS5bph3DnGoXnLsXDz&#10;/Bzefu+j9xezkbAz1+SZOlG6LOtpODuTbo3eCOQxM01DycYaRTkoS9oP51GCbsZRVkzseikOYGYG&#10;8OsabP/Hu1jt6Yetbl5I9/EzVmdNtGJLsxYaNSBYN3JHchM/A9AbfR/Hjn98AvzIJ0Y9kCK9bdON&#10;O5GUlzon3V8ZcRRv2LY4qzGvch3Q36lsSmfzDahNf3k6FRhPlZ00Y+Xnn3+Ovn37nnE85QceeKCs&#10;devWeOuttzBy5EjMmTMH+/fuQ8bxVJSWsDapVpbtZ0Fv/FT3SRo8qbpbk96YCVjsP3At1LnUAEK5&#10;hAi4tX+Wo9Dsp2OZVFaOsvwiVMgioYaMdfSpnYrqsmc3VgdAFvdagD4ljRs7kpC0x9wDVVxqsEwl&#10;VlkCZ5n8XQkaRetQeiwMuVvfIUw+A0ekLwGlCZAgcHWBy18igZOAlzD8uyRAPlXarmNYFsuyGDeU&#10;xPijMKaVmRo6M6YT0uNfQ/q2j5C1pz8KjoXAmT2bGfUDC99mFl6FdlOMBsEke6vs9cmfWT5bSua1&#10;ti1msmQGwPA7rR8+cswEPe/UqROuueaak6D55ptv/kshWmn06NHmFZSSoFkPlZIerHInG9YKReWI&#10;QGXuPGTu6YOkyBeQwQ6HIo6URfIe2Z0WuW5INkDHuWan/M09/f06GaCtNwrVAVo+7cURDxLoPYx7&#10;ybHNzyAl7i12esJ4A37hVeyiFONaXUar3AugDURXFy+5opzVkNw5SGkCNYWLVtUiP+PV3GdgfCqa&#10;TViF27+ah5uGrkK90GhCcTzONf7LcrVw+TprfYI1gYq+q5LxdZYLh76XT7Rg26VqftTWhCsWbMsN&#10;5KphW3BbSBRuHv4Lbh68DF7T1uOVtfswMclpYkPLkz2N5yd/b5VIy8tbE5gUG1k+39xBt1UXrkZD&#10;ZdeUX9d4CHYCUyvzeK3ZiK1IxsLjkei3cRbaLRqE20b3MDFRbxj4ApqMfB19Ns5EbGWq8efLLFXs&#10;cmaUgR0ejtlXnssVHZqb8nIdSE8jynNdRlDlf0FxGbLy8lFcZnmkaxpvWcvt9SLXKHPBuTlvcxcK&#10;CGMFcJQUobSYwMWHy6H2QRTP42qQjy7N8BfXd/O2jxy+Bi88Pwr+gUMNPFvh6yz/Z0kh7TQzYatW&#10;w+Hu+QFatP4IY8J+RHJmJXNE0KkuyNntQqBzV57rZZIGP5mbwrwuqShAHusx5iiyuF6kQYayUO8/&#10;hJQxYYh+rjO2ebfE4UbeZlDhCXCu75IAuqEZgJjhHoB97kFY7xaImM6voWTWYuBgsnpHvEG8txXl&#10;xifUiqyg19UVLkBQKVWROQHQlgWCKqV0vlqezTegNv3l6VRgPlWyEsv9Yvny5QgMDKyyPl933XV/&#10;6jTZt936t7LgwCD84x//QFhYGH5a/TMSt201k9eoupQE0ZoS3EyIwwZIUWqMtUHPgaSHWc8DpefK&#10;wb/VR61rllrNwikrt/XakV9I2uGfJL15Vjp69Chef/31WoA+Nfn6eeD7H74z+aj8T8+Sp42Vr8XF&#10;BCQ2hqhgi1P0EyqTxyAv4XVkbX4ShRGBBGgfVETXJ7AotvFfoBhZwG8DYhUR5FZLdszl+LtRmXAv&#10;SqPuMZEZSmMeQGnsw8b3WfGrHbEN4IhxR95mb2RvDkL2llZmdr2cuC7I2/4mCvZ9hoID3wBZM9ha&#10;fsfM+JUZFM1cUTAzWWWFTikoKkkzI9nVwFuDFVyNEv8pIjXrNXYRK31t00OQmpWGFb+swKd9P8HT&#10;bZ/CTbf8OSHo/lOpcePGmDdvHs/cSnqlpYpFSaH0Kir1iiuJDVs0HOkzkLHrA6RGP4e8mABUJLi7&#10;3GkEtSfg2Sj2zwRoC5YtgHbJ7HM/O0RUfAOUxHsiJzoYaRFtkZf4FnBsGLlrGcu2IqBYQ+00EYiM&#10;rQIuSXWH6ihdrzWQhV/ak7GQJ2S0S6MUSkiRpsckJOMJQvQ9gxbg5mGrcP34aFwUkoA64TuoPQRh&#10;ArIULvGz2bYTdSYRsiftpfZTgm1BNNfDuW3MVsLzTlwxZS+umbwTVxKWLx+5DlePXIPbRqxC4LiV&#10;6D5rPfptOYwZKaX4leejCd9VOvX+SBCiwTZm0gwCLcrVGdJ0A9bkwWYPAoyztIj3M58daC5ZVefz&#10;W03Pu4NHWZW3HcN2fY8eq0bAe/r7uDvsJdw0rhuumdANF0zuhMvmdMfVE7vguhHtETDjQwzetRyR&#10;SDYTAGQSwBwEIvO63YSM4k8qT5l/xUVOk78GbCWCkjWoSFI0IIXUPEVm4JE1+MjMPGjunRxU5Keo&#10;z3rKVD4ldg/KhWUVKC4hgPPW6cXJyh/24+UeYxHo/yUCNX23f7gZRGjJgmdtV6QPRd4Ibv4JPu49&#10;BdHsJKkRk4rKrTnDLIg/S5Nd6SvL7Gzjippszf6meLPK2SztqEa3gDdvzRYc/OgLxAQ9jd2E4uQm&#10;XtCAwkzXhCsn3DgaI6eBZi30QLJ7IOKbBmKt32PY9e7nwKq1fHB433j/eWNgz2wnMFBNKpiW36eB&#10;BK6fBNDqbQkWbOkaalNtOsMkn2O9fVH5spdKMhTZLouKmfzUU09VwfN/K11b77qyq665Gnffew8C&#10;g4PQ85WX8c3gb7HwuyWI25qI42lkM5V/nbKWrmdB3XqBt2ab1LMlNxDNSCkJwGUy0WOv3dU5qGnw&#10;oFL1MHchISF44IEHasPb1ZR6vfEiDh7eZzJUGavR5bJKaDpeMy2uCa9GRChaaSb6yNr5jrE0pmz0&#10;J5w2QmXU/X+NFHUh6jZC1C0EsjsIZHehMv4BOOMfMoBcGOOG/BhvgpM/0qOCcTyyJVIiH8fx6Gdw&#10;PLYt1Q05Oz9HwZ6hcBwNZUmZDRSuYMmR76/sd4SrSsKyed2vPFBUEsvKbE3Kkcc8swaY5RXnG8d/&#10;TYGufLSlOn/b9p0YO3Y0nm3zJG67/a91zTiT1LZtW+MPbVcuerDM4ELFahUMiSZxDBXFa1GSOg45&#10;e3qxI/I48iLdUBbL8mEg2mUddgH0n2uBtgD6hO+7/Vs6/t383gq1WBTZCLmb/VAQ+QzKt7+MigOD&#10;SMlszI2dlveX91SD7DTLVZXF0oY6wpuAzR4BXh061FESiir+8rxjpWg/ZxPu/nYJbhrxC64cG4kL&#10;Q7bi3DAXRIcRnqtLkKzBg4JnA842PO/Bufy7y8MTUXdcJOoN/xnXDZiPm/tNR5MxS9Dph3gMiD6E&#10;9Znl2Etu1LsiAbNKaRrPVoNOjJergN9BatRg4VLKQGcxS2wh9ylApjOLCKppZB0GmA9x+y9FuzFq&#10;9wq8vXECGoe8hjtHd0XdEe1w6dj2uHxaD1w1/xVctuBlnDu3K+os6oJz5nXCRbM64vKJ7XBjSAf4&#10;zv0AA/Z8Z6bX3UkMO07QlF+0FR/WqrzFYwr3pCKlcnViacsaZX+SNEr/JInGBc4SezvcpqkHFd9Y&#10;z6XKpdM1e6fhRP7murVH8fKLY+HZ5AME+w+xJlDxm+iSNaGKQt4F+Q9FUOBAM6jxnXenYO26w+aN&#10;p255ETsZhWZ2Tk3JoN/77avPs0Equ1bGUHqE9bpMbwyYf6rFVPOrXKuLoq+M1TclA/huObb3ehO/&#10;eHhjr6e/ibIhkNYkKbJI2wMJ8x9tipyHmyDfPQBJnkGIaeSHDYGP49AHhOjlq4Aj7HqaGJ28VyXs&#10;oNqDqZhM3UkJnk/1fa4CaS3/xSvoWtXqn0lJ4HzSwD5X+6bydvjwYfN2+L8Nz7833XHXnWUeXp7o&#10;1KUzBn49qAqu07OzXGN8rMfblp5rdVZzigoMrygHlA96o6w3zbI4m+eM25Qvhw4dQu/evXHTTTeJ&#10;W2rhuaZ0//234qv+fZCUrOFAVkYXsT3SulXI1EAJDxJ5B1bCkR2O9IOf43hiRxTHeBBWarAO/7cU&#10;a4WjKyM4OSIbojjKzcRdzo22QsilRLRHUkxPHE94B5m7+yH/yAiUpk1EZe4cXtZKXuQO6jAvVHZE&#10;uWIoYmM+nOw4FJcVwQTzZyWtgUyqr012SFw3lGVW9IVrO5UYvx0jBo9Cp/bdUO/q3wJzvbpXnHUQ&#10;Lb/s6GhZ4HmJrgdOQFLMSxeS8bHkvzvZyC5CeVp/FO7qgJwobzhjm1hga6zDgtr/NEDb/vDah78R&#10;fYerc3UPy8gDKIlohOIt3iiNVFzuF1FybCIqCtbz5rKzVH6UkJnFpV5bqR+vCqeUUhRsBfKTfUyR&#10;AQinKgxq8GWyzs8lmyquigZvADOOVaL90m24Z9RqXDd6Iy4fG2dC3Z0bSigO3Ucw3o/zXDJTdYce&#10;xDlhh3Be6CHudwCXjtuLK0dvw3UjolG33wrc2f87+Iz8Hq8siEBowjGsy6vAfv6OSqvyXp0YuV4J&#10;TjUckqjJrZRM5BqQVSyI5jpPV9ck7JR18Rg/HebGRH76rmArvtq6CG2Xf40Gk/9hLMyXhxCKCcyX&#10;zumJS+a/hPPn90Sd2Z1RZ2ZHnDOrMz8ToBd2RJ05z+HcOe1xxdzOuIoQXXfMc2g07U10+nEolpTt&#10;Ikin8nyLkMK8zDbnyHOm9EwZC/+/Ei/Fkgusq0E0t1JW0rVJ/JOqesyaCMj6vbitOfj4k7lsDPvC&#10;32cIWjezJ1E5MZlKkG8ogvxGIyhgiJnx8PXXJ+G7ZXtQyIzW8Ry873JxUBfFKvPaenYm5ZXyxboC&#10;ZTDXBNCyPPGjvlf5svPPbHcQq4/uwfE5E7DllS6I82+Og27BOOwWiGNN/XDcWKTdDTwXP0I92BiO&#10;Bt7IbxKAo418EdvQB1HBj+Hw628jY3QYsJtPTBqfnCL+oCkUlBklyvtMatc9FzwLpG3ZQC3Vptr0&#10;R5INyjYwSloXUMsyq8GALlfK/0mAPl2qd+11ZXfcdjuC/QPQpUNH9O/7JRbMm29mGs5KZ8shC4Ye&#10;8BqSxmJNnjzZRN5Q5K9aq/PvSHfedSumTp9mBubI8JzPetJuiPTKtNK8zFOYbgJnxUYU5i1GQfJQ&#10;ZMc8Q4j2gSPaC6XRHnBGN0V5dENURDUAohQHmCATJdj9+wnJ9cJeKppHlVzbqYqYB1BBCCqPedjM&#10;MKfIH04N7Itu7FJTOAjvjrgWKIxpTWh+3LhgZMV0Qt7W11Cw5xMUH/wGyJwC5MyHYhajVJOW6AX3&#10;HkpWx+PQjHPqcTrLKswbQRlZ5KMsyFDDoQHigsQS5ossUAqYrjbGtP6s4B2FRaZQjh05Cm2efBa3&#10;33zHSXB83ZU3ou4VJyYqqZ6uu/qqswqkhw0bZnqpqmRUuahsKK/U9mlyEuPKwbKB3MnM+3fMbIAF&#10;8b7GZUahBAW7kg3RNUHxvyvrmKdYoAXr5vgEdAF0jCD6Luo+lqmHzSDYsgh3FEY8jpytH6E0ZRpv&#10;+FreWJbtMl5DufVmQTZcvc6WS4NeLpsXzAI3A9C8XBWYHKJoCTHDWWE4VU+JStZc1lEv/nwIdw1b&#10;hRtGbcSVY2JwybhtuCBEluWDhObDRuePPYCLxu7HZdSVY3aj3shtuHV4DO4esh4Pff0jXiK8jYzP&#10;xSY+j4qJo+PLKlhEeBDia8IdxRdVx07SvTGhEGUyVCXJh9mKP8pnmqerEdpyQIotc2B1eSa6/jgW&#10;QQs/x31hL+HakYTgsR0saCYwX7T4FQuY51ELuuKchd0Jzd1xwZyuOG9GB9SZ9jwuXtINdeY+T6jm&#10;+rxOuGZBT9Sd0RVXhxCkhzyPe0d1xzMLB2JA4lIsytiK6PI0HGI+Hme+auS4y3ZsQRpPVzIu05T6&#10;KMbIqEvR0gC0C6KNuFHXzb+tLt0aiY8s8nlPxGUynI4etxZeXh+hadO+aN1iEtwajUKgz1RLAmi/&#10;E/AcHPgVgoM/xtLv9iMr0zoP5W9+ocBZFUAhGU/uS/qVszMpj+QmrjcDVbYqQbRAWV/ymgv5gCv/&#10;9G2J3IA08UoZS+HRBKTPn4y1LR/DDu+W2OMZjIPuljU6o5EXAdrdALTzYTcUPdDETPtd4B2M4z7N&#10;kNjEG1vcvLG6+eNY9dq7iB0zBY7N8SycOcxglgQNcCpim8NzMP1U5rvOQToVomtTbfojSfWlnapH&#10;w5LP75IlS+zB/L+B57p16/6pPtD/7XTnTbc469//IBo1aMj6sKnRww8/jFtvvbUWmM80Kf7vN998&#10;Y0Kc2EmgJLO+emTqrUkqdFbjlYGSrGUoSQlB7v6BSE94F+mR3ZG1+VkUbWqJsi3+ZnY6RBKmIwnT&#10;sgrGPoDKeEJyAgEn8T6u32n8luV+UR57r2UljK6P4qjGKIjyQvYWP2RFNEN2FOE49gXkKJTetpdR&#10;sL0Xsnd8gtyj4chOmYuC9CUoyV2FsqJ1qHRGsaKXV6pAWZbzVDZ6GWwTFPRF3n0aoGQNTFJDXOWS&#10;4HBUSdcsp/vqKTU1FZs2bTJO/nL2b9OmzV8eLeO/mR588EGM0lTfrtA+8p+yocWUBwMWbFydO+DM&#10;WYSilK+RvO15HI/3REb8fSjeehfKEu9mh+geVEawLGiylSp/5f++NOFPXpQ/Crd3Yo05gA33Ytao&#10;hGiDqSwTvDCVAFWrwmf9p/JiXh/bPSyRXjFXCotN+C0Tco2bD3O3OO4zePNBPDttPe4YuAT1hq3D&#10;NYrAYQYHJqHO1BRcNWU/rhkbhau+/Qk3DlyMpmN+wMvLYhC+MxVrc0qxmyeRQhjWyzb+OnOY5bSC&#10;z2O5Bt852bGz3o5U3QgSh8LNOUoLUeDMJ+YpGGUuYioOY1FONL7euxhd146A5+y3cVN4Z1w2vRPO&#10;nfNH1NHonLkdCdKdqnTOnC44fzY1pRMumdARdcO74o5JL6PpnPfx5MpBeGlLGD6Km4nZWdH4IW8H&#10;1juPIBbp2M1zPcyzlv90Nu+BIqbnVJaYEE7ykTV+suzBFvGZLbZf+UsuqFX3QpZhxe0wQM5dUgnA&#10;4yckolXrwfDwGmhC2PkHWDMTBgdOh6d7GHx9rYgbPr594OHzJl57YzjmLFxvzfLLYwjiBdDmt1TU&#10;9Vltr/ntszfp9E+6DPsaJV2nuVZ+0Osm+zPLv1Mm+RTepUmTsb9zJ6xr1AQ7CMWZPi2Q0YDL+5ug&#10;uKG3AemcBu6EanczCYuU3NTSQQ8fxBGqf/QMwpauL6NsLp+/lDQ+cA7j0qH7p8dM4i2wzlH/CJxN&#10;++O6/7WpNp1hstot1h7km+oArQgZfn5+/7OuG7XpfzgJDH/44QdTkOxXG3ZBUzIWW/kMVQik9lIR&#10;bKl+ITksQuXxcDgODELRtvfMK/K8Le2QH/EM8iKeQE5ESwPDGZHNkB4RbJS1pRVytjzO755GTvRz&#10;yI3ugBz5Jse9iqz4f8Cx90uUHvgW5UdGA8cnkm3kevEd4WUFS72CiGkQmIZMCfoFy3LFYCVMuEdF&#10;Nk9W52hXwVZ9K8OcGkUpL6/gN6CslJmZiYMHD2Ls2LH49NNPDSwLIF1Z9P9tatCggYkaog6H8pJd&#10;ENMVsdox5bEgJpn3JpJgOR9Z+z9A2tZnkBbdFPkxD8AZdy8qFBdaoe1i9Bbiz7FEn4kU5q4wurEZ&#10;XJjLjplj/zdA9ipehiKrEMIIy7J6WRZSrbsGrwmijWmMKuNz4GT5UugHwp3yQaVNCC53DsX5mHK4&#10;GB3mbsE9Axbiuq+W48ZREbh2XCKuHrERdb+aiwbjlqPTikQM2ZePFfzB7fwb29qs3JSXvXF80HiE&#10;8gJLWpc/Nk+hwlGO0hL5++ocNduUrLvF7D5mYXFaNIbs+A6dVw5Bo4lv4MbRHXDVuPa4ZmpX1J33&#10;Ei6YVRMU/14JntvjnLntUWceNd+lBYRpaX4nXLSkJy5Z0BOXzuyKyyd3wVXhnXBtaCfcFNIZN4d2&#10;wxXDeS6juuK2kNdQf9J78J/5OdouHow3V4ajz8/TMW9/JJbuisDPe+IRn3QAyYU57NDIkYb5zHtQ&#10;JsoyVZM6wuzsl2aitDzP3Ce9IChkmzh5WgyefOpreHr2JSSPJkCPg7fvSAQ3Hw8PzzEIDA5D8xYh&#10;8PTpi8Zu/8ALnQZi4Xex1jT2NkDzWDUCtNn+W9/Ks1WmcjxFcldSnFpJdb8tFLKruC0ejlFDEf3s&#10;M9jo4Y3d7r447hZAiPZE9sN85qum/NZAQw0qtGBabh5H3AjQQY9jqW8LrOrYHWlTZ7IaZ92hTGen&#10;sYAZb+4zJX43BmcjnRcz3+i311CrWv1eiWvEMjbfiHV++eUXPPPMM7XwXJvOPCkg+DvvvGNA0k6y&#10;zMrqaOCZSSPcSwmp5Wb4khW+2wBtWQyJYw1QtIJAPQOVKRNRlhQCx9ERKDw0FDkE4ox9g5Cx+1vk&#10;7R2Lwn3hKDk0BeVJs8m+SyyIyV9LhiGYV+ykCOnlhOQKArIm7zBwrPeqhOMytpBlgheekxErdr2+&#10;NnHj+LGE6FFIqMivQBG5g9xnDRBThUypQVSMQwU8VwxmwfLjjz+Ov/3tb//fw/LpknrmgmhFICis&#10;LCKwFaOostREW5ArR2V5DjOY96s8DpVZs1B4oA8y4l5g58jPDO4sV/jAaA38/Gsn4pHrBxIfQknM&#10;o8iNCEJ+bE849g0DMlaysO9hGWMHrKKYbbT8oNlpZIGyZVw5zCA2SssKlsFKRWWQ00e5sVpr8JW6&#10;dHoPsjK9Ar1XxsF/0Ezc/8kEuA9djmdnbkTInnSszC013UA5SGkQYCqfL1lahc5m0J+A2cGjlVJl&#10;hJYKHp2/V8Hnz+Fk/nMfDQJMI2RvRwYWpcbg8y2z8fzSb4wLxc3jCMvhXXHplC64eFZXnDdPbhdd&#10;UGc24bdGMP69kuX5BYJyWwI0lwtcWigRpKU5XJ/bjssOOGd2R5w/szMumtEZl0zthPOncbnkH7h4&#10;+bu4asn7uHbuO6g3uRduGvMS7vqmBx7u1x2BA99Eh+Gf4vNZoZi98SfEH92PjBKCMnNH/FoFtOrg&#10;OArgJERr8KQ257GPsXBhArr1GAu3ph+bqBrNmis83Wj4BYyBb8AoePkORbNWoxEQPAjuPh/g+Q6D&#10;MGHaOhxJ0V1mtrM6EairgVWDW/V7/HED0Gd70vVUV7VVXZ4ZA8ILNu5MXNfofkkDlEynMYd1/88/&#10;YNeH72FVcLBxzTjm1xy53s2QVd/NuG6cgGhL2Q09kPOoFw67+eNH72B8364bdg8ZxTohzurxqH1h&#10;Hc5fqJI5NfvEbFk3vjbVpj+UxDV2Wr9+Pdq1a1cLz7XpzNKpsYjlEzN48GATykQNiCyPdsrMzQPZ&#10;1PhWajarojLChYBWlmlBroFq2dJkHZZnqLwvJVmthRVaEhsqhRnJ/LsUihVyBf+2nPBSnsd1K/KB&#10;GjAZHmSJsGU6japdxfNaqsbXuiSmocoo1fPyXXZwmZKSizVrtmDIkHF46eVeuP/+B38Tf9lO111X&#10;s+/y/6/JNZWnSc8++yx27dlJkCmmFPrMmpxDk144BX/ylVTUEuc2lCbPRWbiJ8iMbo/C2CA4Y+qj&#10;MuZvQBwh+i8EaPlEI+FOVMTeicItDyNnkz+yI7uiZPdAnvp3pId4limWz4osygpdrwGF8oXWdWtp&#10;OXlYqqwsNAAnKbShhh0K9OTSoUF7e/jhh53JmBG1D7+klhlgVtczm+U4t6zC+N8bMJB1W5ZtvVJU&#10;9AwFs1fvTwXZwIx+TdMclfApykU0sXtp4Tb0iZ2L4Ckf4eZv2uHqoS+YMHNXzpSVmcA8U8As9wou&#10;NfhPLhezCbVcnrlkfX4B58wjQAuibS2QXDA953n+liC6I86b2wkXzemCS6hLZ3fBZTN74JpZr+Oa&#10;Ka/iurBX8Lew19F0Zm90/jUUg/auwuyMeMSza7Cf16koI3qXpI6JLNDGhaOkFCWUqRiUL04rFJM+&#10;JicVY8PGo2jTph/c3D6An8/XaNUiHB6eQ+HjOxItWo+Hp88Q+AYORkDzrwnPHyGgxUcYNGQpDrEa&#10;Ui2X55DvuO6L6h8ipIjZ+imjsx6gdS329bjWtdBlqYwpDxSjWRMxaF3bFAqrkBVpiQbPKtC2JlpJ&#10;jEbyyGFY/dTTWNPEEwd8CM+eQUh5oAHBmbDsgmb5Rqc28kNyY38qENu8W2FT99ewd9x4YPsuoIDl&#10;XDG+c7JZ7IvsUzI6+cNJq7WpNv2hJIAWXxw/fhx9+vSBPVmKZhbkohaka9MfT48++qgZkbpixQoT&#10;2kUNlSraLNahGWzXs1mf5nCpQTsCAX2nCk4v+OWPaE2XbMlB0Chx5qCwJBPllfJXZMXJ7SaGgCZO&#10;0IxnlUQVtlCqtHloA+qSGlDhilnyszjD/Fi1RiAvJxcH9x9AYnwCPv/0M7z6ykto2bI5Yfk+wvLZ&#10;NXDvfzk1axGMxJ3xvD+a086J7JJ83kFXQ6u3ANyGSqJjfiJKj81Dzra+yI5qj9xIXzjkC59wr2tQ&#10;YQ1w+9+QAFozUCr8Ic+jJOpR5EX4IC/2OZTu+QgVx0LYoK83nQBrZsksFrN8Xh/LsEuVLnj+rVRq&#10;nXASpAVgAg8Ntixk+TSzv1Eqz3oLbeiEsGb+RKr6zB0cel2uEHD8G0rArYCTW4qzsShvP3puCofv&#10;95/jtvDuuGLU87hsfEdcPrs7Lpn3ovFDrjPvhCy/ZIWc64SLZ1o6f/apUPz7JQv0xYs745KFnXDh&#10;vPY4dxZhenpbnDetLS6a0QGX8vjXzuuJ62Z1R90pnXB1WHtcPe4FXB/WEbdPeQkNp/4D726YhMGx&#10;izHzWAR+KTmIrcjCQV5tGnNZk7FkMTNyKYXlEzgrDopqE2WR+hkOve4nMcu9QG4sev41E+GCuZvQ&#10;sUN/NAv4DEEB31qDA/3DjN+z4jxbFuhhCGw+HF7+hGzvD9Hj1VD8vC4ZRbwnJTx2ao6me3cBtBlI&#10;rcpGN40/wsX/CYDmdVSJn7VJz68N0Mpv1dpyItKgVRMZo5T5IOfyYhbWXHaSv1+KuLfexk9BzRDR&#10;1NsMJsxs4oeM+k2R8lAjpBGq0/ya4RAV6+aPLe6B2PVkRxx+6xNg9UbgaBIrdD4zgvJilnRZt5nM&#10;m077HJXX0innqPXaVJvONNmThKWkpJiZ9jQDL5u2WmiuTX9Oqsk6Kz/Y9957D7Nmz0UBKVa+hnaF&#10;pjquuLQSWblFSMnINgygZsf+vrqs+tDyorWqaL0orOB2ydrHbiyrS5CWWVyClJxsRMVE47vvFmPg&#10;oH5o1/45NGj4MOpdX7NFuTb9+aljh3aI2LLB3Dt1d9LZoNr3Ka+IHSN2hAxEl2xHeeoi5O38DOnR&#10;LxCk/VAc1xDyQ64Rbv9bIsgjjsuE+1AedzeKou5GXtQjyI0JQHZ8R1Qc/Zq9xPksxPG8Djb0FTko&#10;Ky9kaS0112vZ5lgiCVg1qVwz6lWTJmuxZeLe2g+DHhKJlF1aUIKiohLkEig02fhxai93WkecHJ+a&#10;gF4b58JnWj/cMKInLp/UGRfMaG98mS+Y3wUXLu6B8xZ3R51FXSEfZKN5sjxbbhfaT+B8yQxr+Ud8&#10;oAXj50x5HudNeQGXTuuIq2d0Qb2ZPXHTtB64ZUJ33B7SFTcMehb3De0Mr/Fv4vmF/fD+hokYe/gn&#10;LC3biTheWQoyUVChaVuUn/Kmd5i3WJrYRap0sgYoZ/0gcKuwIi8o1+06xcCsC7L04qOUt2L3zkwM&#10;+HIW6j/UHc38Blnw7BvO5SQE+E8kQIfCL3A0AXoE/INGwNN3ELz9+6LX27OxbnOuAWi5VhfyB04G&#10;aP6AflXkzN81oQy1rDw7ZfJOvmyS6RRYkGzlryXlMb8x+V+pmM2aw76IW3OZ0cfSgKUrcOjD3lgb&#10;3BoR7n7GLeP4o57IeqgJ8hp5IaWhBw54+CHeLxi/BjbH8lZPYcMrb6FgKp+pXYeAHLkn8W46HCgr&#10;1oQOQnadBU9LERLshsC+4a62Rm2AZM6vhmurVa1+j5T27t2LTz75BHfeeWctPNem/266ibDq3uQR&#10;vP5KD0ycEIKoyE1Iz9BAPmOvsCrCKllgbAUIs743NWINKmVLmJeXg507t2Pj5g2YO38OBn49AN16&#10;dIWXjztu+dtfP811bbJSjxc6IzEmkvfNNQ1wWT4xqMKaopcAVGkm72BjWxKLstQZyNvTG2nxLyAj&#10;ytdMtFIj2P43FP0IKqOboCKmkYkMU5l4G8q33QDn9ptQsu1eFCZ6IjfheRTv7wukLyBRJbChTyEX&#10;F7iAjpclh3oTDUBNuauFrybjelRhDTzU9O6WCCGiPePnrL8nnGg7l3pGZPHL47FSuLbFcRRz0qPx&#10;QcxM+C/4FDeM7YzzRrfBRVO74MrvXsWFi7rhgoXcNl/xmNuhzsy2qDPreQJuRwPUdoQMW8Z1o5r+&#10;iA+0omxcMLUzLpvaFZdPpMa0xzXDX8BdY3sgcOZH6Lj0a4w7tBoL06IQ4TiIw7wqRdVQ6SgkjBaD&#10;kFxGgCovYh4oPwhoxt+K0ngG5gl7GkZmJkM2eFwzuSxDvZaCrHJHKUqKiOAsZpozZltCFvp9Ng8N&#10;H+mFZr5DrNjOPpO5nEaAnkSADq/ygW7WYgICg0Pg5tEf/sFf4fU3pyB00rqqWQeND/RvAFrnZt0z&#10;U8GdrcmQsUuu67Dra5O32qCkjdpQyOvWnPB51IF0VPwSjbie/0BCsyeR2MQfSW4BKGoahJJHPFHw&#10;90bIfpAQHdQSse6eWO7tg7UvvYxj02bwBu1mp1TgzOPouDy+OkbqPlkGE3WS2D3V4Fz7ZATQWue+&#10;+mgDtDbVptp0pkmuqQMGDLDHPNXCc23676a6V15QI8jeecctaNzoETz9zON46eXu+PKrPggJG4MZ&#10;M6ZhztwZWLBwDhYtnofpU6chdFwYvhkwEO+/+54J+u3j5Y1bb/zn4eHqXnMFrr++1kf5fyW92rUb&#10;kg4fYPvmNOHT8pxFhJxKE3KsrFJNnRwQjrDF2wRn5jSk7/scKbEdUBwbSIhtiMqYRwm1dkg7+UW7&#10;ZKYAF+zqO03GQuiNseWK9yxXjN/Elnbtf5Ls7yzpGBVxHiiLcTNTfjtjb0ZZQl04t14DR8L1KIy7&#10;G9nRnshJ7ICi/V+hIm0+UBTHFpwdxLJc8q9cj07AsiWLN2zJSGkMlUaEQIGg2UioJpSVMpcKiJPZ&#10;yEUG8+g48XJb5TEsT4/CuH0rEDz+H3h4bDfUG/UcLg9viysIxZcs64Y6i18gKD+JOrPb4vxZ7XDh&#10;nA64dG4nXD6vMy6Z3QHnTX0OdSY+jYtmtcf5c9oTeF3QLNBWhIxF1tKAtgb3UdVh+0Q4uhOwfNHM&#10;LriYumx6F1w+rQvqTu6Gm8NfwoOT/4HAJV+hZ+RkDE5Zg8XYjyhexz6WhQO8thSCcjZxR4MdS1ku&#10;LEBWhigPNEW3/fbJyhMNTq4QTLs6Fpb/sdXltnnKhbJWEoAJsHhI7ZDFvtqMyVvQud0INPMbgOaK&#10;uEGIDvabaCRrtGI++/mFoFHjEWj92Gw89cwMQvVgPNLwLTRo8hJ6vDwYM+duMLHfBdE6XctixQ/m&#10;rQqBWh0h1z0/K1P1gioxKX9dnGpSmWbUUrQZ+bRksrzvZ8diTSxivh2PJc/2wBa3YBxrGogMgnPm&#10;Iz7IecADhfW9kdfQB0mNfbGlfmNEP/ksjvUfCKxZy45oBm8e85D/6wWM4u8rHGGh02lim6vzqHpD&#10;HUmTt1rYN13rPDF9VAdK0nptqk1nmkJDQyH3VHvQ4HXXXVfr91ybalNt+u8mufq8/fa7SEzYSbBg&#10;zcSGzlEiK20FoUhz5GkImDx4j6C4YhuSMn/G0YOhSI3shqKIliiN8kN5VGMCsibS+RsQdTOl5Z1A&#10;JAE58hGKoB3dhLDbxMxw6Ix71MQPRxz3i+V+mixFEG2Am/srznRUQ2upzydNJ27NhOiM+ztK4x5A&#10;eawm7zkxuY8GFjoJ0I6tDyA3vhHSEoKQsbs78o8PQUXxd7yOeCqJbXpRNfwj5PG6JbGWpOmqjUun&#10;K08kGasryGDy6U0nPh/gvxGEzgX5m9F/z1w8v3ogHp7+Cq4e1xZXTbV9lS2gNe4YtmsGP8ufWbGc&#10;bdmuGZKm17bh2AZkO+ycdP6cF3DNos64ghB+3tSnUWfKE6gz41kety1/x4LoSxe+iEtndMflYZ1w&#10;zcgOuGvsi/CZ8Qk6rhiBj9dOx89J27EjMwnHTSQQDfTTlEtOLglFXBfk2LBbHc6kPyMpb1Xe5Etu&#10;8tl1cEVYO3a4AAsJwUMGLkC3doMR6P4RvB/9DMFNh+Jxnwl4MnAGggKnwCdwIrz9w+DtOxoent/C&#10;3b2fidrh1vRt9O+3DGt+OWrGcuoeGsO4gXved6fKtG7s2Zp0Qcy08lLznBorMPNOMr75yk8DzgWo&#10;iNiKXcPG4/v2L2OB/1P4KeBp7Ahqg2y3IFS6BaLcpzVyvVrggFsAYvh5vX9LrHrsWezv9w1Kv1sJ&#10;HDhmuWsUyNeZx+Sxjf96bapN/8FkRwxT0vwFxi2ISVNUT506Fbfddlut5bk21aba9L+RnmvTDvFx&#10;26tAxoANqaO8QqPqBRyZbLaT2C7vQXnJGuTu7A2HpoSPbo3iSA84ox4kJGvWwNsJsgTjaMWMvscC&#10;X+Ny0dBMgCJ4dsY/ZE0H7pplsMoCbWBZ0GxLnyljheY+ZvAgj8m/K+fvSJryW79bGXUfyqPvtyb0&#10;UZzoeDekx/njWPTTOBj/Go7sHoLstGUocyjCcw7hzRrBbVmVBQYuqd4WgPD6S53lKCgtRS7BSxPF&#10;ZzEnUvnFfsLzssIEDN23EJ2//wpNQ3rgzqFtcfPo53HDxE64dkZXA8S2n7JtFbYl67DA+ILZ7S1Q&#10;JhwbWDYWZ0tVMZpt2bGaJX2e8gzOm90Oly/qgbrfvYy6C1/CNTO74orwjrh69Au4dUwXeEx/Dz1W&#10;j8HgXT9gcfY2wn4q9qEYKbzAo+V5SCktQHqZrMwa7GcNeLSGV1rWxBOjG1x+h3Yvg9LnPyIexGS0&#10;fqXUWYgSR75ZliuconyV9TO8D2nJ5YjZchzzpsdgwOeL8FKn0Xi69dcIDBoIn4Cv4eXfH56+feDj&#10;9xn8A3qbWQhbtHwf993TGh99NBoJsYdNuG8dT/dcoQXLythlqOTV1XBeZ4PMPajmImMDtDo8BqL1&#10;2kRlWoMF9x3CkYXLsPGLQVjWoxcWtemE5a2ewUo3b6xx98bPHr5Y5u6FpQHNsKFrTxwbNhxly79n&#10;f/koHxM+95qts6gQTvk5V5Sa8lHI39Odq+ncalWrP0NKmuchJ0dBRa2k0Lz9+vXDTTfdVAvPtak2&#10;1ab/rdSpY3esWxthYEMD60sd8mlXiMNiOAlcZRU5xEfFF98DZGnyhL4o3P4isgnRBdEeKI2t7wJj&#10;wrNiRscQdl1wLLcNTQteFvcgyuKtabwtlwxZl12gXAXQ1cHZ3q8aQMfJan2zJU33rSnko+tb08RH&#10;+yA/pjmy459BRmJ3ZOzujYLk8agoXk+yOETgyIVDYbxk4VDMcflzSpp9w8zAQfE7TTghf1/Nqqfp&#10;qw8R+DYQPScc3oiPombj/jHd8Ldx7XHDmOdxfVh7XD+5M66d2Q1XzOyCC2fKcmyBcnVoFkxb6uiC&#10;4hdOL8VnPkknLND6+8vm9sBl07vh4tAOuGhYG1w3rD2aTnnbAPPAhCVYW34UCRWpOIx83jErGoaG&#10;eSlCjiTYEldqW6FmRiStyoeVV6/bb2SS/cGWuNdeP+NEJJffuGJwu84CzO3yylx+owazgOUth+Ut&#10;3wC1Sa7fFlQrmMTOfWWIii/CytVHMWNOLMaErsbg4Uvx9eB5+ObbWRg/4TtsWL8V2Zn8DXOuRD75&#10;9FfmcymztHpJZ2nS9Vh+FAaUBcwWQFuuFIpoXlCUz0tk3tlhFTMy+LweA7bvBLZEomDFD9RyFP64&#10;Eo51vwLx0cChfaSUVN4KgrPC3DnY0dCcAZWK1+NkSXLy7pQbP3+Vk9pUm/6TSbMK25bnY8eOmdmW&#10;NSlabazn2lSbatP/ZHrh+S6Ij91t3hDLCq3X7DIImEFfstqaSUg0IU4MkD0HBfv6Iz3+JWTGPoX8&#10;eF+UxDeEM/YBVBCkK+NkLbZcLvS5Iv4ewrPE9Vj5Qj96ik72kzYiaJ+QwJsykE5wjrmT4PygBc5R&#10;gSiIesqE20uPehE5uz+F4/g4QsaPPN9tVAovpMgAmBk3aIhDEF1NBA695td/CsGm4WjbuLYofxt6&#10;x89Hq/n9cPeol3D5N21wxURC7AxKsZHndsEFBONz7PjMcteQK4Vxp7B8kwW9ltXZcsewJi5pa0nx&#10;l12Tmig+s76XdVquHJfoN6jLp3fCldMs1ZvUBbeM6oYGIW/hqYVfo0/iEiwr3IMdBM9knrOAWQP+&#10;ZCW0wVPEU1lK2HJUoowdh6Jih5lgQ1/bMu4AvM/Ggln9C/OlS2rPtNS2P5L49ypf1qtaHZBQVlGE&#10;0jJBtCZAzzcdNmd5NtcL+L0g24r0kV9YgGLeQ42Ns2X7PKtP5NS16viUOoGyZDmN37sN61rqN8/S&#10;pLyXfzPvp96ayArt5IOqeO7FLunum/8qS9hhJEyXMg9NcH1evwBZ63JpYecYjgJUFlOlBG0zQJZ/&#10;z/zS1PM6hoBca/n8rHJFrPnDt7821aZ/llQPVbdEa2bh2gGDtak21ab/+RQY0AJbNscgK5MNr+ow&#10;Sn6P4iqTzGQrx1nLbWdjvArFyWOQvqMXjsc8jqxYHxRvbYLS+EeMtbkizgJewXNF/F0oS7jTQHRF&#10;7EPUoy494pK21SQCdZys2w0AAnpFfGOURNZHSbQ7iqKDkR/dBjkxL6Fgx2dwHiM058znOW7geRPy&#10;K3dTR3nueS5A5FcCaF6LBro5nQ4UEi4KiQWysGVQ+5GHtY4DGLl3JV5YOgj1w17FbaE9cPPkl3Dd&#10;1BfNbHznyrpsQ7KkQX7V9U8BmlC88kWct7Qzvyc4T29DPYcLpj+Py6Z1wFVTOuKGKd1M3OVrh7VF&#10;3a+fwW3DOsJz1vvounkc+u1Ziu8ytyGi8BgOoUjdGZ675ZtdZno9/CAuLXWJ6/KK0Ft9hXnTJqtp&#10;qpZc9/m00r2vvpTONNnHqa6TjqkNppfjkoD3hOT2oVCElk62mp8qK1U/no6hpbadpUkXptPXhbvy&#10;TpuUF4JdwbM1XZBcLjTg1ZqR057OXi4fpexdOAgolspNZ8qWypD2saPQnByJxlJtqk1/ZjrVhUPW&#10;Z6XU1FTjtnHLLbfUwnNtqk216exIDz30CMLDww10Kik8YXFxIRQHWW4dZntFIXUIKFmL0vRxyNv/&#10;NjISnkZapAeK490I0Y8at40KA9KC6LuoOy2QliuHcemo5tpRTSVRf4dD1uWY+iZknhmASGAujXRH&#10;cYQfciMfM9bmvMQ3UbLvayB9Ds9jI89UPs5HWAknoaxS03pYHr56DV1G4HC5jpoJYzSNeS4RI5Wo&#10;sZ8IuqHsMEKP/Iq3t0zCvSO64faQ7rhpQjfUndIFV07rYvyaL53bFZcs6G65ZhhL8ymq5rJRXQLu&#10;6qozuQ3Om9UBVy7sgRsWv4pbFryCW6b1xC0hXXDbiE74W/+28Al9E6/9OA6jdv+Ipbk7sAUp2Ea4&#10;P8pz1kA/Z3kZ74U1EUl5CcGmuiuKGJHXacBZwMSP8m2Wn7OW8mu2/ZlPlbH8nGb5p4hFR+f1G2m7&#10;Lf6kJfvvZJGS5VOe2QpNZ03gZK3Ln9myWJm/+c1xXH9v/talqv3PRvEm8tpOyLWd11VhJGC2Zt80&#10;U9kzI/TCpSapU2XLPNIunYg6Q5nxAa4Hx8RAp/7M8lCr/++kpKVc5fQWSkvzlpPSulJ0dDR69epV&#10;C8+1qTbVprMvNWn6KMaFjETKcUKysdzpFXoBQbQShSSyYsrpzGcju+f/sfceAFYcV9awvm/33+Td&#10;teW0ttfeXa9XtiUyTM6BIWchkXMGIZJEEBmEyIicESJnIRA55zzkAYY8w+Sc88z5z6l+PTxGgyTL&#10;3s/pXbjT7/Xrrlx1z626dYsI+wBKUuci60EfpFxtgGyZc1yVx41aBiBrJtqehTYA+tqvjS20xfrs&#10;zHz2ejWUXK1JAF0LhZc8UHDBC4UXAlF0IRi5F5shN2Io8h7NRFniRiD3FNPwkOnTNj/NuWkGTmBR&#10;Z2UWGftNY/9LwCn3WzpkI5uAOoP3HxM4H0i7g6k3Psebu6fhV0t64/9MbYJ/29IX/7yluwV2N7bF&#10;K5tkntHWbNzTyX1m099Gy8uG2ByIUoHt32zQbINp3fve9l743oZu+M7ytviHOS3x3Vmt8fqyPmj1&#10;xTQMObsGm1Ku4XRhNNOXjxTmKq2sGOkFzBuxDL8SwJAJOomOre+WTDKKjYC1AU0CTw5WmYjt747H&#10;XyA7mIqsaOyrzfr++5EyIP4mZD9rswSsPTutz7xnJ9Z+xP5u8wukB/686ctZUxk4ykXu+mSeYXyW&#10;854Bw9bPmjzWIoVVRvxAIFwZ2wD6ZewiF/0hyAbTziQAfenSJfTu3Rs//KFxeesCzy5ykYv+fOiH&#10;P7KOTv/pz76PZcvnIy8/nVgtG1nZyUZo66RKgeh8figrlRHBDY58e1CaOge5Twci5VpzZF2ti7yr&#10;vijSDDJBtO15Qy7sBJKLysGzgLVmpq3ZaQHtonDNQtdA1gUPZJwLQMaFJsi51h6FEX2Qf38MQfNO&#10;CvrzjPceOQalhalMY5axhbVmW7UVzeJMQj5tfMrkLxlUApLJdwi2d6fcwuhTaxG4aDB+NrE1vjv9&#10;bby6shu+u7UvXlnTDuYo7Z1d8crnXWC5n2uDv93SHv+0TX6VLftkXcUvup57Dp5tMG0fw61Z7O9+&#10;2gk/XtwJv1raE96bRqLbhRWYn3IOBxCPa4T7kUxfJFOqA1mUfuEdA3iEF5UxsY1iybpYR+jrXEDN&#10;P1r2sNbivQCzVgy09C5A9dwPsuP1L7EdtK4vY/3+7cnOzHOzjC8B4kpZvzkz75lpZutj+dX+XJFf&#10;/PhnS0r/l+tB5cAyEXiWr8Vi1rHYbDbkz86sojMFoecdBWZfHWzMnXjP8vDBK28/n7m22o71rItc&#10;9O1IbcyeedbngoIC42kjOjoajRo1wltvvfU3Rhi5yEUuctGfK33/+9/HoEGDcOvWLTPQOctafS6U&#10;p46iNH6J5b1blLBHkBY9F/G330Xs5dbIDA9D6XVPgufXYXxEX/kPyLZZ5hklumdc0/0X+T/4m+UC&#10;T1418q8EIuv6W0i5PRhJj+YgPXk7CoouEjg8I7DM5L98ws185JflobQkn8BA7AAOTJgsZAWaE8nP&#10;mNg7fHZv9kPMeHIM/gcm4Seb+uDvl7QzJ/J9f0tv/POG7vi7NZ0IeC3WIST/12bHLLJYQPnVLR3x&#10;vc0d8J3N7fj9bbyy4U28suktAu02eGUbAfPObvjHLV3wz6sZ/oKW+P6cVvjvBR3gs+YdtNo0Fstv&#10;HMK+JzdwKz/ZePnQ0d8C+jn8LJtUywbVmu0T67PYBjUuctEfj+wBQEjcZvteJWTAegV20V89CThn&#10;Z2c7NhJTjSaAlo/noKAgF3h2kYtc9JdFDRs2xO7du63BLr8UuTlFxsuBRUUoLU5DWZHMPe5Qpp5E&#10;UfxyJN8YjIQLLZF+wR8Fl2tbh55ckou714Cr/Hztt4blXaPkSlUUXqmD3Ct+SDkfhvQb3VDwZBKQ&#10;ug7IPcYoCM7Lohi+fFJrjlV2rQ5BLr++pYXQiXjyopFOaJ2EPLPJ7hIh6sbUcAw7vw6BK97DqxNb&#10;4gcrOuHvVr2Nv1/TDv+ypasBu/9nXVu8sr4t/mZb5+c2zZp5fsG+2d4g2M7MSL8ijxq897dbO5sw&#10;/mV9F7z6SUf8y+xW+OXCTvD5dDDa7/oIYy6swbrYk0zLM0QzXfEE9UlMdxKvyWVML9OdzTzoBMjC&#10;Ym3Y/GoA7WxP6GIX/7/nymzKfxeuLEwX/7WwKCsrq3yzYGZmJubMmYPXXntNK58u8OwiF7noL4+C&#10;g4Mxf/5clGi218w8aSahzABpykUCWYFZnW33jID3CpC8Cdn3xiItvD2ywxsgP9ybIFn+nf+HAPpX&#10;5DdQeLmaMdVIu1gXaTc6IO3uIBQlzEeZvGkUnmVYDxlmAlBq+aU1y9LGX5ki52DM/4SVZjY6BTkE&#10;qBkGOB8ueoDpkbvRes9HeG1xd3x3Viv8cHkn/NfOgfjXzV3wd5sse2bjX3kHwfFn5G0ExZvlYo4g&#10;Wazjs8XyrOHwqGHA9I5u5B683wN/u64rvrOiM368pAt+vbAX3Of1xXvHP8Him/twPP0u05OJNCZW&#10;Xj4ySrORkp9OCF3MFJbwah2IbS/HS7iUFhNgOIDzywC0i1z0xyV7xtlmjQU2O9uLiJ1NdWxzHVcb&#10;/mumnBy5lbQoIiICQ4cOxc9//nMXeHaRi1z0l02//O9fYNmyj3HnDgGyBCaRn85q0JkNkov5OfxT&#10;kMf7OnTlDpD6GTLuTULy9V5IudoaGZeCUXSxBnCpOooveyPrUl0kXX4byRGDkRO7EEVZX6C0KByl&#10;JY+tMOQ2T859JXsLrSiRS2BZUGSWATUXnca/MuyI4KfzSMSIi2sQsnkkfkTQ/M8LWuKHm7rh1Z09&#10;8cqGtnhlRSP83y1t8HeftcPffsbvW9/EKxtbEhi3IigmeP6MIHo774sdwFm2zbYN83fWdsI/ruqC&#10;f1nBMBd2xc/mdoXbskHoe3ApNieEI5IgPp6JTWe6tIkxpyjPHGxhz7aISgpkasI8GdSsGywzfdcm&#10;Lv13AWgX/UmT2qAzVwaebcAso337an92teG/Zios1EAOXLt2DW3atHGZbLjIRS7666KBA7rg5g0C&#10;XQI+TQTnUy46Dkdz+FqWECUAli/m/CMoTlyFlHvjEX+lF5JON0P6+WbIutoVefdHoDhuEUqzdvPl&#10;cL4TjcJSQuLSQuO3WEGZVT/JXGFMclZxATIpiDWzG0dUfRkJWB1zFv1PLkHQ5hH4j6VdzIEjOoBE&#10;Nsvlx2Fv1+wyeWtr/J8tjgNMdKiJOdjEAZo14/xJC/wfvve9rT3x4009GVYX/HBhO/xkQUf8al5X&#10;BK18H513zsGUq59jW9I1XCiMwX2mJr4sB6kluUyRBXTLgS/Trg1YEhu6GtdghbpJNm7CyBXA8lfx&#10;nzpVlubfhV30p05sqw5zDOMruqyQzbegnAuL5DBR3l6KOC5km4NZrJ7Me+adyuvdZhf9ZZDsmm0b&#10;Z5EmEXRPM9Br1qyBu7u7Czy7yEUu+uskH29PbN6yw7i0EzjM5h+dDCdRSZxL0oxTEvkhR9NLKEo9&#10;gNzYTXh6ZQoSI+YgL2Y90fAxyuPbfCaaSDnFuMqTqzkbPOfzqpPncok85eo4hyHHMNybDPdQ0T3M&#10;f3wAnQ7NRs2V/fGj+W3xz0veNrPE8n4ht3HPDzpxgGiCaZ32J7aPxzbmGY5Ngn+/vhN+tLUvfrK+&#10;D/59STf8dGZ7vDa1M0JWDsfgU59g+YOjuFYYiyiC/FRYB7BkM/c5ZXkokB020ycQ8MLMMTGBykdz&#10;0AZA64YNnvnZflag27igc2IbiOsZ855YrsacbAr/1NjO97flysJ08Z8KEzizzdss8CwQXVJirQjJ&#10;pEvEZmttOOZXXQvY+HOzy5CTrcNZvlrJqjxeF/+5sMgZOMvGWcBZv8XHx6N79+740Y9+5DLZcJGL&#10;XPTXR//2g+8ZN3ei3/z2DUz8aDqu3n0IykcDEgWbcyk5rYN/dU5eKlmnFz6lJH1A6clraQwlayKZ&#10;v5lDWQoIKAk+izkIU8DKokFAWl4p8jWTxdByCFVjkYZjeIDRd9fDb907+PfZrfCvHzfHPy5rjX/c&#10;0BHf2dXLslPWBkDHJkDb/7LtTk4s13P6LsAs/od1XfCdNd3wvU+64x9nvY3/mN8DwRvHYei5DdiU&#10;cB3hyEAU4XEyOVsW10WZhouY9nIwQS4sziPofX6Cm+2Lt3ymuRLQLNid72D5sBbrs/NMtgnDBt2W&#10;jPqTJWcw9G3YRX/KpPpRe7cOstHx/haAtsCzmnt+XhniYjLx+GES4p7lICm+BIlxxch3+GXUKlJl&#10;9W6zi/78SWYammm2D0YRbdiwwTXr7CIXuchFP/3BD/DD771aDqR7DRiAyxG3DXDWBrms0nxkleQg&#10;rziH2E9LupZn5rIyzSELHDoAcmEpijXdrAkLTVtLfvKrDj7JLssj/JapRh4eIQ4n4i9hZeTn8P+k&#10;L/59wVt4lcD5ZwS+P/u8L76jjX2b21kmGNsJnMXbLABtZpYJlr+ztgP+eU0nchf866fd8N3VFmD+&#10;waru+LflPfEfi3vjtfl9MfLebqxIv4pzSGe88jRdglgChZQSHY+sBMqOU8vSecSzWcjKTUF6Tiry&#10;S7Qt0DqsRCC6HEAbn7xk2f7xKo8hJWXWEcvWQSc2eLaUD7E1W20B6OdAnO/rSrIx9JevSh/fecn1&#10;y+xECsSZvxFVCIP0HAzpsxPb4KkyNs/YAKoCV5Im++Pven1OCvsrSC98U/4jkB3t73r9/UnlpiPV&#10;bQBNZp3Z4LmE/TgtuQQ7th5Fz64j4O/dGh61m6JZwz6YPW0TLp9/ah3owmCc69xiS/G04qikfpwy&#10;8XX5fNn1D0ImMDuNFdlOv3M+XsYVSOE685fo+Tv2z7/r9feibxiIvQoh0ucHDx5h5MgP8G//9tNK&#10;Z51fffXVEl5coNpFLnLRXy95eHhg0aJFSE1PI7DUUi9FLQFjVk62ueq72NgDEzRpUtXc0FWDLt+h&#10;KEZmmeWG7jEB9znC10+Sz2PgpU8QvGkk/nMhAfPKrvjBp53x3bWd8U/rO+P/29QZ/2dLZwLmjnhl&#10;B3kPwbS8amxojVfWtMQr694yGwH/aXMnfH99D7y6kIB5Tm/8cnY/eCwZjnbb52Lalb04mPIA9xln&#10;AoGBXMvllBaZk/0MqHNs8JOnkeJieRqhIlCWjfwCzbBbgs1+JJf4OregFDlUDnKY0ZyiAjKVASoU&#10;OcXZKCrNQ1ExwTfvm6NsqUAU8p1CouYCXstYNtpzaIeXV6DzFAtYMgXILeL7At4E1i+wA4zr4BSB&#10;eIuLHGy9K9a6gAXRdZXWwrQrEmXB1IMT2/f0u5hh2sBAoL5UaEmHd+iecSXoUBrs8BzXQkaXnJCN&#10;lIQ85FGPSk9lzMyf8smkm6sFoqlMlVCVEFPpKqPyVVrEqwpFG0kd6TGT8Qz7Zaykv4z5M0l5cKRb&#10;Aeqm2BF+OVcWQGVsP2+HY/MLgVXGFaji+87sRPpaWTK+CZcH5Rx2BTb1wkKujM3KCsutiHUkl4vm&#10;Fb3D7FjvkdUEyAkxwI4tl/BO3+kIDeyKYP/OaNa4Nw7uP4uk+DRTBAV5hWz3bJdUKsu0CmXqxWYF&#10;qgisjzbrq52f35X1bqVkx/NN2YwJSozdlpR2u2895zLDVr+z+fmzTu3PkbcXEmvf0+/mg55X+b/4&#10;2O/CxsLim7Idf0XWb460mBsV3ivM4z3+z80qxK7P9qJR/Wb41+9832Wy4SIXuchFX0fDhg3DoUOH&#10;DCCySUt6BiwWE4AKPTsGW5lsFBcKqAqw6qTAHILnItzg37UJ59D3xGLUXvkOfjDrbfzr/LZ49dOu&#10;BM0d8XebOhA4d8T/3UzAvJUs8GwzAfMrGzvin7Z2x6vbeuFHG3vhh590xfcXt8eP5rRD0Mbx6LRv&#10;KSbfOYTtOQ8RzjgfccR/RoEg++oMXnWoSSFRnRQB5aPcvk9pNsCReSJIFvCTsMjOACJuJSD88jOc&#10;OfMUZ05H4/QZZ36Kk2efWteTj3Dq1GPDp09F8dlnOHsmzvCZszHm3ZP87cKFp7h8NQp3IhOQW2iJ&#10;q+yCMgMgxSreyq5KpgHflVwtG1YpM1or0CwiQZDu6Te968zmeeXbtnu1Zh0NKUw+U1DAujP2jvxC&#10;NgCLz8smVqQZqDsR97Fg/lK8/VYneHqGol5YG7R6sw9mz/kUj5+mmnhkspOTI9DBspYtuX0ctUkI&#10;b4uJjotYEMZkwLa9reSq+KVSVHa1zW2sMnB81n2TT5uVb0fU35Ttd8z7Cs+Jy+O043OOyym+8vft&#10;a2VshWnyQ/5dr9+EVY4v51JkZrEdKI3Mdz6r7OqVKGzacBQL532G+R9/hkXz9mD/F3cQ/4zPsBnI&#10;dCP8Ygo+XXkUUz9cje1b9yPqaayah4MYbhmVSSqXApZWO7PamkmTybPybpfRHzj/jjJ9XsaOeCrW&#10;Mbkciap525/F+k3PmHetcDQZIJYqa6u3Wm8q00ocssjOfdARr1Nc5Wx+c6TRkV6Fq8+V5tP+vfyq&#10;tNh5+zasNNiseJUHu44q1hPz6jDbSExMxogRo7B161YXcHaRi1zkom9K9cPq4fjRY8jJyjYA2Z5O&#10;NbNY+TJF4BfeE3Au4PCeRdGSwE/hpbFYdv8Ieh1agNcX9MA/T22B7yxpj3/d0gt/t70ngbHDRGNH&#10;u+es7wTRf7OpM/5hQ1f8eFs//Nu63vjR4s74wfQ2+PmMTvBZ/T66n1yGD+/twxnC9DsEytEc5OMM&#10;FzHufAOcrXmhLwscfTfMZBsrCgo2m5MTSrFu9SG0bjEEtaq2hrdHD3i794GXe3/yu/ByG0QeAg93&#10;i93chjp4sGF3j0Hkd+Du2R8enn0QFDwQ3r7dUb1Wa7z22/po0KQP1mw4hsQ0gnYKa4H2ijODFus+&#10;08Q0lrNTOg3rHnP4fBZMSECsexXZ/s1+VgC3GHm5DMg5PBOmqNR4XZAnBut9C1Ab4jP3I59g7dqt&#10;eKtND+a1Ljy9w/DBmGm4fv0+y9gpKDs8XqVsCTSX5DMcR5z2bOXL+Hm6K2M7by/jis/YGRWL7M8V&#10;f3Nmkf3ZOSw77MrI+f2K79ls31c4dp38IdkqI2PXbJhKSQVmMzNdV9fI++mYP38rmjTpDXf3lmjR&#10;fBCGDpmHoMBuCAnugd69pmDb1otITeHzbJdieygQFRbmE4xTgSIAs+KV9b9lGvWcn6frfy/vdvh2&#10;HHZZO0jpdWb9pH4m1meb+ZtzOxbbj1lQViygqzxaJm22KdiL6XBOQ2WsZyrmwfl9m+37FctTYb+M&#10;nOOx01FZeEq3zS+Gn5WdzKueL8alSxfQrp3LVZ2LXOQiF30j6tm9B/bv3WdJEJJmn/MLC4w5RF5B&#10;vgHNEiYyTEjh3zgOvLcIatc8PY3+RxbjtZkd8fNFXfDjT7vjX7Z0x99s6wrrUJM2BMqt8cougubP&#10;yZ9Z4Fmz0P+4oTO+t6YrfrKyO34ypz3+Z05XBCx9D733LsaShydwvDSOoLnAgOZnRVlILcxFFoGY&#10;RLcEnJKqneLZmVkvSkBdHADaWrwuQ64cX0u+OJ7JTC/F5g2H0KXjCNQN6oaggN4I8n8HgX5DEOg7&#10;HIE+H5DHwt9nPPx8JiMweA4CgmaTZ8A/aAr8gsbDN2gkPw+Df/C7cPPqjJD6fdCgaX8E1euMTt1H&#10;Yte+S8ikfCqgXLJMSijIjE20M1PYiZ3T7ywP7TQ7LhYrZxLqBJ+sh8pZv4n1HMUi0/DwfhY+234S&#10;S5dswu7dR/AsJtEAo+JSPVPMa4H5bMqNBZxfUGpMwFXWKRmF2H/4HEaNnYZhIyZj956TSMugIpOQ&#10;j0NHLmLO7BXYufMwHkTGGO8NdtpLigjIFZhBccrrS64mY/xc6ZXsuFhs16xdBs55tfJiPeP8jv28&#10;7lf8rTJ2joPpE+mHF4jpM7+JLfBhse5XJN3jM7b5wO90tdhKT+WsWfyXsUxkElMLsXnbMbzVdgDe&#10;qBqMZi36YPWaA4hPLGWdA7fvpGPShyvg5dMcfoGtMGb8PBw9eQ0JKfLaDqRna+OtVSbWzKnVXvIL&#10;dd9Oh132X+byMvpG+a14dWbeM2wDQ5vt+3rGUf4vVuiX2Fx0JVuA2WIrJpYLw5N6LrZNqSx27mfK&#10;v9juc5W3v+dp5lV5Msx0vsB2/vRcRcCuMPnIN2K77Tqn2U6Xrva9F/OQkh7juF+AzVs34Dev/w9e&#10;ectlwuEiF7nIRV8inSQ1oF9/fLHzc5TJITTRlICn7CRlA5zLAV2LfdpCmM6BV8dYP+W3M4VPsOjO&#10;AXTYMRU1F/TCv89uhx8t64R/+bQj/m5jZ/yf7Z0Jlsm7OpE74pWdHfDKJgLpbZ3wT9t74F82dcP3&#10;VnbCTxZ1wK8X9oDHogEYdvpTLL53BMdyHuE+44jlYK/js3UIuLYzGgBqe8SQZ4uKzP9M6nN2+iiB&#10;UlySRzCYaeyfrdlW68ecnBIkJuQhOYUg0cHxceRYIIbIfevWx2jTZgG8/T9EaMMF8PKfiKZvzsPq&#10;DZGIfAo8jgEePStFIsFkGuVcYnoxktKofLA4NetnHHg44hLJ84GzmYzzYS0vo4z0XBOWWGbFtqDP&#10;LylATmEWCsqykFeSwXs6LzEfBaXaGKmZM8ezfC+W+Vm75jRatRyM//kfPwQEtsTyVRsRn8SaVdj2&#10;s2TNmJsFB6WdrDzwq8V8Vi4K81iEKanAxg1nUDe0O7y8WsPb+01Mn7qS5UetQe/otEuhE5KZZVe2&#10;nVgT3eLyWXin34zFjeM+myIKFCcjl1tEPSouKM03G16VX2szqFOexcqXg4vJaib2b2kZJcgkNlHe&#10;pOCUP+v0vuBGZl4G8yzQQdIf80GkhDJRDlabkgeDwkJlyPpZ6TaYiIFlpBUjl23N3NOrYsdzzlfl&#10;Vx4xsjNLzNXcJzuny5lVJinpOaYO89iHtcn3+e9yLSkLe7bn5Dzce5CE8OtRuHs/FRmOvL/ADCM2&#10;oRA3IvjMgzikZbE1MaDMPLZntjXLsKGUbbuIXOIUT+WsOstn2epq56/iVfnNzipCKtMnd3mm3vmb&#10;aQ/OzzszqYgFKd/VmgFnDNZMuGHHLDz7mNFZGY4ZOkryzSxrCduMM7i105qZw3zxQ0pmLqKTUjj2&#10;WR51CplnlZ+pRr5gP2/gKcPKKcpAVkGK6YP2OaUqI9WH3MYr7+IsatK5OVT+Zc5ll0dl7JQ/jVW2&#10;iYzqUXX7Ql/VZwfnchiRNVVicj4SU7Kt/Sr2cxWedb6fV5zL+tURUvnIyEtBdmE67xchKu4p3hv1&#10;Pl790Q9ddtAucpGLXGTTv/30J+jUoSM+374DOZpG1MBNgaiNQfKkIYEh0JrBHxI5eMfyzkMOqgfx&#10;CLPv70PbL6bh9bnd8C+TmuI7H7+JH2/ogX9c18myb5YHjW3t8TfbO5Db4W+3tcM/bOmEV9d1x49X&#10;9cC/LeiEn85si6rzeqHdzmlY/OAIzpQ8wzPGkUgmXGHc1pyPxLVxCacZTEl4Z8BcUfpLMmg61YkN&#10;eNNnSuMyI2ifs4RtYVEOgWA2hY8FQCTonM9KyaLs2rD5PELCBsMnYCxC6s+Em89wNGs9DZs/v4tU&#10;AmZBcZVXNpGdQIVssDVjnyeEyTAlpRLjc7B+wyEsX7nX8KkzDwxAldA7d+ER4ziMKdOWYfbcNfh0&#10;3W58se8srt58bMCiZK3Azue7rmHlymOY8/EOrF1/ELfvxZjfxDkEkcX8V8R/2YW55f64HzxJxrbP&#10;jmPp8i+wceMVbN50DTNmfIa327yP7j1H49jJ6+a59OwSpGULKvA9vpuWCUQ+yMGp09HmvVlz9mDi&#10;R+sxbvIaTJq6CbPn7cPW7RG4cxd4+hg4eTwNDesNQfu247F+3SkkJbNMmD+Bb4GVXCLuq1fjsHnz&#10;Jcya9Rk+/fQU7t5lfIxQnMznjx59wrguYN68LzBz5g7z3OLFB7B7921cu55iAT5HfnMJslTevJjv&#10;2vQpn+Pmd6Y/OrYAZ849wWc7r2L58mPM83Z8PG8rFi/diR07L+Dc+Wd49LjUbP7MY3NQWmbM3IK5&#10;87dhxardOHnmFrJZN3Z8AhqmGSk/uvKPZVcqYE3mZ6MT8Tf1pcg7idi8/jgWzPkMG1afxbFDTwxo&#10;ymOY0c+As+eisWnzOcxfsBNTp23Eh1PWYO26k9i77ybuReab2X+bY6j4XL+Rjh07rmHRov18dj2m&#10;Td+EJUv3mLxcu5GAVHZh5dtOr+pfZZJJ5SyLmZTCozZKnI2IyCzsP3wHn6w9jrkLdmPG7O3kzzDx&#10;w3WYMHktZszZhlVrDmHnnks4feEhniWwTfPdPCp+1tyzBajtso+JL8D+g1fx0bTVJj/7D9xGQqKV&#10;di0MXb2Win37I7Bg4W7Mm/8Z5s7biaXL9mLn51dx81Y6cjjQ2HnNYLuLuJODw0fuYcPGM1i4aBdm&#10;zd6G2bO3YOumMzh36hESY1nuilh1QbbMjRymJOUAmuyw/TYgWlc9w5yoPRayrVy4fBvrN+7FsuU7&#10;sWDRdkTczTD9Tf0/Or4U569GYfPOk5g+91OMnrTIlNHChYewZetFXLoSS6Xl+bx6HpWL3BL1QSkr&#10;xUjPFSjV7LX1u5SI2IRi3LydiL37r2LlqoOYPWc763Ezpk7dYnjd+tOs/9u4cSvFqk/Hu9RBTXnn&#10;clASwNc9jVX3HqRg+2enWa6fs5y+wJ69t5GewTTxmbR0lvv1eHyx9xKWLN9m1c38A5g39xBWrTrN&#10;8r2PR09ykM22b8cjVj4y8mUUp3+lOHXhHFq2ectlyuEiF7nIRf/y6vfQvHlzbFi3HvmafuNgK05P&#10;JIIh2tG8jOZQ0kq1MbCIgLYUTwkRw5GGCXd2ocHuSfjZrHb4zkfN8erSTvjRpt7GXEMu517Z1M7i&#10;DW/jb9a3xj+ubYXvrm2NH655Cz9f1RE/mPwmqs/tjza75mAWQfPR0me4z7Bly5wIDuYUfloOLsjP&#10;RplcQNjTk2K5lCMCkc2wJRS/zIYEYF7CJUWa3aJg0IZIhqcZqfKNNGQJPykPeUQiAmMSpBkEHBu2&#10;HUZog94ICBqN0HrT4eE1DC1af4jPdt9FDgGYBI+KUdHk5mVSqDOtQltC1vwxJjIes6eugb/PINSs&#10;NQS1ag1C2/aLMHPWWQKWQ6jfYBx+8cuWqFm7O9y8e6CORxe8UbM1mrZ8D5+sP4Pwm1k4dioe9eqN&#10;NOYlNap1hJ9fdwO6HjzWzJHAJBUOgjoJWBvYSAiv/GQ/mjQdgJoMz8uzB3y8+qD1m2MxZcomnDj5&#10;yMxm24BZ11sEfgsWfYbevaehQf0hcK/TE7Vr9IaHxzuo5dYNNdw6w9t3APlduHu8i7p1J6Bl8zl8&#10;djLe6fcpVi6/iGSCJ2M3y/znE5FomT8qJhnD3l+JgOCR+Pkv3oJvwPuYNPkw1m18hMkfHkHL1lRM&#10;3AeiZp3+qF1nADy8B8PbZyi8fIciIHAEwhq8j179PsL6TYcQn+QA+uQsNhPVgQCF0h9+LcYoGF26&#10;TEFw4LtMe0+41RyAAN/34OneEzWqt0W1qm1NOfTptQTr1tzCts1Mw8Tdpnzc3NojMKgLPhizgMA0&#10;2lKq2A5yCx0z0OWk9iZWKqy2Z29MfRSZgZlUNkJ8e8GtahfUDxiBt5tNxZrVtzBxyh7W/Qy4e/fF&#10;61U6oGrNLqY8g+oOg5dPf3O/RatJmDL9ABWUh1i07AI6d52LWqqHWv3hUecd+Hi+C1+vgcxDPwQG&#10;9Efr1h+gf/9ZBnQmJFnloM2rKhu7nGKT87Fo+T4MeHcJ/IMG4PWq7djeeph6dHMfgDeqdEO16iyf&#10;mr2NXb+Xz0C4efSBr/9AdOwyC+M/XI+IhzEEWBYoNJtjGU82we/GTacRFtaP5doavj690b3rPMye&#10;eRQfzz6OXj0Wsdz74L/+q5Vp3zXd2L7de5mrm0dvNGo2FiM/2IrV624S7MVi9LgdCKn7Hn79RjtT&#10;PnrOL+Bd9pHhqP7btqjr3w/v9pmLTWvP4PF9jl8qeqZDm18t4FxxFvo5iNYCm+pQCtDdiCSMH78C&#10;QQE92Cbao1aNbhg79gus+TQSixZfRafOi1Grdl/8+reqo65MwxAE+I2GZ+2hbFN9ERI0CO+8Mwcb&#10;Nh3DoyirD4rzGV8+I7O/R8fm4LNdZzBu0iq0ensUFfCBqO3eFVVqdGadsqxZjx6eg3ivP8ulL2qx&#10;jQYEv4NufWZiycqDuHwrAVksaw0lcpJhK8YpBMibNp9BixZD8cbrLdlPu6NLp9nsf1SSN97F4HdX&#10;mbZRvdpbqF27LXzZrjw49tR8YzBqVxuI0KD30aXzNEyfsQ0XLj2xJg0cac6m5puem20+Z1C7nDh1&#10;On7wbz9zzUK7yEUu+usl7wAfLFy2CHl5RIWSJPlFSHsWj8K0LIMAtWSqQVMzz7JvjqN0esCh+9O7&#10;J9By5Vj8fFob/GBBW/zkk2746dZ++O6WHnhlXXsCZoLmbR2N2cbfbOlkDkb57pr2+MmqDvivFR3x&#10;+opOcF/cA3PuHsTnyXdxHdnGplkmGnGluchwmBsYLxla35YBrdCXfDDLcFcsu1wKJ9vHcsWr8bvM&#10;MMvJSEoHS8iSlT+dVG6WT50e1oJ3QVEuAYFsPa3lV2EhcUZWGTZtPYj6jfohOHg8QewceHq+j1at&#10;p+Lz3ffMkqnAYoGQK9/Ll1sPISlKpJwU5oPxRd9JwZj3VhD4jEP9+qvQsNEqgsKP4eU1iWBxOOo3&#10;/AjvDtqEjp3noU+/ZWjfaQZ8g/qjeetxWLf5Om7dA06ezSKwG4VGDSczHSP4/gC8N2I5QV5SOWBS&#10;tmzmV9x/XIiPpm9nfMNRN+x9+PsPQWDgEMyYtRfprHIJ4/gUpi+hwABvzTp26DwWNWpR4Pox/uYT&#10;0arVR+jZcynB7hc4eToJew48YnlE4KNpB9Gm7TyEhk5EvbDpqFf3I3h7DsfI97cj/EoeMijgU9Ks&#10;ctQ83cMnCVQ6xqN+45kEix/Cy28MvLw/gH/gGNRrMBHNW3yESR/uJeC/ivUb7+CjGYfQpfsSNG46&#10;DfXqT0Vo2Di8UfVNvN3+faxef8CkWXnMZWYz1VyYF60UdOk2DdVrEJR6D0SzZh+iOYFr+/ZzMXTo&#10;eqxaeQ5Hjz7DqZPJmDptH5o0GYdGjSZQofjYKALNmk6Fr+8gApoeeHfIfFy6phbqKE/W6fMmowal&#10;u6zccthhtStV/fXwJIwduRphAe8hzG8sWtSbjYYh0wgu30ODxuPQt/9yzJp7FJ9uuMb+eBrvDF6N&#10;hk3GEziOJVAbzbIfY65uHoNQy7MfFakJeHfoaqxi2SxfcgWTJ+xH506L0bDBJNSvN57gle8EDECj&#10;JsOw84vrpi5VNjlMjxSA81duYtR4tlvfzgTPAxnXKAPihwxdS7B4DkeOpOHuXeDBA+D4sXzMn3cZ&#10;vXp+yrKZhpCQSQgKmsB6Goy5i7bi5n2CLYZtyp1tP46AfdWnp+Ef8A7B3EcEbSPh5fE+Av3HoG7o&#10;WLahKRg1ahs2b7mLWfMOY+B7n6LVW9PQqOmHaNh4GurWm4ygkPEIDP4A3n6DjCLRtdfH+HjhMazd&#10;dAPTZh1E1+4L2EfGoFO7hfDzHILXX2uLZk3ew4rlBxH1JMexybGMYwDBsj37XAmANqcp8lmtity4&#10;noER762hYjXY7HVo3vRjfp6Axo3msI9OxZtsE9NnnMLefSkEyfcw5aMjbC8z0KrlIrarOfDxHkZF&#10;uAfeajOO4P8YnsblmVn+jAIdHsXyYTznwx9h9MQVqNtggAHNPqyj0PrD0a7TLIyd+LlRGj7bHc3+&#10;9AjLV11n35uHt9vNYh8ZbRSHarU7om2nyVi/9QpikjR3bvXzPPKTZyVYvPQY+/UwKn198dbbrF+P&#10;wQhhOfr4vIuQ0GF4f/harFt7GevWnce8uUeoMK5Ft84b0Kb1MioAE1G1Sk/4UUH68KPtuHYrDYns&#10;s4pDnJSRVt72Z81biO/+4McuAO0iF7nor4+CgoIw8aNJiM2MJziWjSz/EUnmZ1P45BEAcMSUT2PN&#10;YqYQ8kTzxnkkYEnMCXQ+/DHcVg/Afy3tgJ+v7oAfftoG/0r+h3Vt8DcEztax25147YK/29Ad/7Sy&#10;M747vzN+tbA3GmyciJHnN2Fz0jVcK0mALAStk8+03G3NGltL4c+hyf8eOVC0YQeVR6t7Wt7VRhq5&#10;qso39ofE5MYX8s6tF1AvdDAC/McTaM2Ch8dwAssPsWtXBPKlbSgcoXOBKSoDxpUbSXqAwoiJLcLI&#10;D9YQeI9FWINlaNBgPoXcSDRtNg6zZ+/CjWvxyMxgICYcCklK4oyMAqRlEIDyfZmSbN95FQFBQ/j+&#10;eAQQmEnwjXh/Fa5fSzNIX+DNHIrBCDXTJlAdFw8C6H18fgyCgz5EcOAEhIWMwtKlR5CcyvTxPQnI&#10;9GxrNqth/ZFo0WQ6ArzGwdttOAb0W4HPP7+J6DjVHHNXUmhtJmU2ZX4SEVGMufNPG/tw/4Dx8PFl&#10;PKHj0KfPMuw78NikXe8lJyfjaXQaevZdAC+mJSj4QzSoPx3udYaic4e52PP5LTy4n4JsTWeyDHVK&#10;ZD6ByNOoXEyeuJmKx2A0CJ3CPPDdoKHoP3Au7j3SQezMA/Mp8HzsRDw6dVyMIL+P4OvJvAZMNgB5&#10;yvSNuH73CQEflSMqSAXFDJvKmezTo54VYcXqM2jXfj7TNIkKxlQCxlkEgCPRq9cyU7ayCpKZD+GX&#10;SZvFql99Z8GZ9qJ2o9UL5pfP37mbiw9GboK/10gEeU9F/eBlCPCcipZNJmHrxouIepplZkELS61V&#10;jixme9GifUzz+/DzmID6IfMR7D/dzMAPG7ESZ688RjLLRnHk5ucZv+PnzqaiR5fl8PIcjfphc6hc&#10;EeQGDcPcxQcQk1hqUiizAfHpk1fRr/8Y1PFsgYB6nTDovWnYc+gSlSgZSLHJ8o9s1cttj1k2x448&#10;Q99ey03bCQz4kGUzGp27TsWJUw8shY0RyMZW1l+frDqNIP+hCPGfgOYNFjGvHyIsaBLmzDqGW7dz&#10;kMn8qa7knz2ZqH7rzst4u+1Mo1DWC56HhqGzWW8j0LbtOOw7eAmPo2NZp9aMv9qaNr6OGb2ObX40&#10;2/9s+AezfVIRHDL8E1yNSLfCZpqlLMiAwvI8ov5bbFiN3HRP/p5H7UKf794txpB3N8Dfl2HWncHy&#10;m2hWRTp1n8U2cQz3Hms/gdqv+lMu67YUd9nmZi44hNB6VHSo5DRu8LHJ87B3N+LRAwJcxqN31EIu&#10;XovE8A9WIaz+OCpEczh2zGa/H2fMk2SioTI0KxtaDePz6TlFRqndt/8W+vWdjwb1RnLMGQO3mlQE&#10;G03FkoWnkZKs1TLGwQjS2O2XLQ436VD6g4OnUsn5AA2bjsHkj7bg8vUYS7nn8yJtBk5mXWnVrEWr&#10;KWYSoGXTJfB2H48WjWdj7xexfIbPmTxI8WU7K8lkfAXYun2by6Wdi1zkor8uqlatGsaNG4fIyEgz&#10;iMr9VG5uNoEdJZpGYrJAjjbL6IiRJPKV0iSseHoavY4uQs2V/fHdGS3xLwtb4QcbCZDlw3lrJ/z9&#10;9i74x21d8Q+bOxsvGv+yujN+uKIr/n1hF/iufR/9ji/HquizCC9LRDzFg+YysjkkaxbvZQD6f59l&#10;A22zvjP7Agu66p4ErzOALs4zv1cE0CFh3x5A+/pOhF/gHHh7TyQQHIMPRm/B9esEU3xV6dBGQQEZ&#10;c8oj7wlPGkFLobZ91w0EBI5EWL2pTMcoCs7BFoC+zlpjHKZcS3WWZI4BuhLKFQF0SNB4grRhWLjw&#10;gAE+esbMUF58jJ49pxEEvYdgv/HwdR+LDm8vxvatkeXPySq9oDiDQpVXps/YiDONz+JgTFFq1xlm&#10;0ublM4IgdCSmTt+NuFirfcl93uMnmej/7gr4Bo83M89BgRPRsMGHWDj/DNKTrXJSvQic5uQLuFrK&#10;w5Yt19C00WQE+I1DWOiHzPtwdO0+HVdvWsApm3/i+P6ceXsI9EZQSZgIf+/JfHYKxo77DDfvWEA7&#10;l+nWVlSBgoIiHTJvlW0aMfCq1dcRGDyGIHEy0z6DAHoEAfQSJwCtSmZDIDATWz50BWgtv8AKV/OD&#10;lQPojwiglxBUTsG0D/fjyUM+yeahnKo/GNDHfO764hZaNpuKugEfITRwllEEWrScjk/XX0aGZtj5&#10;fCnjzcljnHxes8Uj39uJkOApqBc208xae/m+i2lzduNZgmO2kvGoVap9yMb8+s1C3OF7Up7MBjNy&#10;Ous37lkBYqLyEH4xBof338OmNeEYN/pzAv6PEeg/jelZyCvT02o0Dhy6ZYCigLnSnZoOrFhx0szk&#10;hgVNRr2gGWw/49Gt40pjF29sm5kEgWet76hnnL+SiP7vrIK/z0SEBMw07wT7jzTtMj3LWrXILsgx&#10;7UxNQgtmixYeMbPVDZrOMwDazecdDBi8FBeuadfENwHQTKzCegFAryOAHkUAOq0cQGtFIDndKj+V&#10;kTZOyiQkr0huO6lo7ryJlq3ZB9mn6gZPg3vNYejeaRHOnUkxiqvS/uRZChYt34H6jYegVu2hbFeL&#10;WH7zMGzYNkTc0UqXo0yK8hx20wXIyJNDUN5nMvfsuYeO7WchgH0pyIcKVfBM9sc5CL/ykOmn0sMH&#10;MzlgL1t8mWPKaNQNpdIbOMmYlr07dA0uhaeZVQi1xTxWkkzW5IZQiua1WzkYMHAV0z8SDcJmoHaN&#10;4agbOB7Ll15k2GzJzLgAdLGjr0hp27nrc/zwR//mmoF2kYtc9JdP//Ef/4F33nkHV69e5ZBsUYp2&#10;9Wh6QWuLHF3lKSCbIzGHfcSQ5V95VfQ5AuclqLKkN34wV4efdMarO3ri/5NHjc1t8cr2TnhlWxf8&#10;X4Hp1R3x3RUd8Z8re8Jr7VA02zgO6xLP43TBY4LmAsKKIoZYgNycDJRql5CZFv0zmoH+gwPoTxES&#10;+hGCQucSQI8n2ByP2XMOIT7BejUzU3bZVnnYp0Hm5JdRAFq2zOu3XKTQI4isO9csNfv5vucA0AqA&#10;Qs+AZwI++UoplVB2AOhpB0y6g4M+4rsTEBQwCPPm7TXAR4Jcy8H7D9xBo4bvEwDxd58PEUgAOrDv&#10;Zpw/RwDEZ2TWklUUy7/JjIrAhgBU3hkk7I2N+Kb75aYWvv4fwNdnGIYOW4eIWwUGpOXzmXv3stCz&#10;z2IEhhHgMh/+/mPRvNkMbN0cCeIIU1ZqFwLQ2XnJ5QB6//4HaN1yGrw9CXQIJAL9x6FL1zm4dDXV&#10;gJw8vvI0tgBjJ6yCp2c/NGk0nXmcgLohE7Fw0Wmm0wKf2UVUHKkA5BWmMQ+ELAxbedf12Mk0NGsx&#10;nekioGMdyQTBAtDpFoDWlK+BTypVvqB6FqBmWYgtN2AVZqBHbSCQH27Ks37IYjMr+/HME8jQaY6M&#10;V6sMticLgdGTp6KoKEwkgP6QYHKGAZft2s/FF/u1S4Dtg2WueHKMjT3rlorL5AkHDfgTgFaZevoO&#10;wIy5e6hQWABQWxwEdoXq0hjvpUtl2Lo9HlOmHEa//svRsd2HaN50KEL8OsOjZiu413gLVX/dCr5u&#10;/dGEddkw5GMC3PkEWCuoXM1Cs+ZjLQDN8MxmW14FxgWgA/0HoWFdgn//KQjwmoD3Bu/AnQgCMaZV&#10;YC6TSkgq0668XLmRZgC0t8doKgrT0DB0JsHoB/jkkxPIorLFx41niCLTH1hWzMfKFacRGjbJAGi/&#10;oLGo4z0A/d5djPNXdf6o6pflyme/EkCz7gRAVX7aNPoigJ6ABo0nYO2ma6ZNm/LLkSKqumabFKDn&#10;p02fh6NF68kIDByNhvVmU1kYjT7dVuHiOU1MMH4mXpt7Pxi/CG6eHBu9x6BRo/Usv4VYtOgy0gjO&#10;LcUtH3llOp1UG/bSOeJkEFAXmN/Cw1PN7H+Q7ziE+s1AmP98NKn3EfbuOYdUNmilP4dpXLzgAry8&#10;CIBDpxoFwJtjwpgJO3D3fqEBy9ogmJGjtsty5F/l6e7DIoz4YAP8/NnfqWRqLGnVbCZWrbiEHJa9&#10;Ns4KQBdyHCws0VhYhD179+Pff/4fLgDtIhe56C+bWrVqhdOnT3OotCgzM9Pyf6wRNJ8jrwQqP2dS&#10;sCRzoHzIoXJH+m28f3kzfjOvB36xtDv+bU0vfH9Lb/zd5i54ZUMbvLKlLf52Zzf886Ye+P6q7vjh&#10;oi745YLuCF47AsPPrcH+rDsE4dp0mI/0kixk5aSjWKhJQktcUIQSubP4KwfQHp4j4Rs4Db5+Y9Gg&#10;4Xh8PO8AklKsZ9IzFBBfZ73II4ipLkpTiW+ZWGzcRgDtP5HCfiECCMr8fEcYG04zA82H5ZqrcgB9&#10;0LwXzHjrEbwGBw42ADoljdXB9wTejh57hLfenGSW3QWe/T0mo3+vDTh2NJYgXvAhF9nFVLPKUhl+&#10;FvJZKMbmWulm2j759IaxY/byeR9+AQIkYzFy1BbcvlloZst0qt2Tx6Xo0mMeQmXDHTLJMmFp8hF2&#10;7XxsTAYEKvNNYeYx/TrtjUCK6ZMHjrdaTSXQGYsQzcwGTEX3nktw+XqWATTi+PQSTJ6+GnU8uqFJ&#10;0ynwJSjy8xuJOfOO4UkMARjTqVUW+UNW21TZqnzk1YMYCYeOJqFewwnGDCUk9EN4eQ5Dr96Ln89A&#10;y52IakIvis3bitkC0V8G0NkE0ARn3u8RQE8igGadeU3CnBnHUKCuyPSYmUTmUZtWZeJw6nQUWjQl&#10;QCSADwmYAU+3UXirzQzsO6xdCBYAlfKSlUsFgO8/ewZMGLuPitEkB4CagOCw9zFr/gE8jra8Zqh+&#10;BKAvnnuAEcMXIyhoOAIIPv39WE9+76JZ4+EYNHA+li3Yi907wnHlXAIib5cgg03q9g2GP/oYQe5E&#10;uNeagkYN5uHN1hPYVu5b4TKvajvae7xy5QmEBg9FgPco+Lh9AG+3ERg2eAuuXdOqBUuoSLC2CNls&#10;l8rL1dtpxtbfw2048zoNjakAhAaNwMZN55CSUca2VaDSZOmwZPPKkJxYRnB9xqS9bkOC1sAxZgb6&#10;nSHLymegtdHuZQDarPCUA2gd5kMgeS8fQwatYbsawfb6EQKDx6FZyw+xbvPVcpMTM3trfWI7IUDm&#10;py1fXEHLtyaxDY9Go/qzTH67d1yKk8dSzTH+iubR03SMnbQU3n592J4mo2nTDXCvMxVzP76AZCo3&#10;mrnP0SoTQ8wuSSRrnS7HeExRn7xyJQ3vD92EhmFs9x4fIshrDt5uPh+f7TiGtAy2X76fy6a3YN5p&#10;Ko3D2K+nmnarGfTxkz/HvQcsBYajEUmsfKdnyNWlXG6W8Zkt8PEbxLFgHPvTeLRuMRNLl5xGNjuK&#10;Np7K14pc8lkAupgK9iH853/9jwtAu8hFLvrLJE9PTxw8eBBJSTLEsEjA2ZrVozCVrV1pCaGhZa7x&#10;hEJhb/pdjLq4EUEbRuEXC7rgRyu64tU1BMkEz9/b1secIvhPG7rhH9Z2xA+Wd8Frs7qg0YoP8N7R&#10;1VgXfR5XiuMRZ+ZOtMDPkDXbI8TEuMQSXrqnzT3iPy5ZAtRiB1GgWKR7BPllEhgWgNayvbKSR5Al&#10;AN2w3jCCVtkwf0zw9wFatJiEnTtvGecgCqfEfBDcLUBhQQ7zzVAluHl9GpWHD8YSQHu9j3qNPzaz&#10;tA0ajcaa9eeRzsqQ/mBm28z7lkeQwmKCCN5XqaVmFuGLg7cIej5ASPBsgo2p8PUZji4dZuPA/kgD&#10;QJUGKUv27LWW70+fjseAd9byWc3IziYTvAYMw4IFBy0AzefEEXdTMG7cWgLUkQbA+XnINnUiPp5z&#10;CE+jLXMQy4RDYJEAgMkUgNLy/JXreXh/xGZ4eL+L5q2mo2advmjcZAxWr7mAxASWC58RaHzwIBe9&#10;+y9CQNgYk3/N4L3ZaqYxEzEbO014mi3LQWGpQK41w71v/x106TgPfj5jEBYyDz5eE9H/ndU4e0nn&#10;X1ow9klCKg6dvIVmrYYjrP4HZnldAF2bMnd+cY8AzgJE0iPltk51I6AiL4OXrmZi3ITPCfxHmFm8&#10;umEfwcf7ffQlwLt5I8MAYh3UY+pGBSs27UWlotgFni0Abfwi83e5Qxs18lP4+wwzS/Cy81WZzp19&#10;zBwdr/izc7TpTM4aLTMOedBoxTYlJSbYn4DYbyLad5yN3cy/lU9tbs1EXmGGaS+xccC0KYfNZjB/&#10;P9Zv2BRjAz1p6k48jSEwZxxyIXftejTGjprLPHXA22/PMBsV27efgzVrryOOyoUpdxY7mxty2Ral&#10;98qJzPFjCcY+3d9/FJqwzer65ltjsHXbeeMzW+WnGc5YKmnr1p01ilkw6zU0YAKC2E8GD1yP8HAq&#10;0nyugBoU4SFS81NMXq7fScOAd1cYUxmZqjQKm8a6HcE0nSB41gw0VdlCS1Hj68aEY+XKU2azYXC9&#10;GcaEw9N/EHoPmIezV+JM3WYSHX49gJZyainGd+7mYejgNVQuh6Nu3Q8t++Em47F1Z4QBkaZmizT/&#10;nMc6Zbmz7evezoPX0aqN7P2HoUmjWfD3HIsenZaZGWi1L9V/amYJ1m89hNZtR8PH/z2GTYWIQLh/&#10;vw3Yv++pAb8ql/QcAujCXOM6Li3HUnq1avDJqrNo2piKjvdw+HuNRljgVCq0K/DkSTIVQGsFQm7q&#10;Fi04Y1ay3N3fN0qpm+e7mDxtN+49fH7QFHNv2qYOw8pnnI+eFWLE6E/g7tnHKNT+vh+YlY9PVp1H&#10;Th7LnZm0AXRBsRTZYhw6fBS//k0VAmiXKzsXuchFf0FUq1YtzJkzB1FRURTM8mtrHeagwzmcZ3Zl&#10;f5hIYfCMg+m5smeYdGULAlYNwc/ntMd3F7XFd1Z2wN9/0gH/uqE7frixF76/sit+8HE7/HxuF7h/&#10;MgytN3+EzQ8uIDw12hxsQtnMMCl0CymoJJwUlRCPmN+VFnnIEGDPc7AZzB0zzv/vWbbPNus7k6xk&#10;66p7FDmyaxWAk/i0AZPAnwB0/bpDCFTGmRloT88RaNlyMj7//Hb5DLQ8iJQSdOvdYtkk6LbCJz95&#10;motRY1bD0/s9hNSfSiA9xHhCWL/pgnEfZ0BmkUpTs24CqboWEgRZ4DUrvxSXb8aiecuJBEAEeSET&#10;ERoyDvVDxuC9wWtx+gjVGIYjICSwkEzgun37dQx+dzWCg8fCvc4Y1Auda2w2NSv68Zx9ZuZQXgMU&#10;vq5nzt9Hh/aTCNyGIZj5bFJ/Opo3mYxxYzfg0pVnZkOSPaOuOB49LsG+fQ+pGGw1HhLcPN8heO6N&#10;eo1GYcasL3D7HhUQNQWWTX5eCe5GJqBX37kIrEdgQLASFPwBWrWahm1b7xgAbRQOgh7CMgJRbWXV&#10;iYgC0BHoREVBYKtB3Xnw9RqP/gNW4NS5J3xCwFhtqwyJGUWYNe8zszLg6f6eMfUIDvoArd+agrkL&#10;9uFKeCISCTqlEIlv3srCsmXH0bXHXKZlFGq7DSGAnvzVAJrpEb/YZtTCxUXsC1LCgHv3szF2zHoE&#10;+A41y/D1Qj42GzM/nnUYGdrzyfLTQUXWgRvFZiPhsRORaNZkHOoGsm6pIMmWu0OnOQTQdx351ApJ&#10;BgFOkon/aRQwZdJ+BAWOp2KnmfPJbJsj8dH0XYiTxwY+k82mfOJkBPr2HItqVVrAy+td1KrzjgHS&#10;GzbeRLojLUJapvnxms12dPrEI4wZ8wnBZT/j5q5evUnw9hmMps2HY8XKA0hOtcwQxHFsazK9CPAb&#10;gFDWa7DfGAP8NLt79ZrlySGvVFuXM5BZkmbycul6HAH0Mvh68/mAKWhYdyrb5nADoLPZ1lUmAq76&#10;xCiQw/pateokgkMnICCUymPgGAOge/WfixPno8zCmizTvt6EowjZuZYJxO2IbKbxE/bp94wnGSlQ&#10;Daj4bWWf1qqEAKjGK7VDtUmjQPLT7qM30LrdRHh5D0LjhjNN/fbssgxnTlo20DK7kjvJ2NQMzF+2&#10;HUFhA1DLg2XX7GOzsiGzkb17niLmGcNnOpz5ypUULFxwGG+3pqIbOARBAYNZRv3Rp9diHD4UaeyY&#10;zYmhzKdMvxbMO4F69ccbM456DaaYPigF6s59plVlwTCtzZgcR0otrzWPY/MxciyVF9/eaNSQyhr7&#10;SLPGE7Bq5ZmvANDHXQDaRS5y0V8O/ehHP0K/fv1w+/ZtDosW2bPNNknw5+XloaiIgoPD4m2kY2nM&#10;Mby5fQL+a2YbfG/um/jh+i743vYe5gCUv9/UCf+8pgt+vLwr3ljeH823TMHkiztwOOMxdMCrQLMO&#10;RpNT/5wCiRcH8UOZUICkpZjCSgJLINp4hXDwH5cUv80OKs+A7j034TCbhvKzzGavHAKKHZvPGQCt&#10;Geig0BkUWCPRvv0sHDz4yHhEUNYEoMuKBZwtAC1AaOx6WR4C0GMnrIOv/3AE1fvQzBQ1azkG2z4L&#10;R6bD0kVu9Fi6BFZpTIeW6+VaLo+CrMSAoYSMUkyf/Tlat51qNhDKXZg/gbyfzEkaTEX3tgvRu9N8&#10;dG4zA3X9B8Pbsx9aNp2G9u1WUNAvhL/PdIQGzDFHky9dctKYZsgzRU5JKqsszxz8EB1TiI+m7DQz&#10;iT7uI8kj4OU2yHjn6NJpCoYMnItR7y/FQALhN1uNI0h9F69X6Yyq1XogrMFodO4+DwuWnsCDxxaA&#10;c2Az5Bdk4P7jKPQbtAABYaONAuHHsmjTZiZ273pgZtA1Myw77jICray8WGOGIjB68NA9xj3H2CVr&#10;ZtbH6wMMHroCl65FM9WCN/n8Z824JacDK1eFo0O7pQShUwikR8Dd7V3GNYDl1ReN6g5Fi0YjUS9o&#10;MNxq9zCeIzp0XISePdfj7TbLERhIIBc27atnoMubj9VmVN+qKwGN7PwC8/yjJwWYOHGTCV+zsfVD&#10;PzblvmDuUaSlENQIoBFA6+Q3zWxmE+0cOXYXLZtPMADUz3scAelYdOuxAIcJZg2EY3mUIo1xJBgA&#10;9SwGmDHtEMLqTjIAWjbQcgM3YcoOMwNtyp9JjH5WgIVztzHsEWjaeAY8PMagTq3Bxr3c+0NXM4wd&#10;WLpgFz5duRfDh87E22++C1/P9gyzB58fY0xiQkImmPry8OqCUR8sxeXwGGOaYQNoHYpTP+w91A0a&#10;zfzKrnkURo/cah0Iw7TnlmYxp+nILrMA9PU7KRg2XLO/o42ttzysaMZ13fpT5kCfQoJf2eDK5Ear&#10;HHKJKJDesDHbfvAUuBOg+wYPw+D3V5SbcHzVDLQSYa42gOZzDx4WYOTwDQgOGUkAPd7YDzdoMhqb&#10;P7tuDpsRIM/RgUQmHRkE6dlg0vDFseto01HuJ/vB33cMvOq8jz7dlyP8MscLRpFMrUQmT1J97z9L&#10;wNJP96JTz1nGvEKKnVuNQUaJbdN6OgYOWGm4Z/eFZra/eZMpxuNMnZp9zF6FN98cxfJejOOnIgwY&#10;tk2QNMzroKLVq66geYtp8PYegdCwCab+P5q5C3cfcPziMzJByWMfLy7JMatHMmV6msCxaNJqAuie&#10;ZrOvF+NT2W/cEG4BaBbmcwBtrThZALqqC0C7yEUu+vMnn6AAfLF/HwUCicIgO42Ddw6Bm3ac8buW&#10;8TPzOeBTiMg/QFxROo4n30aLbePx20964ofz38KPV7THTzZ0w3fXdsA/rWqDf17VFt9b3Aavr30H&#10;bY/Ow8Jnp3GZQi+OUWSQk/MKzLKwhJQ5kc2K2vrM+xJKmpm02UhOSXCxpld01Qt/VGIaDFck3ZNC&#10;oI1aYgIyg4ytn06fiEDPrhON3WhI6CiClXfRq9dMnD79yJhpiM0hLQZAExgVFRgALffVKpdMFuCi&#10;JZ8juO5A1G0wAh4+XfHm2++bU8J0EqHKUJ4zBMbyC2XHbM1CC1Rrhl9FKRYo2rrjCvr2nYNWLcei&#10;Ub1RaBA0Cg3JYX7vox4BWzPe69NtHjauvY3YZ8DNa8D7732GqlX6mN32oQHvYcP6Mwboyc40NSea&#10;8WUbIJeWWWSEc/QTYMmCc2bZuGlDAbreCAnqiwCfLgj27QZvt47w9e6GJo1HoEP7jzDsvU+xZPlp&#10;RMdqRYJpZdjSp9KzlQ+BzBykZKZi9PjFqNd4GDy8eyIoeCB69piJUyejTHuR/ahSpGdzC7VZ0Zpp&#10;O3P2PhXF2QgNHmzNygUOwPgJK3E/KpllIl8BWcgqsexTVT4CMfHxwJbNURgyeAt69l6Cdkyjl083&#10;KhKD0eHtcejUYTLeG7YaBw4kQRZPX3yRiTdbL2TYkxEWRhDjPRR9+y/AjZuWDbTc3mmG2W4P5mpI&#10;tWKZ3AhAywxHTT8+oQizZm2m4vEuFa9hZia/Qd3h2LvrptVX+IxWHIxbPWO7LpOCRHTuOBH1Qoey&#10;vN81NsWDhi7ClRs6A1SATofpZ7K9pJj3E5PKjC17kyajEKCZSv+BaNFqFNZuPM30Ms1MrkwtFF9S&#10;fAlOHHmEPj2XoXWreWjScBKaNBqDRvWHUinpDj/PNgR1rdH+7SEYO3Ixjh6INKZJAq6LF55GgwZj&#10;TJuv4/YmBg2egpOnbpvNciobmSPs2XMF3bpOQt3gdxAcMBBhIYPw4eRNBPk6S5RAroTjE9OeU2J5&#10;Trn/NIMK5Wrm0ToQplG9kWjXZhxOnLxjAUWVpez4S6WYWH3o8OFbaNN+KkLZvn38+6Nh06GYPG0T&#10;HkbJDEarNHyHz1m+oC0QbQA0xx2btU9AXogUXkxsISZMWIuGDd5FWL2h8PTphZ59ZuDEmSeWeZLS&#10;TfBpjuYuyzTpUdovXHuCQe/NI2B9h0rDcIQRyI/5YB3S0jRhoPdkf85WyTFXTVrtUv6Vd+y6jUED&#10;P8GbzT5ESMAQ1AuRwjEU3u594Oc1AE3qj2XfpDLcbCIG9l+GWTN24QSVJ9uzR0xCvGln5qAmpl+z&#10;0bt230DHDlPg5d2HZdIX9dm+5y/+wpzCqfQbZhlKmdBV3zOZoHmLt6Jew75oUJ9g3q83Fc4JOH7s&#10;kRmLcjnIy4SmqJTKO8eE5wDaNQPtIhe56M+YXgusjfcWTMbVZ/cJMwoJdjiSCnNolJblAUd43ZPX&#10;Xu1N14zz9qyrGHJmOeqsfxevrH4br2xrh7/5rDv+dVNPfH9xR/x8Rjv4LhiATmsnY+GFXTgeR+BF&#10;ASAYpy1j2QxWc6PZRIkGPFNKvIz/Ukh5kc24TZrBN76Mnz7F3bt38ejRI2MmY5OetU1F7LLQZ5FW&#10;BWROk52dTSGbZlwK3rlzB6mpqeW/mxlOp3crZz6sIMX8nJ9XhoS4TDx9Eo9nUSlIiE9HUkI20tMs&#10;P8H2c7pmphfxuVg8fPjY5MNeqVCc2iCn/OmzViuc8617SndCQgLzHo0nj+Pw9HEi40szcWekUdFQ&#10;23OkyygTjNNiO92WHbyxjyfJRv/WrVumDFQeNjmvlhh7fad0yJY/ltrA9VtX8JRtPzMvnS1TUMXa&#10;hKeT07KIGG/df4oN2/dgyadbcPj0VcQS1KgoMtgvIh7HIyEzDUk5KeawC4EhgXytAHyy+jKaNZtA&#10;8DwKnl5UFIL6YdKU9Yh8bIEmhaE4lM2voorpVrnduHGD5f7Q5Evl/lUsiif6v3fv3gt7GWxSOxLb&#10;zyouxaE2pZWouLg4ZGVpncgi1Z/iFdvtR0pdSlKuqcv7957h0cMYKlppSE7KMu1EKyZ2u9FVADw+&#10;NgOXL11nPA+QkZFh6lVxK3yR0mOnWxwbG1teDmpfqj/ncrFJaVc7iImJMd+dy6IyVt7V927evGni&#10;UDrs96yNnl9NamNim/T58ePHiIiIMHWkPqk2aOfLTrues+MSKR33799HeHg4njx5Uh7m8zZfGfMB&#10;BUtWv4mOSkTk3WjcvfPYXB8+eIa4mHTTf3WWlMpdSoxWsdSfVW/y0qM0KTyR8q3+rDwo/SoTpU2k&#10;55zzomedSX1PY5nqy7nNqK2I9L5dpkePHsVvfvMb1yZCF7nIRX9+9Nprr6FLz664GxWJTOM3VBvO&#10;CB7yCs2sc2lBGXJ5zSiSZ40yRPGJk6UxmHzrc9RdNwq/nNkBr856Cz9a39OYaPzr0vb46cJOcF89&#10;CL2PLML6+Au4zjflSUNWi4KGWWVFyNLGEw2mZB1Pq0nkLwuG56zB+s+dbZLAkdDX1b6vPNqCxX5e&#10;n21woO92WTiT7iscG6DqdwkqvWuHr6v9buVsCVV7xtvMZJIFePLzWGfZBZaQJRcVllHwEnDwvq5m&#10;JpzPSgBL2CsdzqBA8TvnQZ+VNhuw6dkCgk4rPIInhmenQ/ErPrlFVHBWWp+DZns2UJyenmoAifIq&#10;VrgKX5/tuJ3JTmt5Oeke48nJZR0wDXpLOmQG5X9UTC7adxwCL/83UcezFRo1l5eGj7Fu8wVExfM9&#10;pk0z1MZ2l5/lR/d+JLBzxxMMGbjZ+NytFzLW+MJu89aH5vQ2bfDU81rYUVxmtYVpfBk7k8rBvqf0&#10;28Dzq1h51LNqG3rXLiP95kz2szY4Vn05x6/vum+Xq02qJ9Wd6syuP2fWbypktRXVdV4uxxbeNwXv&#10;CN6OW/Hpsx2/TUq/0mynx37WJvsdm/RZbUL1rN++irVJVmyDRIWruBSn/f2r2H7GLi+x3hUrfJt0&#10;X+l2vieSMmmXq3P56vPX1y/bEctT/VH1ULEO9D07i32Nv+u73dft+tJ3Z7LTqLTbfVTxiOz7esYm&#10;PaN0VpZfkV2Hekak73pOpM3p//3f/+0C0C5ykYv+vKhevXrYsWMHR1MO+Gb7tkZbDn4EEsZsgAOc&#10;ZohTKeFkLXkBKVj67Cxafz4Tv5rTEz+a3Qk/WdELv1zbHz+d3gY15vdE8+0TMOHmdhwovo+H0JHd&#10;BXhakgptlcmD3HFZHjs0xmoIFnD4OvAs/nMnCR5bKNpkC6qXkfLt/N7LhK+zMLOfcb5nC8CvYkuo&#10;5RuwIZdvEnAl2rxofqeyY4SkfC8rPRaw0fN6zhaMzmSHaadFn3XPOV2VkZ5/LoytOOVBwxksW8w8&#10;lbOEsVUmlYWv/IsUrjMYEFn543v8bJh/xAIWmqHTZjniF3yy+jB69JwMD4+OqFbjbbh7dDebNTt1&#10;nY2u3T7GyBFrMGrkWrw/bC1691yMVs2nGXtdj1pDULv6AFR7vSe6dpqPDeuvGi8XAtqCFZlE0Krd&#10;L6f6RVK52KQ0O38XKd9fxcq3DYZUF7qnMHRPKx4qG90TVawnOy47LPs3XfWb6krhmroy9WzVtdqJ&#10;VZfyoqMyt8vdVohfzENF0jt6306vHa9NdjnY+VAabLa/W/F+ffl8FX3d7yKlQem00+pMzvE4/6bP&#10;yp/SWpEUnp12kT5/FVvlYJWV6kHh2vVRbLz4mFCsv6wf3dfzdnrs+hcrLOd0ihSHTfpsvf+8/mzF&#10;2YrX6mf2d/s5vSPSdxtA7927F7/4xS9cANpFLnLRnwdpk+AHH3yA9PR0M4gVZBElZBFkyCdXLgfh&#10;/AJ+lO/lQjxBPm4gC4fKYtH/2Cr8+qNu+MmUDvivpf3xs+V98L3F3fDz+V3RdcdMrL9/ApF8VrPN&#10;T5GOp3mJyCjNJlDQwMkB2Ex9WB8NajB2G7zq4iQMKuO/BFI+JFBssgWJsyCyn6kowES6ZwlEC6CI&#10;9a6zYHJ+TwLMFlT285UzAXIB68m4elNY1uxuibFx1PvWd/0uH9a6bz+nzwWFWlew0lIxP0qPnQZn&#10;0v3naWUaGL7sMO1wxfou29Likjz+boPlytgC+84kUGLPSIvssqtIyr/jk4MtMk3VwQK7UvKePi3C&#10;3n23MXPWNrRrNxa+/j3gF9ALIcH94CHbbS9tHuxPfgf+3vIcMQRvvzkJfXvNxRe77uHpE4bFJMjG&#10;V3bEWfmWfbhs0p3jfhkprc71q7w5t6dvQgpD9eEMblQuzuHY7cImPa9nKsb9vJ6ZLtaV6kHtQ+3B&#10;Zn2325Xdhux61lXf5dbR8tNtkeJ6HrZVdzbp84txW1QxfTbpOeX160j5d86zM73svjM5ty09r+/O&#10;79llbadf38UV81YxLj2j9Ov+y9nqhxX7kNV/XlRAnX8X63eVv8C2TRXLV3kRV+zbIqXPvl8Z2++K&#10;9F2kNNtjwu7du/HTn/7UBaBd5CIX/emTDkPZs2ePWTLUQKYB0MhujWccQ4tyC5FRnG/cyT0ieN6f&#10;fR9zHxxB842TUWveAPxicgf854yuqLpkIEJ2TEbfW1uwIuMabiMVMSXpBN05hNAEVUTIJQpYs0wa&#10;QIVAxBpLNY4qTskOh/x4UbOFdOMAAIhjSURBVCD84dlFX0UqH1WMhOu3Yb37+5TxN41fz9hxVeTf&#10;hxSmlABZ5etqeTyx4hQ4tJqpmq3MOsz2AEYpG+eEJHmtKETss2I8e1qMqMeFhuNjZI/K5xiMwLhh&#10;vmeFJXAjB3nyCy6/1IpXafhzJZX/N6m/l7Fdpy76dvSnX/6yhdY4LMXWtosWoJ43bx62bt3qAs8u&#10;cpGL/nSpSpUqmDt3bvkGNc122JtYZL8qUwq5kdOcdCJZx29vSb6OHnsWoOq0bvj52Nb41Ycd4LPw&#10;XXTfMxdz7xzCgZwHfC4fcRx8tfXK8lhbZoCGgIIJVGYhcl9gIw/dk8mIZlv4lKCEuCLg/UOz4nPx&#10;V3EJa0G19y1Y71Ya5jdlO27NkFmzZC+G7Ry+A4gKkNps7jmH97uxOc7QgFj5hJFw12d7i6vlOUUg&#10;Q14YzIFBbNO5hSXG3WJOPq/iLIIDPq7VcqWJLxlW8Fb7s/Oo8ORSzz5YR/5w9V15rTx9fx5s5+9b&#10;8Av16+Jvx3/a5S8SYBZ4lrmH6NmzZxg+fLgLQLvIRS7606Sf/exnePvtt81hKPaymUCzwLNN2sSX&#10;SGAg4PyEvCf9EYYeWQPvuQPxy8nt8dqMzghZNxLvnFmJNQkXcJmQWY6+5Im1lGAiIyXVuNlSOIUE&#10;x7Y7uoqkW2IBbM15OCa9zVU+nSuC3j8ku+ibkF1Ov+v1D0EKy54Js9mJ7MZTkfWYrr8XMRA5jH6B&#10;dc9OhzVzpn5jfCyzrxSSZc+fV1SIfPl0c5CampastSRubMSLcg1beRMrvL9UsvP2u15d9Iehb1re&#10;Fa9/HNq3bx/q16+Pt95yubBzkYtc9CdGr/3qfzBz+gwCAYruwiLkZGWbGWiBVYFYHaQhW2e5lHvG&#10;72dLM7A88gK6b5qPGuO64X9GtkHjNeMw+to27EcUdPBvNIoItHORmpMK5OVrgg7mZAD+F3CW+66C&#10;EgJpfiksKjHA2jpK2gLOFcFzAQdxwnDjS1UmHtYhKVZYYt02+NfGH4pADkw11Sf/xqU61KCQXFzu&#10;k7UyLgdcLyVF4sQGQPFjRbYfsTMjtu9V9rzYiZxv26+XP+L847dhk27HlWTN8SsO62p/t38vf/4P&#10;wLpY8XyZn8fnoArvGrafq+y3r2K9puvvS87hfQWzmZkVG7Nqw+921OxKLAA9wDuGeUM7EcVyd1Ax&#10;fLvybdY9+5mvY5F9/UNRxTi+SfiVvVORK5DzT3bWzWP6Y5eN80PflJ9ffgeyI3RiE8jXXMvHBvv6&#10;Enail9yucIPhvZSfkx3OC+Unsn/4OrKfq8iVxmtxZY/b8RvSY/YNsf2q0wvaW2NWJPUDy+7B/XvY&#10;v28PtmzeiD17dmPv/j04dOQgTp48jgsXzuHq1Su4desG7ty5jejoaDNjLZeGcq8nzySSZVJqjRni&#10;NyT12by8AqSkpCEq6hnu3o007iBPnjxpNjR++umnmDx5Mnr27IkGDRqgdu3a+PWv/weBgYF/6xCr&#10;LnKRi/6S6buvfg89u3bDlXMXzG6lslzCVB0Px0FMY1luWTHSCGF1Ll0CAfFtZGJvaSz6H10Dz4l9&#10;ETzpHQzftgxbbp7BzdQYJJfJppkDT5Hlpsh5UCwqKDTA3P6elpSMW9euI/ZJFMo0M6dBlGDD2XzD&#10;5vLlPX0XOBbzo4ZDLaTL2EQHDxiQri/xjCcqGYhLYkQpQKbOT5ZLA37WudiKS6xdWjIb0We9r+8m&#10;DRQEDtastFEkDBN8E4QLjBsWMBfLdlvvyeBVaVPCeLsc/StdtrmsfldcFVlpEDNfIl10+3kQVDbs&#10;h4xAfgnbYKwyNulkqNpIp7Ory4oYWpH5R/HCOMSFhvVPp46Z/Jo8OlgbfAT6XsaVxetgKS8KN4+x&#10;5TvYikmHRFvxmQ1MJk7He0qzFCGjDImVR4ud6+jFenrO9m82/z6kOmHKDDOnVlXpj4Jl0gxLcbPZ&#10;tAeyU1pN+X0Vmzx+BStMO9yK7BRPxXzb5fF7kWmUVjx2XBXDfxnrGSv/5MryZdqHVf9qB2oPhaaN&#10;WO1Fh1jrjmkHOoJQrL5rtw27fagMTTus7MpxhNEzKRYzP2LdM6zvjvwYRduw1R7LKvZ50z5fvJp2&#10;a/oB+5aJj1f1NylG5kp2bh+sM6VDRSL3hvYwIdZn3VNV21kwzDSVsCzsjbHP0/ecrTIsZhmqv1kr&#10;gDbbdVGxfmxmzg2/MOaKjWkdE2Dy6igL8pfjterOjttmswqpzNpjtBZbnDOrQY5B80VTLlZdKi6V&#10;qR2XdsxopLKuVjk8HzOc2aoPiy1vL1b8dhP8Nqzkm42QHAcVLhs0y0gbILXZ1jo5Vhsxk1PicfX6&#10;ZezctQ0zZk1F116d4Rvgif/6718QYL/iAtguctGfO9Xx9MDatWtRKG2fY6NAQFFevnFLpwE0h4N/&#10;clEu0vlNx23cLUjF5w/DUXf8ADSYPgxDti/F589uGrd18RzK5IlDJw5yWCEO5aCpgYZh5efmGS8e&#10;tilIdnoG1qz6BC2bNkP3zl1w7NBhlMqhLgfpvJzcSoWyfQy3QGRmWT7j0elvRUgtTkN+aSbTzxE5&#10;PRH5HLTCFy3GpWkzcGbcBJwYNx4HJo7BzskfYPPMsdiwYCqe3L9jZiaUPrPzm3HLvMQICbINQGy2&#10;0yJWGhS3/IWIOVw6PpeSn28tq8i2nJCM4KMcjZ1YBebMtg24M9tpo0CjGGFYloVsZdc8RqB6qOxK&#10;UWPyZAknXo3w5z0Jmpdcy5+jUNM9hfGy8L/uqvqTIDPh21xpfJWz6kCyVi2pItvlX5Gdn1EdMJZy&#10;cPC7st61LUKZYnPPrpvyuqoAZu12rLajslMZ2GXx7a7PMYfz9Zuwnv29888sCucorIpxO9eDFFub&#10;bYtx/a6qdK7TF/kr2iXZgELHOPBtWOlW8AKixvpGVwdb/Y8/io2SwhuG+ZZh9l6COav9P8+vff0m&#10;bNWfFNQCftZ4WcCyKmT5FBhON6zvFuvsRB3IrWdtpdYZlFqsfFlXgVYDgtnmVG7leRFYlxNyfld6&#10;7fpw5or9xa5Tu55VdmLFYcVjsTU2WvVkjxPlcdqsuM0RsvzK9mPHYcdZOZcyXc/HWnEeWXGZ8auc&#10;Ge6Xrk5s0mWx0qqyUnkqrN/1ahQQpo1ZYNCWJyFjskW5qQkinf4q+ZabmYGSPIF+xcuH7TTw+8H9&#10;BzBp0iS4ubm5Zqtd5KI/R+rYtQsuh19hzyZxNEhNTkGuHNmSBAwEnnWSIKEpojl07Lt7BWPXLcbb&#10;44dg2em9OBYfadzWxXBgiS/L44AsQFuCrDz+5QCuTSAC5mZQdVDkg/tYvXo13GrWkiuiV374vVcx&#10;YcxYZGdq+Ob4wvcUt7EZpUSzOY/h2qw45MxLn0tKOQQX8908wvuYByjZsRGRI97DwYYNcDCkLnYF&#10;hWBLSBjWN2+FA++9j6c7tqPsySPkp6cam1QzrpH1OZ+Dsq46sloC2uTBSRA5s+7rGQsQUSY4AIU9&#10;g6TPAsr6LCGhUrWFlL4rTsGYctZoXJH1kx6kPDCsWRkzM0Pm7/pJj1V2VZHbJi2VXWV7bnMxAZ91&#10;kqQT23GSzfjveM9m53cru35V/AqvPD8qKPuzIz4BGT1TMd6K5Wxm5hys50zYevclbD8j/n2JUZZz&#10;OTndVBv5KtBsl5XKvbKrnfeXXSuycz5VfjbbZVrOTu3nW5PerRiug+147fI29UW2AZgNxuy6dOby&#10;vDj4hfTbbd/RXvScaQcOrvi+yrG02GJ9roxNeSssXq1nGWE584dy8EzWSprN/K78GXztxHb8Jm38&#10;XWxjRm24dmYLgFqzqGLNsgue2VxE1ihXqpGujKOGuJRcImYrYiaVb7tMBTY1ttisMUa/qVxMOTo/&#10;LB1AaXLcMvWhNJFN+fF54VMxE/Il1n09qyBfeI9cXmd6Vg/Yg6Ais5n3dUsA3nkbrtJcMU0mDrLi&#10;sMdbxVMevvnRwYr3mzATK0XMnrX+XVkKg2SFJiqUPSWhPHi2pSKtYDK9rDzG5WA+VJZNxSclF9lJ&#10;6eZ3KaM6/XL69OmoUaOGC0i7yEV/LrR48WJz9KtIdmGZ1JhF6vep1Jw1GEjbz2Tvf5STgvWnDmDM&#10;qvlYdnQXIovkfq4EMfmZiM3L4BBPoMzn84spCjRLQ5IwkjZuAiTryORRoz/Af/7KnCJVTs0aNcal&#10;CxfNOwKvCWkpJixnwCy2gbSAtcBHHh8qymYq0zjUxqUB568iY+5CXG7dFntruuNavaY4F9oQF1u3&#10;R+zE6cC+E8DDWI7YHPL4vzSfgxnTK7CcmZ+LvBItOD4fkzlUGtaALRAkQGSkhGYzJC01ctrCoTK2&#10;B3QNno4ysMdSa7DVbJG1yCku4HebFa/m/41bP5He18fnLz8P+2VshIrS+uWrhJz8OEhwCdgbwcU4&#10;zOQUfxPb2bXBjwSbnpOg02cBDgslvOT6FfEbZvrN7B/ZBltiS1AyCD7yPF7N7IutWX6BUCNEVQZ2&#10;hVVWH/Z3XfWMU9ymTP+XSEG/qGA9Z4Fn3TNmQgViPl3Z1eSLz1V6fQnbZeCcb7ssVJA26/7vk3+9&#10;W1l8FVn39ZxznTNrqmeVg7WCZK1MWGy1MWcgpSaj59VOTL05wlI4lmLL73rA/GaXjyJgIvP5o64v&#10;lCuvbOAaR8xBTWUvcqGDn8+sWvyiaQAjq5CerywPp3KQNccL75Sz0i5moIZ5U6wxlOOzxSwVrRTq&#10;Hv/bfUdZUnmpP8srkg6lF+uzRnW7z2jWVWVml5spOzsfDM+wnWbTVhwBqwztqyM/ilvFbsA2WZ9t&#10;Vt98ka047RlqfTZ9nGyHYdLiXI52OiqyftMzfNbOvx2vqX5HEsV2luwx/PkMOVl5tuP7Ha9Kq5KR&#10;zYHWmiHXpI41q28nT8ErS0yOsdwpYtmJTf3zZlpaxgu22J999hlCQ0NdINpFLvpTpqpVq2LatGnG&#10;TEKzw8ZUgwJFs8UyudBAo86fVVyAtMJcRMQ8wb6Lp7Ev/CxupjwzNtBpHBqScjPNwKQBQqxlLLkb&#10;Unj2zeTEJGzZtBkdOnTAz37+7y8AZ9F//vvPMXH8BCQmJppXcosLkVGoGRh+5ugo4CxBpzRR9Sfz&#10;BwK3Mj4gjCZT3NyoFNz77BC+GDIWqxq1xrqQhtjZqAVuvTcSCUuXAefOAQnxHFHzTf40my7QaGYJ&#10;xCbcMhOHZhU06y6WgLfBjn4rH3gdEl33zSwE82sc/zulz7LL1LO88rfyZWeWrLXMWsicyXYvh/dy&#10;GE8e/+YybZZPbN3N5JUlzF+sWQ7ViT0giwWuLRBeSLmWb1ifLUtmAfKX/zPAgaFkEyjomHTFIQGQ&#10;WpKPtFLFL3BtCQeBGVsgWc8p1c/z8bJ/djoq/8c8sXiUJ5uVR5vtslc6c1nZVs4Un9Kt+TnZxFpp&#10;sJeRLZDznCXljGcLASKTj2KklOYile9qXk/3ngv2L/PXkl0RDlJPEKutVGQt86p/qZ/Zfc1qD7b6&#10;9GW2cvZytj9pDUVsxW6x2oYNBItKGJ6DCwj+7M8vmGQ48mzS5WDnsqjIavu2CZNRbsWMK7+En8wB&#10;NSq/52y1VavMtQlYV+XRgnSqT5ljqV2qbandPXfYJ4VNbU9txBQ5g1Q3VHuV2YNt2mC1OYbpNFMo&#10;LmZ71r9chpJNzuDTWWSqzHxeLasAWSXZhq1vbHP8ZH1+rtRq6V7mYtYSfinDscwt1H+yy9geHX28&#10;PJEm646rvuvCL+V92G4/Fdm8x/yyGG1FVnlXqaoc1B+lBzB51k2xOg2f0+vybKSvaUV5SOeYIHOQ&#10;NL6paxYfFqv/2qYQdj+q2IcUoLHpZZux6y6jNI9jRK55X+kzaVBayMq6ZvO1AVwTIWayw4St9Fjx&#10;qJ6s/RXqx2rDVts1pSJUynZXrsELYWssZXjqMxpjrXDLTLQ2UBZoVZnYM/DWrLbm7a0JIFNnTHeh&#10;DugpymU6qUqwjSqHzmOO+Pk49+XfKrLy9bwvWu1PfcBeO1AbyWW955RwzGTd2OFmM2sZlA+qV5FM&#10;GtWnRPv370fdunVdINpFLvpTJfnRlL2WBiUD+hwkoWlOidIsMgcqDqOIT03Gg6gniE1LfmHwSNcG&#10;PBFf1yxzemqaZfqh4MjaJLhg3ny8+eabL4DmV3/w/Re+t2jWHGfOnDGvMTXIKqBg40isAUgDXH4h&#10;hao2HOYwVo2aGoWy+IuWwgj+8/IIPmPikHD2Mu5t2I57K9YifstnyDt8FHj6iFIkgQFraM3hv1wk&#10;8a+OCjfz65JCWQxUJyrm8ipgzIQI8EgYaoAUfwlAc0DX90z+lsgnEpnaVHIOw7UEOMMjENUyKzhY&#10;o5jlUkIuJRwosxiy185N44jK4T6fXEAuEbS3hHoWn1F4AgiWqYoFosUSHEqTIGReWaaeNk/p6dzS&#10;DPNdJajvL2PL7IUSULNahUorRRyFrYBMFlnxpjHMTN7RvUIKzeI8pj2baZRfcNZLMfNkPV05K00v&#10;Z4lUZp1VkE1hIj/JKlojSJQuTdNQkWLlMz6VlcqJ1wLWZSHvkUtKqGqUUdUopThnWkoqcCHr3YJN&#10;UkQKkMJPcfz+jJxshJwAw5fBoc3OALMyNo1W7CAbvqpt2GGY/kUBahQqtbEslrVpb4QTxQRsbAcv&#10;Y8Gcl7FgpvJXxDCUd1MGZYKSFpy0alKsf9YmTQFUq8ZyWb9qZxTiFQCzM9l5qIwFhuIYSjzD0ciQ&#10;wpDTGHIW7+U70lZaxlZL1lWsErfTVqa9CgXkTPYBcR7rtojfi9h2dcodAY9GAAE3AbEcjjF5+YRj&#10;ahosSim/Vp6UI6tNqUwsc4fnXFxmtXc9l8m/6WSlNYMpLS5mnOqjjAtFbFfF7BPquyoZAS1etRFO&#10;4DuH6c9mn84qtWKTkpvGcFMZov7lkAVNyxgLFG5BuqOd8rPztUi/8ypWftXGNZaqLDS7rLPgi6li&#10;EOCpHanfK1TNJieROZqx3MEyZ7dQ51FyNR5mqS/rJuswjeHl8V4e72m2Op/hahxiG9EYU1CYzPJM&#10;YrmpJVjlp36kdmT3I7tNqYRVY6rVVH6O5TtRLL14flZ0mv1VfZjVKDUf0yfU7hW38sR8ipX38nyz&#10;LxcyR2zjJRy/zFiosY9t2dSDXDiyLkoKWdIsozyOVUqpxliNtXHkBKaHT1UCoq1VKvWCHPYH5Uv5&#10;scJ2pEVtLV+fBaRV1pWzvdrgfM/y/64M86rTVDU+iXMZZvmVKTEO3qlMUgHRpI29oqYyU3p1VVGJ&#10;JIvFIikJc+bMwY9//GPJSReIdpGL/pToP//zP00HFWm22GzwcwhPs5FOzFFRQMDMRvM3Q+rtBDna&#10;XKirNVByUHDMYNsUERGBkSNHomr1al+aba5IP/vJT43tl0CyYkklONPMrwYazUSbAcbMEvOq8SWB&#10;wO9WFEquPwEexJIjgLvhwLUrwOVrwKVbwJV75Egg/C5w9TZwgxxxE7gjvsHn+cxdvnfvAe8znMcU&#10;RYkcCDMZSR7jEqgmkhNAEkh1BtAqIxtAa6qlwAh5DYXkAgqm2Chk372NoluKk/HfZlpu3QFuinlP&#10;fIvpsPkG+TafM8/w82MC/iwK3iKKAw3ExVRyKMDNzBBLw0Qvm02VRy7jpNKCSMZxne/eZRj3HzKP&#10;zNsN5jHCkQZ9r+yqeG/eZxnxvWsRKI1kmWWksE4tuJ5elCQRxM8sG4HtTJbTkyimle+pbK8z3psM&#10;6zbjuvUtrnfvITMqmridta3K15K1hL02keoaT6jwgPnhc6acrl+38qnP5cxwbjAt4uvkaw7WZ3M/&#10;AmU3byH/9k0UPlL+GCYBlcRsfn6qKVtnUFiRv5YcfcAmG0DrXaNs6TcbOKttScpn8nsM6/juU9YF&#10;y5/9xdRFZVeV7y2WV2VX85l5uknW9bbCIt9lu1bbjiRHP2NcMSxLQq7kROZfbiQp5PNZBgJuVJzs&#10;vu+sGDgD6pexARaFDqUvKxHZT+4hK+IGyu4x7Ypb7eSm2kgFvkVWv1CfuM42eon1eoWs/Fy/hrzw&#10;yyi6x99SWFfqAwKXuQTGmfyss8zV9jOorEY+Zl6Zb7Vz9R/1uRu8qr/b12ssK5Wj2vb9CBRE3kZh&#10;FNOVzvJgf6XGzzb2CAXXmW62s5J795HF9lKidi7FUsvrMkcTajczy2oTjvwXMl1FrMcchhXHco9k&#10;Hq5eAE4dR9GePSjYsh0JC5Yicf5SJM1bgoSPFyFm9gI8mzUfUbPm4fGsOYiaOwvR82ciZsHHSFi2&#10;CClrPkHGlk3I3rUb2fsPWv35aTTHPdWdlGwOgqbzW3O2lkkGk6XxN4v1GZOMlANncHfBWjz6eDUe&#10;z1iOOF7z1n8OHDvHcub4F87x8gbT+lDtRm1I9US2+5Ezq32qjDnGlD5lWtIdkxHsQ0UEwWw9VBeK&#10;zSqWZl6VLgMs8/hMKseLWLa/h3xPbfYqx+dr6rP8rHq5xjQoHc6s/q02obpT+7hzD4Wsj6w7t8zY&#10;asA1x1qNubn6XD4Wqz1yjDQrDgS+VHaMsiAWcM5jPWWwDGMYxj3mWXt+zp4zdVSwcTPy1mxE2spP&#10;kLRoOaLnzsfTmXPxYPpMPJ4+B49mzjb1pfuqz+RlK5C5cg0yPl0H7GUdHT7OsFjvSvdDtsk4llEa&#10;60qTSRqfzWSD2hDLhixZqQkqyVYbNIvsg2JE69atg85ioIh0AWgXuehPid544w1zFKpIgsCZJDzL&#10;BSQ/czTiTf3Avp9LMJfvADvk4qxcy2OGHuGzAs4jRo3ET372068FzjbVq1cPBw4dNFEo2JiEeA3B&#10;htOzs8zyu9nxnpXDgfQuLs1bjpWtu2JxSCvsaNoWW4L8sS/ID8eDQ3DOPwwXPerhfO0wnKldH8c9&#10;GuGYf3McCGiM/YENcSi4EU4HNsJF3/oIrx2Eo3VCsMi7Hra9MwJRW/ZQkFJQaZZbwojgQXmyADRv&#10;MYEaq0152YO2npNw1+xORiaKzl3CtWlz8fnb3bE1qBl2+zXBId8mOObdCCe8G5Dr45hPfRxl/OJD&#10;fvXxhW8YPg9ugG3BjbGlSWucGzEW2XsPEfgQ9OjoWoEcKRIUDuWz3waQsdxTcpAwaxlud+iPLxj+&#10;F+6hOMI4DnuG4bBbCE541cMxfhYf8eI9fre4geGDfOc4y3FnYGOsD2uKnX36497mjRR6FAIUkMWl&#10;GcjOpTAg2NRMefa50zg3fjI2Nm6NzX4sz6DmOObbEMcdfMy3Mbkpjoj99LmxiU9xm/i9wxgn69un&#10;Afb7NMLG4OY4NP1jxF+l0FS7ymB+UyjotGM9NhFZh0/gkzadsL5ZG2wMa4ZtQQ3weWAY9oiDQrHP&#10;v66J95R3Y8OnvSw+6+DTXk1xyr8F42qC7f5NcahTX8QvX0uhTHAnMCZPMARHdnuvjL+WHH3DsC68&#10;mm7DV8vrS7OAYq3hxmcg5dA57Bo5FXNDWmB3YAu2iQaONtIIJ70s1mfxEU/VlV1vKkurTo+L2dZP&#10;sR4NmzJgWfjyPb9GOOrPd4NY/qHMdz3WE9vWKZbl1V798WD4GCR+NBOxC5ag+OIV5EbcQ5lAWhKF&#10;fTYFutxIGlDCPsD0S3FUP3BWIk3epPhoZYigIWvbLpwY+D621muFz/2b4CDb/kG3+jjt1xRn2B50&#10;FZ8s5+Y4wTrZ710X+33ZbkMb4XD9FtjOfrCK9bylcw8cnTINpY+p4KYR9KuPKb5sKvx3HuL0ktVY&#10;2roLdgY3M33qlFd9nPWsj/Me1vUM+STL5aRPQxOP+uFnfO6zBm8ifPg4cNChQkGAd/IUTo8eh6UN&#10;m2FVo1ZY2ehtLGj0FvaN/QgZZwmyVB65jFttJYeczfwmUcl8wvIisItZsgBPRo/Cpc6dcay+2nwo&#10;TnsE4mKdQFyu4Y8It7q4V6cuIt3CDN93r+fEobjvHYB7Xj6IcPfEzTqeuObmhauefgj3C8XFoPrY&#10;4+6HIw1b4FrfdxA/+2OU7dwNXCYAfsQ+mppCXUImGQLTamPZKKVicmP2Emxr3B476nDM8WqGy0Fv&#10;4tHbfRDf5z3c7dIXh+o3w64gtiWW93Efq++IT/Kzvovtz0fZd/awLHew7A6xvKMJLCE3p/GxrPtU&#10;yE2bXJtmMH6BaamPRtlIYtnef4TPBgzFjjZdsb1uc5Z/GOs6DCcCGuBMQEOc9m9QPhaKVY8W8z7H&#10;h4Nsx7s5dm/ks5tbtsfFCR8h7/gZjhGO9qD6yFc7JNumclJ2zIw+QauUrycE71TI8nd+jqjZs3F5&#10;4LvY16o1x+e62FHbE1dYV7dr++NuLX/cqx2Ah7UDDT+qE2T4iWddPPYIxQP3YNx3C0BkHT3nh/u8&#10;3vIIxjGPEOz1DsUuv7rYHdoQB1q+hZPde+PKsBG4Nn4SMrfsQN7BY1QeqLhIKVOby8mCVhdMWZHs&#10;cUYTWfbnTZs2uQC0i1z0p0odO3Y0G/oqIxtE26TP0pTlgF62Ws4dXbPVR44cQY8ePaCZbUfw34jk&#10;d3ru/I+Rq2U+ksw/ZAInEoDWsmlWLoVVKYVWViIKvtiOiD69Ee4bgGc1fJDuFoinnhz0vP0Q5eGH&#10;+Dp+SKnlh/QafsjU7+Rkfk/igBdfJ8BwAgfHpFrBSKkZjJg6objsFYBT9Rvi8QcfAGdPMR7Gl5OG&#10;otx0psHaECK2N7qY9OkDAYZm4LQUXVxM0CcTjBs38HT8RwTpTXCTcSRRSKZXD0R2NT9kVWd6anoh&#10;mYN2gpsn4t3dDSfUrI0kCs54pv+BZxDC/evjdtd+KNy0A0jQYJvBuLXQKpdWecbG2Zrh4VUzHes2&#10;4sFbb+OKpy+iA0MQV8sDKVWqI79WbeRQUcqtUR1ZNasjrXYtJLnVseJ280GCKSsfpP26JlJreuCW&#10;BHfrN5G9YQ0FFMF7aQ5ySmS8kYsSLUVns1yuXkYCwcYV/1BEVvdEWi0vZNasYziFn61yDkQs2ZR1&#10;HS8kVK+B9Dq1ybUQV7MantZ2wxOvQDwgkD5JkBdOoII7kRYwkcArZlvQzGAS83b8NM536Y/w0Fa4&#10;XzsUqRRoOQwzrWpVJNX4NTK9ayG5jjvjVX4YF1llmcIyzqzhZZV5VX+WSV1crRGM6626omjddmpp&#10;SazQIhSz3QkIqi2/jL+O1B5Mm2CVGGbD1USlvalJB6eYD5pRT6eCkMh2cvQCIoZNwn7m/45vMGI9&#10;vU3aE1kPKVU9kVqN7aQa66m6G+vKCzEennjm6W443r0O81yLZW5xah03JLt5OMqhNlJZ76m1apr6&#10;TuFzaR5uSPKsgxjPWiz32njgUxv3fGsjws8NNwN8cMHbH+cIaG606oTYIWNQsPBTYP9JIJIAUUqa&#10;VpwImrUPIpNKnGn+BColAs5aMRC4TWN97T2Ci90G4JQ7QSIBY0KNQCT81t20edWH2nqMh9gLse6q&#10;Kz8rz0xbYp0aSH2jJtuqH7JrhOHObwNxo0F7PJtGJT/qKctVhlJsh/I8IeD0NB5Zy7bgTMN2uOXp&#10;gzjmNaNGTdZ3Db5fExnMd4JHbeaZ+WbZqL2nEaw+qh2C81TiHgwdTuB8hO2cIPTifkQO6YmTfOYh&#10;le2nfm1wqk5zXHlnAkovXENpOkGqZti1apEWB5w5heSP5+J6lx44UZfKemgAroR4IcLfC4+8vRiX&#10;o/3VdDec7eaNDA9vpLOO0z3ZZ9zcWTd1mF72iao1kVfH22L2n9xa7shnnedWr8N81EFaDTfmzR2R&#10;NWoQWNfGZT8vnAzywZmmYYge1h+Z65ah8PFd6p4y7mD6SlkX9y7j4ZypuNi4CcG7D6JreSOaYRW0&#10;agX07oaoJvUQ4euNpz5+ePJGLWRXZ7xsb2m1NC54IoppFMcS0CfX9jJjaEatIDwjwAyv44vzLVvi&#10;ybSJwJXDHIMSyWwR0rnYvHP4UZMNBhcmcsy49gCP3vsI14Lb4u7rQSyPUFPHmdVYX6pzN45Jpt+q&#10;/3KsZrmp7NJYDkqP4o/l+HyN+Tgd3BDPxk0mGCYQ1VhRkGe6lYbCUsafl1vMNPCLOh/Hj+LbV5Gx&#10;bYtRPMLrNcU15vFJNW8jH9Kqs04YX15gKKLYf6I4PqmcFXcW22teLV8UECDnk9Nre7PtsP1wfE1j&#10;HaayHSfX5pjJOslgPlR+kjVKq/rpY29PPPTxxH1fL9z1pSLEMr1WtyHr7E3s79gNVxcvRl7UQw4T&#10;RYjLl4wpMzJUpBUfyV5d169fj1/84hcuAO0iF/2pUkhICCIjI8t9Motk/6wO7ExaWhJ4diYd8a1T&#10;mLy8vH4n0OxM2ihx/2Gk0cQ1cIhFMufQwMKhhaMj45XN4J2reDxvphnAr3r5IL62L9I50Ek4xnCA&#10;01VAyoDCmhbrczLv6b7FfgZQ2yBbIE8A5rh/IC5QoUj/ZAXw4K4B0LLB0yYrjs2GXwDQGu8EvMoK&#10;keUwdzBLizdv4NoH47EnsAGu+NRHUkhLA9jTanLQVno4QBuw7AATsbwK1MZzME4kqIjxDkR4TW8c&#10;Yjovd+2LuOWfALGxTIDKvggFlBR5Mukw0/8UFsmJKNm+DefbvI297h64HRKKJwREMQS0WQQOWTUJ&#10;KsiZBFQCU8l16pj4LYElAOOHDN+6iPGvi/M+QTjTviNSKHSQEs/4ZDOszYR5BsCbGZ3r13Hng7E4&#10;HBSGcIL9eL+6Ruil13oRQIsVthGOBDVJtWoQ5NUkqHFDNJWdB34Esz5h2EfgdmTEGBRriVgz+XkZ&#10;KCuUcCRQSopH5qGjONi5D840eBO3vOohzisEmT4BFGi1kVDrdXIVE7+pYwOeLQXFCGKmR/ezAxtT&#10;qNXHMdbD8dadkbqRADqegr+Y6hkVIGdb5crYbpcvZVbFVwFoeYoxiELLs1rSzSSfu4zzIyZgI8v9&#10;Vkh9A2biWG+pVCzS3fyRQqGcUoNgmsBKCo8zgI71kBLE8iYIS6HQj65WG08IuqJrsE0JcJEN8CYn&#10;EIhlsl9kMBy1vWQqV+IkBwucxwbVxQMCiWus/1MegTjgVw9H23ZF5Iy5yNDMWSLLSrP0JUWm7Sk3&#10;yrdWo8yytGx2M9KRuecgTvQbhCNBjXDDtx5iyTnsB1a9WG3eMOMU20pPDMGIQHQagWa6exCVr1Bc&#10;orJzrkVnPJy9gAPNE+pUKcgtzTL23bK7R1Q8ohdvxO4GbXDBPwT3PQnEPXyQ4+mPPPajNCql8bWq&#10;I46gM4GAVeAmyy0I0TUDcN2L4P69EcDpo2znUcCB7Yge0AOXWO6PfJoi0qMljtRujGtDJhEARrDv&#10;sT3mpKLo1lU8XL4Epzp0wRGW0yX26Xt8R8r7Y46BFuCU4uZJQGpxFutRAMzkk4pDFNMZ5e2NGB+O&#10;W6zzJF+miUAxlulL5LtSSLMF4Fj3+dUtzuMYll7TE4ksn3j/IDwM4BjBMM4TrB8ngI8cMxGFn++h&#10;wsNx6/5tYNcO3Hn3XVxk23rgXRfRHiF4WJvl0qEbMHwUYlu3wzWvYET7NEaGd2NkVpdyr75iKTbP&#10;CJ7V3lRnijfrDXfkVvVDDhWjZ1R6T7j7YXfdUNwePwKlpwiiUzhWskrUMLSxTx8NaTXpzkNcHf4h&#10;zjbuiJueDZHk3ZD1zDZOxSKDdZPEOlK86qfqrwLNilOs9horBSCwLi5xjN4X2gA3qbyXXr8mtMz4&#10;2B7ZJmVJWJhf4jitkO0xLQnJJ4/h9Nix2NKwES6ENcZdjlOJ3qHI96uPfK8gKiZs++w36gNqdwLT&#10;4lTKFMkHyZZojmWPqTA89gzAAzdfPGQdRjFNqod0ypssvptVzQ0FVHjF2dUtpUljoTiL/VH3pMRL&#10;ebtTKxinfBogcvh4lMrUMJvlwzFIA8XLAPTPf/5zF4B2kYv+1KlNmzb44osvzAEnX0U6BvXcuXMY&#10;P348qlSp8q2Bs+gnP/kJFixYgIIiCeVSA+IN1OCfHA2QAh0aYGQLnBSD7D07cb5fHxz1D0AEhVaK&#10;J0FpVTcz2ErwWIDJAlESWAKJ1kyrBZ71m/MgLUGnZwUeL3kH4GS9BrgzcjiKDx+0AKTiJYA2IIhp&#10;st1oEVMZtpa2iykwNJfAgbs4F6X37yFy2TKc6dUPZxu0wBkC/MeewQSUmgW3ZlgEiAScBYY0Q5bq&#10;6YbEmtWQWIMg192bQCoQ9zjIXwqoj6ONWiJ9KUH0pSssFApyx4YUQWjB9oLsdKQe2Y9zI4Zi/5st&#10;cbJhA5ynALxPAZjCMop9/Q0O5rUoxF8E0AbUMD0xbgG4yjI5G1AXB+o3xvGBgxC3bx9Kk+ORU6qj&#10;2sugFmHUK20oJdCNmLsARzv3xIkGLXGRgO8ZgYtmP015M58GPNcOsBQV5lezzyl1arIuauIxge9V&#10;Ar8z7r44H9oMp9r3wp1V61D0lEAmU+BZMRWZHfJIT0Z++FUcGvQeTrTpjLP+9XGNYOQJhXyypwfB&#10;JvPDMBWH6lVXGzxbSgLBgIcfbtbyxuWAejjerDUuDB+DpINHUExQKHtNE9vXAOivI7UDY84gGehg&#10;AWq73WgHvrFeJ1i3lpVzkHf1Gk7OmI2tbdvjSrPmuO7pjevVaiKK7TXNgwqClK1q1iycAZ9sM2ov&#10;UV6OdkPlS2BUgOyOdxBu+hPQBIYZjgggU0G5TcF/h+Uc5ROCWCo7UmhSa/gis5o3cqtQ6L/hiTzN&#10;clepilgqWInevogjGFV4J1mv+wg8drXtiGfrNlCpvO/oD4JHzIuyqU2RhpjhnHTEnzyBk+MnYH+b&#10;DjjAcM7W9EAk8yPlVm1eQDaJ7cSqIws0mb7q4YFEXz5HgPnQ3R+3/RrgZEhTHOvWD9cWLmXfj0NB&#10;Yaa1GUwb/TQD/Tgaj9d/jmMD3sfxFm8TmATgCseCaPa3DPcAZLA9aDY+hcqGUTQIlnJYpsm1CIZY&#10;HjHdeiNjwRzkrV2KiIE9caEJgZZHMK56NsBFb/bbpl3xdM4yIOIe85aB0ttX8WDRYpxgeVx0D8az&#10;2iHIISDKYhlqpUPjicCSyrOgqhcKqhBgETipDzxlniKoHF3xDcAZPz+c8PXDUV9fHCGAPurly3tB&#10;ZhUg3MMXd9mHnmocY3i5VKRLyIVvEKS9XgfZvGYyfE0KxJIf87d7zO+VN7zxtElbRPfsi4gePXDm&#10;7bewKzAQe1m+F6nMnPSsi5st2qN02sfAirV4NOA9nK37NpWctxFRrR5BZLAJU/1FAFqKgOpLbU95&#10;KnrDCzn/44a831ogWuYM5938cK5BY1zs1x95x05Syed4acBgAXKKc4yiXyYb6Jg4nJv6MY536c/n&#10;WyMisBGBqA/i6nggk0pAOhVqzTbb43GWg7VqofFE4PUMnz1CRWF/h464Nnu22csgkz6thUhyaL+M&#10;8fgiFng+tB9nhr+HfY2b4TwVw3sEv7EsK5WdUWoIetNquCHFzcOsCmQz75pBjq/hjYf8rNnuc1TE&#10;TlC5OewfjBMh9XAqOIzjTzAucjy5zrTdJcfU8bf6qpEn1qqCVn003moVpLBqLZS8UQdlVb1R5BZq&#10;FMNr/g0QPWIcx/OLBNCpbFtaXaUS4JqBdpGL/vzp1VdfhTcHttatW5sz/QcNGoSBAweiXbt28KCg&#10;czxWTnre8fF3JsVz/z4Fs4AyWTOBmsiTJ4Y8bZQReMlIA7IygPuRyFi5EqffbIVjHKieUAhl+foj&#10;9Y3q1qDIQVcgSoD5qacPHnn5mZkhXWXaoZkMCW0NdpbJgbX8LeGaxMEygu+epjC70rkT0lcTsD6g&#10;4MzVcjEhloAyk1IZFzLdghQZ2oktjxvaUZ8YZ21QWf0p4vu/i1t+ocbMxMyQC9g5AHSUVx08IwiM&#10;rVHFzMZo4I39zeuIrVIdaVrW962Ly27+FLZhyJoxz9oYpkNmciigCGZZKuYURjPz/SgCOHYQz6ZM&#10;xvHQMIR7Mb8hYYivSWHBPCpss6TPz2ap3wGiHxEoXW3cEkmTp1qbYR48smZKqRikUzhxiDe7/mML&#10;85ErW3ct2ctG+fpd5H66Cfd6vYNIghcBPJVxLAWrZvWTCKAllM1ME4FMYu3qiKpdDXeoMIQHB+FB&#10;5+7Akk9NOMbulgIkNyMV+SxHgc1c2zNBBuNKoZA5dgJpEybjTrMWiNAsnjvrTcu/tWowT+6m7lW3&#10;NitvAvZK2416DZE4YgSw4zMCrycWAGMciWWFSGYeWYJfAs3O/HVku/wyvrtkriFZSNYMtAC02ofi&#10;yCzJQ47MfOThQWBUG/rYrnOnT8Uz9q8rBJARBJ0qQwGo1OosO82QEWAIeAo0P/XyNKwZT/FN/0Bk&#10;jJ+IZ1On4dn06YieMR1Pp03Fo8mT8WDsWDwaNQpHGjfF6XqNcEXg2ifIALqkmgSa1QkeGAe8Nev5&#10;BtJ++xukVdOMoCeeEMxd18pM3YY41rUbcj7fxXpgS8jLIkbKNUfzZxVbCkiyNiRq6t0oumz7Z88i&#10;bdZM3HqLAC0ohOlkm3ATYFbdWEqB2FZ4tXT+lPm7WaM2rgeG4FnfgchauIgg4zL7oFYjslmOBcZF&#10;XG6xY1xQO0xlG4l4gMIt2xH9/ge4EdYCDzzqIpUAVwBM7T6LZSZOo3JijRFsEwSW4SH1sb9ZY6wM&#10;9sOmRmHYUT8Me0KZ1yZM86AxyN3AtqKxSZ5fslJRcPo4bg3/AMd9Q3CXykepZz3ALQQFr1UnYHZH&#10;LstR4DmP4Dm7mla//KicBiLSOxSXCMCutG3HuhiB9OXM1xc7gBOHgDMnrM2GW7cgY/FiPB4xEtep&#10;UIUH18VtKtKalc6m8pf525oE0LVQVIVxvME2watMEIyCWpPKQjVfKgohuEIwuMfHE7ubN8Tejm1x&#10;qHs3nBo8FAU7WHfHGZdWXTKYnwfP+D0cOTNW44z/m3jkGWrGJntlQOOT6kqzqXlU4kqreKHsNx4o&#10;/rUUAz+WbRBiarMPs5zPBdbDaY5xcdu3Mfxo1gvrS14uTKtnm8hme9fK5eUryFq0Ak96D8B1AtFI&#10;jsFJVPKtscmerbXKUaBdCuQzKkJSBB927Y4iuSG9Fk6lmm2Q7UzeUTTmql/Jr4vxJqRVq4d38WzJ&#10;Ihxu2gwna3sgjumTIprz21rIea0asn9NJrDNZHtLYbtQ21NfiGZ9RXgF43rD5ojo1w9xbL+Fn7Oe&#10;zp9mWR0jHwf2HQCWr0LC+6Nx4812uBBMhZ7jy1NPtW9LyZV5lVYUNVmRVcNhhlOF99z9cMuDY3lI&#10;XVyb8AEKb51jO05CRnESRyIXgHaRi1z0O9BPf/pTzJ4925iLlPvEpVzkkGtYg4jZEJLNgTE9C5kb&#10;NuFKjz44H1YfNygoogkeMr2p+VevgczX6yCPwirJOxA3a7vhdkgIit8bAowbh9h27XHT09cswcXV&#10;8TaCO5uDZk4dN2S61eT3GgyjjpntuOcXhJOh9XBxwACUHKGA0xKb2HG0t8FHAkVMpzlVjGmUeylz&#10;8IgGPSoAxgwhh6BPdtQXzyJj6oe4HGRtFJKQMrNvHLy1BP9M9plkzQrbgkTgXgOvrkqr3rlWhXlq&#10;2AKp46YAR04SoDNslpvcesnNnNygmR3mSbHAgf243ecdnPIOMrNZej+NA7vC1rK2AHSqO4EEOZEC&#10;5hbL5oLA7B4Kh8Rka8d4drYBjhS1xk2WthAyRiOsjAeELOYxk2Dp0nU8+XA6Lvv64imFoWwV46Qo&#10;CEBTKAnEZAs0Va/G+Gohzt+LAseDAD8UMWMnEGhRyUhm2jMYHsPVEeo6gCeHyNMszWo5VmA+mUJT&#10;HiS2bcetDh0NUHjK+tcMUmoNKQWW7aLKSzNZYgFoKVICmBebNwO2bLQEfAZzRFAmCK08aXb99wPQ&#10;pVT2mAe1WiodRQILbCN3b0Rgx7bPkZ4hp4mWCzJ5KpDIzy/JRamUHrkuTCWoOXcKSYMH4ZxvAG57&#10;+5tyTKrhYQBfDvOUVcsNiVSA4jRD6+aGqIBA3PHyxm0qfKXjWY7XWY4JUaw32ctT5ZGtehbDTYtn&#10;np8CTwkEzxynwrMKDwYNxNmgYISrDH0DCYRkm/4Gcmv+BoXVf4vCalVRUE3KJQG7hD4BzMEgAu/R&#10;owkmzjNstgq5jGQ9qdySeRVcMrOAMnXIdbTDk0cR88FIHNdqiI8FoNUe7BlGzTbaq0YJBE/xXv7Q&#10;5rkLDRoibfZMK09pzE9eJscFyy+08XXDNm/cbsr5u90WI+8j55M1CH+zE67U9EeyewhyNdtetQay&#10;PdyMcppYszr7O+PjGBHpFYT7LdsieuRIPJxJ5WXtSiR/vtVsJjQeJ9S/cpgro8SxjrKS8XDTehx9&#10;uwMueASx7waa2eEchp9TtTqyqtdGrhvHlqpuSCYATPEMMjPpl6m4n2vYFM/GjQcO76MWSuU0heBV&#10;J6XKxV0+y0rllcnvageRd5G3bTMihgzCqRCCOQ8PJPn5s5wIKjkm5FWrY2yjVX4qO7OiRRCdzf6m&#10;8ovp3AGFi+ewPbEvR7L8Yh8yH+zPArWsLXnHzitmnqTwpGUh94sTONuhH25SUX/G8TGG46MxraFy&#10;nc6xIZvKt+yxCwnYBd6L3rBm17WfI7M6FeSagQZ8Hw0Mxeme3ZG0ajnjvWW169wU5Oamsv+obzOv&#10;yuPN60ieOQsXqdBGULlNZZoT36hhFOws7dfg+CQArfwl1vLFQ44lF4LqIm/OxxxrCDjlAYjtW33H&#10;+PM2q3+8XZaDwkKGr30TVy/h9tAhOEMl5DHrOrGGG9tzHZRUoQJSlYoI27bGV5WpxmHNuD9he7ju&#10;E4onvfoAG9cCNy6xfGJYR8xHPstP7u+Ufh0wlsbvD1mPJ0/g6YKPcfzNNy2ljeWRxLancS+JSo8U&#10;YCk54qTqfkj0Jdj2q4f9VEgvThiHvDtUDkvTkVaSylZdbACzSOONM4D+9383Zya4ALSLXOSi59S8&#10;eXOcPk3t3loLNkJRXi4klMVmQNEmOW1OunUfMVNm4myDZrhE0HCfwCnR0x2ZXtT0axCcEWxIqN0j&#10;SD3t64+bXToCnywDdmxH4dSpOOUXStAdjCiPQKR7BFj2oNWrU3hXRY4bB1YOqOkUfk8INi/4BeJY&#10;69Z4smghUVAEB04OmtodIwBdoqOp+ZUs0CxgZMAzfy4otI6tLpTvUgndfAmMS0icMx1nQ8MQ6SOb&#10;YMuWUbOyArLxBJWyZzUz4zUJdA0A1MYjCsma1jKgmSmnoLlLwXmBAuV+v0Eo3bWXQl4zMZZPUjnu&#10;N7toMtNRdvQkbg14D2c4WN/zCCaYCDa2fQJE2rQkoC4ArdkfLaNe9fHBqb59kXv8KIECy1rAQTO0&#10;yhfrgTkxs9C66rtxlSVvGfKSce8BHixYjNMEdA8J6KJZ/sZUQOYbBBgShNoUJRvsFI/aiA70wcUA&#10;bxxu3BCPps6AcTUnv7VZBSjOo0KQT5BUZB04INYsu/FNrTRpJWLPHlzt3h2XCPyiWCZaps+sqiV6&#10;a8bMKjtrOdjMrnv74EpQIM62fQvYvZ0CkCAlNwOFBfLVbeWLoZpZ4oqg2Zkl0F7GWjPJoQKTV5Jl&#10;fNUKRGfExaNvp2745b//J5YsWsp8WBtRLQ/FBJ5l+ca/canaShZTcPkCot4fRiAShGv+QSxHliFB&#10;ZVY1D2szGYFMCtuBTB0EoB8TAN/09jWzXzmTqVTdu4fCzDRjIqJ/mWR5I5YH6WztH1DsmvkWsN27&#10;Czf69sLxQD9cDwhAFK+xnlQkCaKzaxI8s18YoFGV5VjDx/SZ0wSj17r2RsHWzyx7fNaHzK4Ey5KN&#10;EsdbrK9iecqR6Y2Wpq+cxbOPJuJEaLBZBVDbl52tmaV1rBjZANrMpnqGGM8TZ1q1QsKKxcCTe6wY&#10;qhwsIx0CYw7NYL9Tk9BkvwYL43NYK1WJccjctgXhHXvgiluQsTfVJrC0KlSu3QmWvGtTGaiJOLbR&#10;BwS14T4hiB8wDNh/mBmQsiGgLjDLnKjtMx9FJcxfGWFasQWeoteux9mWnXCtjgWgpZTGu9UgVyNA&#10;Z3/lmJRMIB3L9hfjrfoh+AtrhGt9+gLHjzAelpsAXpGOL5E/7hLjtYKqFLJNpjjeaSCJeoLMdWtx&#10;sVNHnPHyZB92M8q2VpA0JoitFQlLuZaS85Bt5SqB4J3eVIT3URHIoKJYwhZA8JfB+HSCbLJWXMjy&#10;25yvDdk5Gcg4eBwnu/QhsHsOoGXGof6klQ+1O7EAp6XUs3+x3mSyIpMH2U5rpekR2+t5L9Zd0+as&#10;c7bH8IssT+aVbTw3L43jJvuvyvFxJGIWL8IpPqfySSdoldKhjYSpLMts5VFjscM8IoL1dLxufaSv&#10;4Fh+7wbLTmESLLNeZMKmfqWmIA/vZpOz4jx/BvcGvIvz7EdRlBXJVD6zqWTnVdcGVe0HqeUYf63V&#10;CJmwXWAbDG/1FnKXL6GyGcl4tLEvl2NDAeIYtnqQzLzMqkeO+hLvMK7E8NM4MnoUzvo0xoNq9XC3&#10;Zl3crhWCW7WDcasOldxaFke61cUNtzAcrhWMXcHNET5uGorlkUN7B0wOOIq4ALSLXOSib0K//OUv&#10;oePDM+VGjDJQwlA2ozaANkcXyPdqFgeqxDQUbt+DG73fpUAJxT1Pf+OxIMmtJtI9qyHVoybBoDUT&#10;os1Ehxs2RMSYkcDZ4wTe14CNm3CxdUdcDWpC4B3CZ0OQQaGTzMFUdse5deoAWuJ7rRriOajeDgjC&#10;gXr1cHLwQGQcOkDQRTAgP52FAvnPATShjxlYBaCN6R8f0cSYsec2BwVwQI+4jOiPp+NkWBjuEvRp&#10;xkjLk1qqFEiWCYLsQrUMm1ZDXkFk9iABRiFSu7oBNLk1CGr4jOyjb1WrRQAaioh3hiBnyw7LJVKh&#10;Dm2R0QMjz8pF8bGzuP7OSJz2a4T77mEUTCEUTH4m3szqbmYmWrvIk7R8STB22dcHRwb2Q/rpE8wQ&#10;60NmK9pQyoHcEk4OlnmNWIDFlAeB+6OHuLNsKY4Fa6naG098gvDMy7a1FYB2J4CWMsCyrlMDD/w8&#10;cNLfC180b4o7mlWKeMCAWZisarUDySjZmRsFhZHns7xNfA4AXbh3Dy50645zvhKOgRSM3sipYgFo&#10;AQoBC1vIW+YpfrgYHIxTHdugaC/Bn+wNZQ5QWMj8sLgYbbbi5OeKoNmZv4rkh1ezYTpoIiNbxi7M&#10;THExhvXsg//+0c/x2YatFIhWFiX05bNXttc6Fc/YeRPI4NplRH4wHPtDQ3E5MMTMnMVX9zDKQW7V&#10;2sij4qOZdgHo+6yzB8GhxgvNRYKEzA+piETKflzx8r8jX1J4pBzoqo1/RhGRb/EL5/Ho/RE4SUXx&#10;mgfrzE8b5+qwPGUfbwG0QsZbWIXttJqPUYauuQfiSsu3kbZ0BdvcE5ZhDuvKOqVS4TNk41WxRJWn&#10;ja0CMszT0+lTcKKe1fYFoOXpQeHaG64sEONlvDKkE/Redg/AMQLo6DXLgYRHDDWH5aXZZ6vfyduC&#10;ClJXYU61EymQyExCBhWkS516GJMneWrJZ9tIe6MqMj1qIdqtCh55VMfT4ABEBNU13hweDOYYcegk&#10;C4hgUvsKWC8itXnBGikFYjM+JWYiZfkmXG/UmYpsMPstFVOZifnWxBPfGsa+X0AzlcpOspu3AdCX&#10;CUjP1W+Ge+8znttSxFn2BOYFBE0KnyVkVkB05S/G2Yn0YCSzne/chcvduuG8L5Wb4CCzQiUQKACo&#10;q/qwFEbNFsvG/6lPXVzwCsalHj2Ru5vtPI2KIhUATUooPxqnVE+KS0fJGAVfs7l7D+Bap564TaAa&#10;7e6LuNq+pt9Ikc+o7WZY+xfULhKo7Ms8QXb3lomHpfQLSGu2P87YDvvhUvPWeDptOpXCS4yY4Lk0&#10;1yiXplTjovD0k1U41vxNKksc8zgWy7wh2aMGEjmWy0uPWSljm4jW3gx/a19G/KefAA9vs7J1dI3K&#10;zxxTZbnCZv1oB4o5gEoH8Zw8hdu9++Gct78x80t0l3caeaOhnJDJF5URY3/PMTGtRqDxwnSO8uNa&#10;x+7GlAap8Qwzh8q1Dmlh1ZNVT2rjpomYAmWJUiHIzozBwwtH8Wj5KiTPW4HYhcsRtWQxHi9biCdL&#10;5yN28XwkLpiP9LkLkTJ7EaKmL8KjhauR+MVxlD6MYZFI6VTArC4XgHaRi1z0TUieP8LlyJ9UJMnL&#10;/zaANru4JR1leyxH9LEJeDZ9Ps41a+PYkCcPDx6IqfI6Eqv/xgyMiRS897zq4lRwPRxq2w4PFy0A&#10;YqL5PsHvybO48+4IXG3S1swMyL1aJkGelihlP5tNAQEOqLm/ro40CvlHASHY4+GJz5o1x/1lS4D7&#10;2kREUWpmoQV8tIxsmW4I6EuIG3RE1uZHOcc3JhVaor15CY9nT8eJsAa460PBW1tAlnGZZUrLTk7L&#10;iPIGkl7D2nQnAWa8BkhBcIDo1F//CiU+PsgLCcMNpns3geLJTl2Qs3kry4cDMcGRPCRo13vhkZMI&#10;f2cYjvvWQwSBj2bLMg1wJ7CsbtlZy42WAHQMwdglPwLoAX2RfooKh4CPTvqTK7kSmYY4nP0rX8yc&#10;ybvqRTN1RXnIj7yLu4sX4kSQDaADzCy0No1ZHgUYJ/OXWrM6YmpVQ6SnG055ueNQo4Z4Ml0z0Lco&#10;sBhWCgVSBtGDQKBmpM2BIyxvAfVc/iZ3dgmxKPnsM1zs2AXnPQmg3YORUyMI2VUs21qVmQ2gBdwF&#10;qGUDfyEkGMfat0XBnl0WgCygklGoI3f50cEyHaoImp35q0hz0Dr6WefU5cssQ9pUXj6G9O6PX3z/&#10;x1i78lNGwKeMoCcQ5PNSeIqJAg34U1nfuIrI0aNxKDTMgIYozeJX80A6wXO2zBBq1TYz0AIDj+q4&#10;4XGgBaAv8Nl0AeiHFPpZTKcAGDMm3VMKAlODbF51pLJx+yXznLPnEDNilFHE7sjTABXSR96yq7Y2&#10;JWp2zrbn1SY4Aeib7HMCg7EzZ8Mc1CPXfwT/Or46jflRGZrZYQOg2Xdl9nTlEh5NmWJsPi0A7WVA&#10;s8wBNLut9mgD6PxaAcZu+RyB28GmTfF41WIg/jFDFXyW6YbVzzQsKI/lAFqaico7PQ6pn2/CuQ6d&#10;cZ5ALrGWv9kXkVqlCrI8WXa+dYz7vvvsQxe9/HHQPww3h3wAHDvNtFKlYZuQgmgUAbIAp1ifTeOP&#10;TUPmko243rAT7lDRTWRaU7x8CdBqI9qHfVgzm9XcjIIq5Tyeyt1Ffj4T2sAC0Hc4hmj5n+2isFAn&#10;mypnbPZq8gxeceXppjgtG6Wf78VF5uU0AXICFSqZKOVWr4WCajWRx6vGDrV1AVkB6IduobjgEYob&#10;/QYDh4+wL7Gds77zGVYZy8m4RmY8gmhmk66UNh1w8sUB3CVwvMN++4zAXxMI9j4RjY/pbGspHCM0&#10;A66VMtngm82rjFf1qWfNbPRrNVFIwJvoFWLq8FDDprg7dSqKrlxkW8lEicxUdNJjfDQerV6NQwTZ&#10;lzgupdSmcvAbtmuP2kjwlEs7jk9sf8b+uQ4VN796BNBNEb1yOcru3zDAVvPBOtK/kGNRmdGq1AdJ&#10;mhVWGR8/iRs9++EU+/5j9pEEL5Yhwb/NRgFQ2o39uAWgL7j740aHrijaspkKTBzDVLsuNHs/xFI8&#10;0ph8ZUF1VMTxyRyHz86mk2I13pcWZaJQLj/L0tnv0li/KSgukcKuFQ6yFChNCMmnuFbbmPZUji1J&#10;BMpq1i4A7SIXuehrSbPPsn1OTdUCumRKscFKYo0hZlDUDKjsKXXq1L7dOP5mS1yuV58DvT+eavOb&#10;3Ac5lhgzargh1zcIN6vVwRGC3ztjJ6LowmUOphysMjjiPUtG2iebcKV9d5yrYwEG48vTuHUTaJaP&#10;ZILKarURX70O4vwCcTcgGId9/XC5X2+UHiDwinnAUVPzRI6leg55RRRHcrUnGS5hLhCmgdzY7com&#10;Vum/eQuJcwkw6zZBhG8YwXuwActavjZCsDbjZfzp1V9Hplt14yP5cc0aeObtg8cEhI+rE0R7EfzW&#10;5rNVq1Kw1aDg9sRtCrUz7p6416ELUuYvBKIJNnQ6WCoH/+P7cHVQPxwO9sMVXw88IWiV+YTAeGaN&#10;auaa5l7HmMA8c3fDFYKKS336o+jYCVYCRUUx81eiA3AdAFJTmgIvBBiyQdUMVlkJBZWOJL59Cwlz&#10;5uCSl7eVXm1s8/HCQy8PPPSsg6eMWwJXpiIZLNcUb388ZL51aETK221QNnQIiidMQtzE6Xg4ZQ55&#10;NiKnzsS9adNxb/oUPJg6BU8+moSYCeOQPn4ckvsPwr16LXCzVhCe1gpBap0GBGB1DciT4qFZfZm9&#10;iKWcyCevZqBPtOuEgi/2UYixPRCp6NRM2dLqmPb8b+DG7utIM9oi24ONvnfr1s34RF+5cqUJo9zk&#10;wxGmBKQRmjJTun4dD0aOxmnf+uZgjeRagaxvKR5uSJa7Ps9abDsEGCxHzUwnetfFHY8QXPALQ8I0&#10;AuiYRyiVH2BtTlT7y5fNfpmZzdcEv+qNDdhql9cu4f6YMTgbFGoOhEii8illQyBNs3/GfMgso1ve&#10;MqI8fXDDLwhnGjZG+rz5BOvsC7KDLtbR4MQb7As6Dl/QxqwaKdIMXi/dxrMPP8bxkEaIYN2rHaTV&#10;1kxtVbMiIUVOANqaDWS+CGy1ifJcixZIXrYUeMJ41L9YRwLPBmTyWg6ktdyj+NTP5DFmxxZc6dQD&#10;56k0xnkEWWZaVdi32dYz69RhHOwHsk32CsWpgMa4OWwUSk+fsd6XckxAJMVGx7pTxWJurOObDTBL&#10;SEDSqk9xojWVeCqIAmaagVYepNzIu0MGlYMcKqrxBLlJPn64S8X0aFAAHo4hUNcpoQK1SjKTrpO3&#10;ZTakSQMpqQLqZpVAS/pUckr27MXlHn1wwssPj4zpl922rZloxWtmhQVs3b2oCAfjCtvM5W69kL/n&#10;cwK1RAaeS5AmoyGrzBSvWmmxUKDynJXBse0Iwrv2wm0qUHFsX2bzG8eWVMYnNv6PqeAkVeV4S4Cc&#10;RLAcW1X2+N54RgXoaZXaHEv9jJ2x/Minsf5kJnOL48rlsLqIUd737+EYHE1tgeP9wyd4tnIdjrfs&#10;hCvudQmYqQBW8TSKoVgmWVr1yK5GMF4zCPc86+N4aGOkrlhlmXDoyPpSecPXAfIEnmZviszmVLBs&#10;FBmsq+OncXvAUJzyDTHeN5I95OpU7draNC4TNm3I1ey9TGC0AfByndp41KE9sG0rECdTGwJjKr2a&#10;edYsdCrrSthZ46AKspAFmsV2ns77kmLZBPPyWKSTGDPZZuQrPbO4CDnap8LKLshkDasj8r0Syjvt&#10;H5BSyFGUUFvH35SZdiDSmOAMoF2bCF3kIheVU9OmTY0bPJuycwrMfiBNRFsIlKyNY9LYwy8ifv7H&#10;2B8WhksEtZEUsnHuHBA5MGbJppKCV4I/ztsXFz29cLZNW8R+shJ4+oQDHcWFmYpjWOcv4Oao0TgW&#10;Ute4C3viyUGbADLZ253CoIYBDDk1PIwQSPSigPSnkKWAPNq8GSI+1Cat80yPZiayiL8yOPhZNowC&#10;JhJQkuXfFkBrBj1NGwm93BBFwJfQoAGy23dCfLOWuEfAKZ/JycybntWGqFwK5kSC+zsUVtd9A3G6&#10;eSvcnTcPBToAJpaC6uhhRPbrg1N+3oggmJXLs1SBCCoMGQTocmen78p/NMO74uP7ewHoxNlzEe5B&#10;gFTT13iPUP3EEZBpd7sAoGaDU1+rgfzqXiiuE0Dw5I3Ymp5GcCl/Nzy0Oz2YQjcUNzWL5hmMq96B&#10;uCKmwnSVdXuuWg3+pgMK/BFFwRfDutLMZYY261CgyzTmfxNA2+D3ZaxnRLafdN3r3bs3XnvtNaxd&#10;u/ZLz4orA9Cn/P7fAmj5MHYBaL7/DQB04srV5QD6oR/L7C8JQBP06iAamYpYAJpjoQNAq5/J3WAC&#10;20qiTzDym72F0vZdECXPIrXdmD5/9jVrv0O2QLSbtzko6SrDOV2/Pk526YxcAVMd2BX5EGnLVuNc&#10;09a47VMXWV5hSOTY8IcE0GXHTv1OAPoh6/O4lzvCu3dEoTaSsi2pLaSzj8oESqwyNDM8qazDNLJO&#10;h9Uqi1bi8tg+ZPqmjePGBE7M+1rx0UFDAvVaYROI1upaCn/Xcewl6j8FyCjOtvLyEgDt8gPtIhe5&#10;yNCvfvUrzJ8/v3zGToez5FPbF4DOo0SRQDEbNbRxL+oJcrZuw9luPXDMPxjXOdBFewZygPezZkYI&#10;oiTktYx5x8MD54ODcHvwuygjgJRwEJAwNqYSGHHRiFq+GGfbtcH5wECCNQ88o7CWn2QJVoG8QoaZ&#10;SXAiYaHDQRSfNnUdbvc28nZxYI2OZJiZxr7ZLNcTVUo8CUQo/d8WQMsu7ykBxT0Kw0tu7njYsjUw&#10;42Ng0UrE9+xnXDHd9fYhEPYkUKxtbX7ku6kc/OVz+QbLZGdYQ9wZMw7YvRdgmSX17GXCusfnk729&#10;zSYnA6AJLA1oJ5hJZHjRLLffH0DPxzW3uoitrs2DwSy/ICTLA4c2wFX1QMkb7sAbnsBvPVD6a3fk&#10;/oYCuoqHsbfUZjnZi6bX8icw8DWcxXcz9H4tX6RKgAsIUZjL44bxtkEhaE4Aq0nFp2Z1AyYEAL8N&#10;gNYu/j/EDLRO6BSlaYc+SUCye/fu0GrL6tWrTRguAP2nBKAbOgA0lc5vCKCdZ6D//AE06+8lAFqn&#10;WhrzDbL6n5RTKcbyYnQ/IAQFHCugdvDhh7jcpg2OsBy0ES+LZWB8YHNsy2WdalxWuKf8A3CxUyfk&#10;yC3hkaMoW7AINxq1wC0+k+3Bfk/Qnezu9kebgdYG131+njjVpwsy9u5kJ1bZFZqZZLYMY2qFlETE&#10;HdiHy5Mn4cK7AxExZAgihw3BnaGDzTVy8EDDdwe9gzuUQbcGDSQPwu2Bg3Fz4DDceOc9XB88GmeH&#10;jsGJsR/izsbNyJeb1EKCZ/VJNgTXDLSLXOSir6RmzZrhwoULZqAQpaSkGNCpzWK51PDLdAyr7bbs&#10;9m0kz1+IfSFh5hSqhxSKEvbGvyvBRVKV2kiiUJFrr1sc+MNDg5HwwSjg/DkOpJaAMDbQmg1ITkD+&#10;xnWI7NMbN3WCFgWRliCzNSNa3bLNLKjjg4wqBCxV3ZBJUBfNAfgyAfbRsHqInj4FuECAmR5HSZ5s&#10;NsYIQGtrjAbZ3w9A10EUweGj4LpGOOu4VyxfQ1DFAXbnF3gw5H0cCQhEBIFgnJ/cJFEYVKuFEgKE&#10;Ygq3OAKqyz7BOBfWCOm9BwJjJqGoc3czwxsjm2BeMwlUJERsN3bGhR0B9DMKLc3w/l4mHLMX4qJH&#10;PSoB2skfhji3EGODqqOoBaCLqtRB2a9rofS1mgTTnsZWUicfqnwFrATObrKcbxEs3PIKcDCVIYKd&#10;O6zzux4BeMz8PXQnmKDQjWZZaTOdhK6OqE7XrD0Bxh8TQNvPOJ/U2b9/f7z++uvYtGmT+e4C0H9A&#10;AF3CNlmsuMj/CwBac4J5f5EAuvQrAbTGIgFoeeAQp7NuBKAT/EONnbTcLMb2JYDeu4f1ewFPFi/A&#10;/jZtcYvtMLlOoLGZz6dyrD5f6DDpeOzFcqhWDZEE25g4EaWjxyKqaXM8YluW+9Dk31b9IwPoQAJo&#10;XwLoHsj+YhfLn2XHPmQ2g7Ptmb04qclIXrUSx5o1xUGWz3XW76PAIAO+IziWPvZVPfnigS+VDB+G&#10;6euDe/wur1A6lOhRvea4EtQYu7yCsbVeM1z5cCpKb163ZqvlYpAg3QWgXeQiF5XTf//3f2PcuHG4&#10;ePEinj59Wj47V5EEOjXI5+RkoSyHg4ncSCUlmNnny9374JiXNqiFmtPt5DZJA6xArza6SPDr1Ky7&#10;NaojukEDZA0YhKLps5Gz7FOkrN6EhNUbkfrJOhSv+gTZHLzjOnY0mwRjtMu8ujcKawSipHaQ2Qgj&#10;12cWsLXcNElwPCKYuxIUjMsd2iNt1TIgVh4IMlGaJ8hQSihJJYBCXJhBE2Jmo5gAjNyTSTDfuIm4&#10;2fO+FkDHuHnivm8QjnOwPfFWB2St2QzcjwYePKVCcNn44D3WpDHOeXkgioO0wEDaa1VQ+EZtFNXW&#10;gQ2WKymB0ni/EHM8cDKFr5m5JUjRhiMzo0ShpZncZCM8CKApSCQMLvf+9gA6fs5CnPVthLsEzwJ/&#10;T9yDjGst1U1aDTfWVU3jL1egX8ffarf/Hf8QJPTojeKp05A+dw7S16xG3IY1SFi/DvHr1iJh7Xok&#10;r16H9FXrkEtlomg+y37JKuQOH4u7TVriXmAInhCUye5ay8UJDFPeD+Qv2QbQyQRrD708cSEoyBy9&#10;XLT3AEGDQEoxigoIopkpKUHyiPH7AmgJPIFHA4gdVEBQJkCt2WkbLFfGfxAAHfeEeDaF9cSwJPSp&#10;0RWTZRYlkCtFoVSH/ORT5Qu/QAA9GueosAlAJwpEfw2Alru8s42aIHPBQuDRIyoi6WYzmsJOZRmq&#10;NwhwGhAg38zp7ANX7yH2o3k4Elwftwm8ZG+fqk27DgAt378yE9AKQxLj+hKAfhTJsslFUWH+SwC0&#10;QNM3A9BZbm5G8ZSy8MAzBKcDG+H2+6O/OYCOj0fCik9wrNVbOM10yq91ooc3FVLLLdrXAmj2E+Mi&#10;kgNFjuqGeRGALmRZqe3IM0uuDqGRpxQHgL7UvTdOevvjqfrKNwDQ4RzHwgm6i/Z/wcJKVmkRWOZ+&#10;LYAW6L7t62821wlYqo2pH1ltQL7iPc3plLfJOo3v/uAhwKnTjkmOG0javgOnWrXHrcDGVHIJ9jm2&#10;5VWphcIqNZBfVfXshgdUMu7L1WX9hnhEVt99pngYRz6Bs/KhTcCKzwbQOh0x0quBGTvTV62mEnKT&#10;dcSaKSOIZk7kNUVeRqSEmMkLmeplctw9fR7X+7yLk1S6NSaq7L4KQD+kfDlGBf5K9x4o+GynUZZY&#10;cCw01r3amMwwUlKRsmgJLjVvhauazJEnKMoGmbQkejhOW2UcNtt9SCubmvCRT2udRnuRfCisMe6M&#10;G4/SyxdZT6msC46l7J8aP9QWbCCtzxs3bnRtInSRi/4aSQBaG6hEAiE2oNBx3fYgISolhC7j30Id&#10;cayT5zRjfDUcT6bPwtmmb+NcHX+zUzqzeiDyqvqZI3LlyUKbW7RMqJmtp5618cjH3QiCiz5BOOIV&#10;hn1e9bDfpwGO+HMQ9gzERQ6YEQQJURw8ZdcnEJ75GwqN/6Ew0pIjB1qBcrlAMy7feJXrLR2AomXI&#10;h8PfA85ScMiTAwW7jtPmEGu5QSN/WwCtmVIJLW1uPO7mi4Mt2iDuUwLoWAIi+baSzd31cNyfNQ3H&#10;WjbDaU8P3NUgTUFe7EGg9WsKKaZTeUgUEKlex7A+a2BPJbAUEDJgmizwLLCp/MbV8oBmfi/3fuf3&#10;AtDnfRsg0i3ECNCn7hQuFOpGGNdyHFRDga/vTwXWKaxONGiIJLm6unkNyKAQUb0L+Bn3CpKI/KwZ&#10;pXwCG+1az2TbSGY5fL4HtwkSLgSFmKPcZQ8te+tvC6DF3wRAS5h9FdskQCxBKBMltXdd1dYrgmZn&#10;dgHobwGgGc3vB6CbOAD0N7SB/gMDaKb6KwF08Rd7/pcAtIpNAJp5dgLQN/wCOI5anmzUxoz/ZwMA&#10;Pc2BIFEeAWwDHFeD6+Hq4PdReoLlls78ZDKcuAQkb9uJiPdG4WRYQ+gwHI0z+TVqo4CKs67pSiPr&#10;9oG7tzna/SnrRsBcAFNx/TEBtCZJznr44FbnbijdtoN1TQAtZZjjj8ZzjUEl9+7j7pKlONSpmwHA&#10;Z0Ma4GbDFrgR1gxnWe+xbtbKqCU75MGmjnEFqWO8dQCNzFu00fk6x0ad7Hln3FiUXjnPjsmxT+73&#10;XADaRS5ykTNVq1bNbKASOQMJfRaIFutziQYPCXeCNsjFUmw0UrZuw5mefXHcvz7uedbjIB6MvCoB&#10;KHndD0VvWP5kBaA1CEZ5ueNO7d/irmcV3Pf1wkMKnAf+jRHp1xR3vRrhnkcYon1D8YyAK86DAKRO&#10;bcducw+zGTHF08/YQ4sFJDSIy42XWIBax0GfI1A/27IVUpZSsJslbAoOAh/JcCPQyd8WQEsY6rAM&#10;2TTLS8ih5m/h4eqNQIw1E1IqhUJLuzfCkbBkAcI7tMdZd4HRAOQF1ENqFQq6am7IoSDKre2BXKY1&#10;m2BSQkuCTC7/JEQSec9mgU2ZPCTW9MBtAujwXt8eQMsG+qpXXXMUbmwtAguBdYIxCausGtWoqFgn&#10;jSUwPQ/8gnDCNwi7GjXFbQG/mzdYlgQo+SpARsMylF9tmcYwdOQwziIdzqGlTgHtfV/gSo+uOKt6&#10;9qSCQBAhu25bKfjfAtBfR8Z04SVUETBXZBeA/usD0Er+H2cGWsX2IoC+RAB9zT+A9axjqC0ArbFE&#10;IFDHeKdxrEryqQudVng4pDGuDxvDcrvI/qj0MmCNDxlZSDt0CJeGvY/jYfURQZCaWqu2OaUx47Xf&#10;GpCsthTr4Y84r2Akad+DexDz4o0MxiHw/McF0F641aUzSnQceSLHXY4JLB3jhcMyMqQSnZQIRESY&#10;I8lxhYr/zTscj47g2YRpuBnQkHUg96ry4//8wCCd3Ci/51lVvR3+1P1xlAD61gQC6GsE0AUc03Ta&#10;IVuEC0C7yEUuKidtGHSega4MiGgA1MECRcUc+Mxx1BQydyMQNW8+DjdpRaAYiEQKu/TqgSio4ofC&#10;N6wZaDnvl4mFTAVkb/a4ZX3cahmKq43CjLu7K3WbkVvhat03cTWsOa4E1seNEIKOsBBE1g3A/UAf&#10;PPTxNCDsAYWGbGXlgk3mIPLLbECEY7DVzMxtP18jDO+Neh+4QKGbmkQhlWl8JAtECAdJqAtAa+bC&#10;CEIJ3hvXKwDoQAOgNcMtYShBKE59o7oBtuEczM+81QFx6zdTaDMOhiUTgDwdEKDDRB7eR8LC+ThJ&#10;MHOJCsEzv1DE6hAYAv28GgTR1eQ3mMJCTKAlm0L5ttbGyGSC80QqDBYTNNWW+ykfArEAY8JRePwY&#10;08zyJ4DWUdMClxJMwmP8aPzIyvVSFuGFdbIYn70jN3ZzcY1CMbaGLxJqEsjKdpJ5EkjKqU4ATRAt&#10;G9QYKiy3CSwO+wdhd6vWuCswJttQuSzMEZBkPJTwilNgiaGTCaAF/HTog47g3rsL4Z3a4Yx7LTzy&#10;qEkFSJsJq1kbDCkoJajlL1cHTmj2+xFBwSUC6NMdOhpQYpZjCZZK8ymAHXmSf+vfF0D//+19d3Td&#10;1bVm1swfb95ak5n1khUySV7CWvNewEXFlqzeu1ww2ICpMca9N4oBG2xKCiFAIBASHAgkAUIvBmzZ&#10;ki1ZxZIlS7Jsq9qybPXeu6Vvvu9cyRGJX9abvDdZWZP9LTb36vre3+932t7fPmeffZQfW2ZWUJ/2&#10;WHT+MSGTZFnf06l62pg0KY7MFJ3A2QceQnpEHE6TXGjTllKDadNoK8vaHDgbDf4+dBICUcsy1pPM&#10;KE48JyKeBPpJ9pVqDA2zfsZZl6QXygnu+iafXSeoeeLyVc801sdzUPPQA+6I5Ar2BWVNUb8XgXEH&#10;+EyQaA+B1nHodLBIgDPnL0DHCxMEuqfjMoFWHugeikjgZQKtjANFZbjwo2dxIG6ui6FW5huVZ5LI&#10;KMfwpOOjY8uVO7kgIBTHrl+Ezpd+DlSRQMtxGmRfZBupZBKRwdHJEA4ttcvBbKzH2Ntvo/iOu3Gc&#10;fbsxIAa9JDJd030wRKdqgI5lm28APPniY5EeMw8l95NAZ2V4+vxIH8eu50RPEWc5AyJpUJ5uZVlo&#10;+AOBzggJc/nFdZKnnDf1N08OaDqvWgXy8hDoirBwpEdG4vxOEugSkj/FQA/z+to0zXKo7pTmTMRW&#10;dTeoVRj+uyPQ+/YjjwQ6PSTKZQQS0RO51Iytc27YRnJ41GbKua6c6MqrXLR8FcY+I4HWsdNjnhUQ&#10;3cs5HxSWxtMXJgj0yMFUHFshAh3hsvU4Est2cQSa5RKJVprQlqAIFNLJSgmLQsm9OzCeSxKpXO28&#10;oELReVFPXHxWFsp3Poi8hHhUBdOJD1J2DjlkARO6iPUmJ4OkXKEemgRR3mz1P4WU6e/JEw4Vslca&#10;moB07e149RXaBTohyrc8prMbSTb5f9cHONY0fh2B1vgmgS4igU4Pi3UEWhMFur/TC1NyaOvzSQKt&#10;Vb2SZSTQ71PvNte52mpnzdXz3Xne6QJbq10TPHJy1Celi+n4DxadRP7jP0Ru7EJUB8bRSYxxJFp5&#10;rDVJIgekf8K5UphdQWAUUhLnouix3RgtPs7rdXp0qRFog8EwFddMuxavvELFR4iESCE4hulYJpXf&#10;ZZEiphJRPFhdjTsso/iuFSTPkaimMeyiwWvRLCsJoGar6mmk6qiIKqiItSGo+pbvAZp1KckHLtC4&#10;117gdaj6Wkgo2jsx2tyMS02NNIIXPbNapwqBd36HiuVLkRUSiOrYOLdEKdKi2Zx6EupGkrPGQB+K&#10;F2qDfVBBORY6C5kk6k0vkLCcP02d104D2EbjNOJOd9WBeeJaKo4jhTLsJNDtL76AjPhkEmiS3Yml&#10;vkkCLaKi2RBtaiwJJ3kODXUzcANupltEpZs8tcfNvPXTVjgLeKEFHW+8h8K7V7uT6HTaXoNfBElq&#10;FAZmUaYH49K0IMA7HPAKw9C0CSWulG+OREfQUEahyU/xilE4FRSP42vXYSDjEK9PIz/WzfuJQHua&#10;RxzPTarrGfhZt46hvkQjIgJdfgb1zz2H/Mh4nA+MQA3JmGbyNZOlmVOdYqbTxUTM6mmkKiIikR4e&#10;ik/mJaH8ySdYP7ksYzPQ2UbyoIjkERKyYdSyoHXuvY4e4QOIfCiF1Cf7cerOZS7F4Ek6TmXhQSgP&#10;mOXaTIRChlJGS6LlVJELHVeds2Qxxj54C2hjv3BppmiEh0icVUiVkXX7x6R5qvw5eE4ilOhZdTGK&#10;SMWkTDggaj45JUqB2DfeS5+hk/XIMg2wn+Zno377FhyKJIGMDMaZ8ECU+3uT3NJB0EEgs73Q5g6B&#10;8Ecty616zA0MwZl516PpsT1A01kMDzVgdFzzwT28l9YKKO6kQ5ZXJFB1WMr+/+pvULN0mTuFsEqr&#10;BVGaqVOKwAC3QiNnRGRHh+9oxlYbOA/6zUHZhg2ADqNprmVB2Ld1TDOJBd85gqZzXOSQOFKjLDp0&#10;9po5/vcvWoxMnZ4ZGu2y6DgHjmOgiY6WWw0hgdEhKo1BsTjJfpkVmYAqkjSksj/KUR0gPR/owsBQ&#10;r5ulHSSpHVeKSpFnkfUO6g6Spv49TyA/di6KRdLmRGPQOwxj/xoAXBOEsWsC0T2TYzso2h0D/0k8&#10;ne2dvEd2Gq/PvjfeyZLQcWRJRJ911LYIqAstElmqq0MPycyRW25DKolzDeu/i6/9M7wBrSB500n0&#10;9UUf+3k3nQLpqFK/EBTFzkPBbUuBjz/lWJFDwNoaGkDvUJ9zDkWdVH89vRxZyuSiVGkV59D4i1dx&#10;lHpNs6gV4QmOfLXNDveQS18SURI0HQSiEz+luyqjY3GYhLVSGTIO0RFuU7+ig8b2YOs7IsiadO00&#10;2M97aDa8qwN9rOP05ctwin2ukf3LrcxpJYLOk4imZruVvaeN/bAq2Bd50eyXW1YD0hW6xvA4uxbb&#10;gjrK9TGd2pqdiTM/+D5SFy9GFnVatfZjsC8ptEFhDUPeHgdKh5rUhNARDlUIXjjJZ6QjtArLUz9X&#10;fyyKpsOdnEACvdc5665+tNFcNsT1Nb7nIFY4ndt8roNUso7hzH0P0klKdCssIu06+XJshj8wXSEV&#10;/iTSntVFzUJLf2oGuuCmG9H5FHV7QQ7LQ5003IZuSjNbqZ2D2LNRlvfQZM/EqkTbR/tQuOX+iRlo&#10;z/O7vR/qB6w3rYRpIkZ1qhXQ4yGR7pCZkyTdY8V0qhSippkXFUf2kRCRntQ52oD89a9/3Qi0wfD3&#10;hqkEWpCC0Ozcn8zQ6QQ9kbFOqvmcw6h49GGkxMQil4qonka3jSRIm+a6aPAbqJjO+/u7WNqKkDBU&#10;6djjO2mgDh8BLtZRqYso0CS1kXr1KyvAJfTxdahPsweaJeG/63ufpaBp03bkh8eiksa2zTcOvV4x&#10;bulQS4ginJ4lzIllU5JDbX7T7FbZ0lXAu5+QyDZQ0VKhalmWRXLGScUZ531G+JdO38rLRM0jO5Ed&#10;F4cy7WCngpUyVeiBThoUUa8P4mtIsCNGxTQqxXPjMPjj77vfumNlR4dkztHBKutlVTmW0kyjf/AQ&#10;KrbfgxT+tkgHr4SGoYkKuoPPKfKoWTGFhrgZF9abdrmLxNYF0wEJCnOz9wq5KAmOxonVazB6OIVG&#10;SEuKJBNjvY4UThJoEcBhHQgg4qIwARGoLj5DWjqa730YZwMS0eEdS4lEt08k6y8Uw94hGCNpGZ8R&#10;jFES+v6ZSksXh/LZCj2Y636HVBqrRt5TsZQDpGMkR92kfqSULruD9tu7+ylkpobEjeSv8pY7SZ7Z&#10;/qEiff6oi9ApeiwTyyNS0UmS0eOjV22ujHKOizb/DP/610C1nBIaezUR79HDdvv3HOWtvvtvCWuJ&#10;15JoBokXFBvnf5MyzuvrrSPPo+yTMsBaRh9VH2G/b2I/+vwQejZsd6cQnmJfq6ajo1m6HhLNPoXn&#10;0OgP+ASjjUSgaRbLFRiLMr9oOn83oH3zgyTgdArL6NRVljniirPVJGJnSTr4/mQZxvcfwYA21T70&#10;OMqXLHPL8RUkYg28plJCKtuCsi4opZiL/2f/F8k9T6dSsa8HSNAq95Co5x1jhZGkjAw50qIZbpbE&#10;OVadLKRmh9VXlD1DS+H973+ArOXLkUECfTokyrWRUqOpXG5W0neOS0fZ7BOC5qA4VIXEI5v9MX3+&#10;IlTt5v1Eoi/SIRbxHKDoVEptMu7T9eUQsJwkzxUP3o+iJQuREx7iORSEuqLDi/3/2tm4xLIMk3DK&#10;+T4fHuPi5w8tWoSap5+iM02nW3Go7M/DdAw10jxHhw/xb95DmTF039YWDO77BDkrV+KgDgviWO4L&#10;jcCI1ywnOv1Sew6aScy0YayBOuUs26gwNBFHoueiYtsD6Pnt7/m85awotvmknupkXxTZdbmCO4Dj&#10;J1D/zPM4uuQ2kudIF+ffyFftZfCcsOlxuj2zz9pA7SGAJ9hGaVFxOLedTkFGtue61Hfy3RSGoMNA&#10;OthXnb5VuIqc0fM1wO/fxsk77sSZCBJxZeUJ9KSsEzEX6dWMsNNXdOzLA/2RGRKI06uW0yHYR/1H&#10;3dTLRlcf173o6LiZba0inilB3Us/w7HbbkUG20KzvJ4sOQETEweevR9O/wXylURW/66ZYc/G6lmO&#10;XBdHB5NAx6Dj1y97ZqDl0JA0a/6ZpXCZdJy+laLSUY4K4cgvRtnOPThIAl3A/tbAfieyPBn+ImIr&#10;3av71lB/KOxPs+t5IbE4c+tS9P/kp0A6da8mYnrY1xU+R2dD+smdKdDM96eoR97djzNbHsa+sEQU&#10;Rca468gRrQ3yd8+vA6v6fb04bnWarGbxw1ASFIGMxLko2/0YxnQSr/qzVis1g672IYxAGwyGPyHQ&#10;UgpKO+RCHCZmoUcU/9neir7sI6h6/ikcXbUMqYmJyKZxOB8Sgd7QKLR7+aJLsxYkzk06EtqPhDNM&#10;h6EEoopybuENqN39QzS89g7GckkkmmgyBj1Lpd28J+/g7IaW9/pzCtD48m/Q+MCjOHvDHTjtF4Ma&#10;Ej4R6E6fGJI/T6aPydR2mqlwm0JInDWrVeIdhpzQJBQuXY/Kx55B57ufk5RdpEIfJuFTIq8+jHQ1&#10;oLsoB23vv+nIc+68+Sh1m3Q8xkjhDUrn1RLgQ0LrhaZAL/T4eaOfBqXWezrK+fm5Wxai5sGtqH/j&#10;V+guOUEDNeiZ/aV0aQZGRrC1Df0pB3Dm4QeRPT+R5CuYCpoOButEZFmzvorR7NIMsD+NBsl5U6Af&#10;GoLmuDRwMsCaBSwLJIleSacgdT8VOututJ3EqJMGioZKoQ2axlKso4yHnJ3ONoxmZ6Jr76to2boT&#10;1Yk3o252PNp9op3oSHLV4YBPmCPRozNDPHHr0xSjHI86/wScmB2FU3OXoHXbLtQ/+QKGj5dgtIXG&#10;irfqI2PvGBsgiRmm79CN8YvVaP/4Y3T+9AVUfe9ukmcSTD5/7SwvXJz5XVcuGX7NYLX4RTri3O/l&#10;kQ7fKLesmuEbguLvrcTpJ36IqrffQw8JpuwVzb07TYym9wuE+Y/lz0P/LhFdmXzveIW7rvpfHwvW&#10;TedgWMZSdaiZtLpGjBzOQeevfofyZetwIjoZ+WyLchLIc3NIoLVsz1fFuIsMagVGpFZOTy2JZkVA&#10;NAlWImqvvwMnk2/AiXmLkb/gZuQuWILs60jA5t+C9HlLcDT5ZmRGk1yq3/rHoILSGhCLoYA4jM2O&#10;cE6O8nNLRq8NwOA0Ehm22QXep5ik4nAMf7d1G1refotODAmrCOyQ4p1ZN6w7ERn1TdInV1a3BC1i&#10;INKRl4uGn/wEh5OTXRjI2dkhaFK4g5uJ9Mewj5977fMKRJ9fGDpCPJlkCjn2M8KjkL5wIY4tuxsl&#10;O+7H6V07UfnE93HxyadRpxMr79uNnKVrkDbveuQnRqE4fBZKg31xMcQPbSR7Hd4+6PLykJfOwDCW&#10;OwA57DcpcTHI2bAWQx+/RzJ0kYOKfZ7kS5OZQ2w0xd1rdliZOAZJqjHCkvV4VglOP/oIDsbHoYhj&#10;WenRBr38MDiDzjB1hEKiNEvcTB3RyjHQMicOF1jHxXNicIwOS2bS9ci+9XsoWLcRZx7chfM/+DHq&#10;f/wcmn/8U5zZeA8qVm9CyY2343gUnaigUDSxn/fRKe6fzToiCRvy8ZAx5T7XeHarEUEBdMzDkcJ+&#10;k774DrT9bC/JHUm6Nt1Sv6o9FMOrMJthHXmudikvw8ibb6H74T2o5fOcIGlVqrkLQdoHQqd6TqSL&#10;122d7QlFEInuoWNeHxTiDkcpSJqH8q3348Jz1E376QDX9zj92jzUj1aFjsi5FpE+XYzzz/0UGTcv&#10;QUFUAkl0lAvfcBvtppBZJxPEesBnFgZIOntmezlyXUrnOD2JOvlVEmjNQJNAKzxpss9pXMkxdQ+g&#10;mXBtuq6pR+ve13Hs9ruQw/ueYV+SftBKn0i76k66VyuMtcGzUEed2REW4/p7CR2548Hsf9ffitI1&#10;m1H10KM49/hPUPf0z52eurjrSZSvuheF8+9AfvhCnA6+DlWhdJDYBmc1k05CrgkRnS4r8jzi5YVL&#10;M30wwrIpVKU0IAzZ8cmoevgRTxaOXo4RhRDRCTACbTAYLmMqgZZykGH15O2klaLlHeP7no5OjJw9&#10;i2P33IMD0TE4REV6NioRHRFJNHyR7tCN3qtnYugaX4zQ8HbO9CXR1Yl8NDC+c3Bxug8uhMYgK3o+&#10;3oxMwqcr1qP1UxJBbTi7pE1+MiFUqn096Duej+yHH8U7UUlI8w1DpV8UuubEAlHznPETYXEbSwI0&#10;u+PvNulI4WpGpIn31DHUTTHJqEyY744Mfz04HGlr1qNzP0n0aA8VH5XhCElg+UkUPfEo3o2Jw2H/&#10;UDoC2hTmiXsWWdASpmJ03dKojvH280LfNdcA/Bskg+1zfHHafyY+nT0d71yXiJTdOzFQfdbVo0rT&#10;MTyK/n6+E1FRvuvjeShdvwZl181DcWgIzoWEoj00Ej0BJKyss56ZnmXEHhpipZSS6ARHGbJuLxpP&#10;ErPyu1cAB1lvfYq79hDoQecWjHraS+RZMtiPoaITyNn1MN6PTsBREuVyEtUGGtxGvxCKZ1lU8YyK&#10;11XqPG3s62K5W6aRzNOIdEQkkPyFkyyGIisyiu2RgLTdP0FLbqmHjelkSpVLRLOpAb1paXh78a34&#10;NJzfu3YWqkgix2LnYpT13z5jmqtHLZvKOCs8Rpt3dHjL2PQAl3daKwrt4Yk4FR6HD/mbj26/Axfe&#10;fRtoqWdZ+2h3FVfJcv4RaZ4qfx6TpPkPBFrk2RWFImLZSQvfM+6JTXahB40d6P00DanrH8TLs8KR&#10;F5/kQlKqSe7qKdUkKnV+fuhQSMUsX7R6e6MnMMiFV6huG5UVJjgEJWxLOZqdQVFulaQ7MIbvY9AW&#10;HOc2GjaFTog+C4pm/Ue62GCFuAxN98XoNB+Ms13GZ9DRmRHBvhmNbr9Y1IckoTR6ATLn3YgPb7wV&#10;ne9/AFRW8NlZKtaHyLNbRKLIl+un7Z8k0AMs46hmbTVb2EHiSWcrW3G2i25CGfvMeRJPbTSdDBPo&#10;9/YF+Pfgd6eh55rpGJrDZ4uKQFuo4q/nuL0K5ezXpSSTZ9i3TwfzlX2nKigSF9imbew/qifN+Ilc&#10;9tM5HaLzKILWTqmn03ohMga54RFISUjA4RXLUP3KS3Rg5Ax0snH4jP2XPAsr5GCaVOWnaGcrdrEV&#10;tR9Am9dQfw4XX9+LlNuW4EhEBMrDo1mvJHfaGMf+rRSNg3PofM+gzrqWzgGdxxG/CFffCp0SiTsf&#10;EuZSuJ2LiEIVy1HBsVJJHVFH5+ZiYLwbRzqESPno+671weh0L4D1MzZzBvXfDEfK5HyLPGvz9FnW&#10;UWFUDD5LugF59+/BWFo2dQJ73eAwRi4p5EAEeoSvpJkD1E10gLrY94/deRcOz2a98t4KoXHkknWm&#10;mW6RZs8qzuRKHMktSWA/20Ux0qepR474BWMf+9eJldvQ/hb1X++wu5f6/IBi2bTxVyEdp0tJ1t9G&#10;WvJCFFGn17B/Shd6Ntl5QjpcWAf1kMtaQV11iaRTzoKIrto+m+NhYC8JtDZiuhCOS5dXdaSatHqk&#10;kedCUxRnJv2RdhSFOx7G4etvxFE6ZWVhdKRZ/9rIqPhx6cPJzcbSxb3XzMTorEDqlEh0BUXgAnVZ&#10;KeunhHpKB2qV0KnT3oRKjqum8GT0hM+lQxuLjmlBaPrfvm6GW5MjWunTteUIaGVibAbLM3M2hlin&#10;7cExbrUvPXkeHTG2VSEJ9GCbJ387S2AE2mAwXMZ3r70Gr776qlME2kDlFASJs5uBluaj9Ct2rvIc&#10;Krbeh9L4hS6zQGNwErpmJVDBRmPcOxYjyrwxM8LNaOqkuslT6iRdsxTPSwUZMRepEYnIW7kWw598&#10;5Al9GKEZ7GumcaSBbG+CTigs2bIdaTR8p+YolprkZLq323jXrwwOJJyKa+wKCqCQZAbOwcAcPwz6&#10;8z0VYge/1+Qb4E7OK6FSPUTSVrp0GfDB+zRaJJ6apRJxLzyJ5j0/RH7c9agISkRP2HXomx3jck4P&#10;8/mlTPtJ9nQUuYyuYiY1y60NTy3TppMkzSExCEUmyXTqDdeh5EffB87R2Hd2uVkyHcLgNu7IWMig&#10;NLOMOTkY/8EPUTJ/kZvFrJoT6Y7WbpoRiNbpNOjaGU4j3j2HdUYS1e1PsjXbE26hzS+nV6wD0lJZ&#10;V3z+oTb0jnZAUdBaKh0XU9KSue6l2cczJSh+4gkcmH8DisKS0Bw6l6Q83G1k1IEtHSR47XRCJDoB&#10;UXGhgyRLkv5Z+k4IWljuWoWdhIXjWPxc5O18CihlHWpKuEszSewjul9TKy4dPIy021YgK4H38ye5&#10;9CVZZz22eAWihcRF4T2dLLNmGXsCwjDAdhmhMRvj/cbZXiN8LmVkuBAcgayAIBxdfINnSbimjPdp&#10;YplYZi0D/8Vg/ciiu2vI8P0pgZb00Ui6WE0R6Hb+S/pxFLHcn8UsRHVUPNpZH13BoegNCna5cUf8&#10;AzHOcmB2AEbpdI3QidOM7YCvn5tVVciFMiZo09cwvzdCMq1yD7MNVAfq08rGon6tjW3KDtHs7YMm&#10;L2++ek3ITNblbHTRAa0KiEOhdzhy6VRmRC5AFuu85pkXMJqZw3piuw+wRwwNYJDjVuWTuS8rqcDP&#10;nnkRjz3+IxxIP+pmb1VuZTbp08xuL8egNpflF6D9Zy8i9+bbcZhjR/HbpaHKMBGNVjoDytQyOH06&#10;+mdcg0GvaSRQM9hfZqLPdzqdvGvYtzhOKZqN7aNjocNLJCLgGr9dV38XA/8yw+VF1wEeGl8irTUk&#10;2SURMdhP8pSy6AaU60CkY5l8Jrb5iEh+J8cSy6am44PXXWxH8Zkq1LS2u7bTLGdtOx0tbc4U2a6p&#10;xMBHH+DUjvuROncB0kKjXfiEsr1oZUd9Xg6jQr+GSAblpAySfCobhcrYq3hpR/DZnrNIsOgYjZBg&#10;dU+jLpgRib6ZkRj0jmB7h+ASSab68CWFNbDNWllexahXUkcVsR9rE3FBfDKyF9+GhhdewaVjJ6kj&#10;5AWQjFHH9stp4/P38rVb5LmfUluDrjffRPbt30MmSeW5cOpbjZ2gIOo7jle2SxfHkXO06AwMsA4H&#10;1Zd8fdDlO8PF4jeFBFJPB+OIjz+qbqH++/0+jlmF9LBKKXKuxp1XxTrr4D0bWjH02tsoX70NmUFx&#10;OEW90xKciA5ttvPifUnU25wEu4wcLl88+3q9v79zmI7GxqH3Jc1AK/sRbyAPp4/jbKLN5JMq/l5H&#10;b2uTrptYUEx5wUnUPP08Mm9diqNRSW41RXqxcXaEsxvK5NQ3zR/d/zqTzo6Pm/nu85mJbl9vOhA+&#10;aKU0k1w3sZ08x5t7Jh/U7zQGNat8ieNxzCcQvd/lZ9PpFNBG9VO/K7uIO1uANqo1MAoNUXPpkM7H&#10;IT7HhzfchNwf/xi9pcVUFdqvMOQObVHay6nOekFBAe6++27s3r3byLPB8PeGqQTapasTiSYZm4yB&#10;lpLvJSkcKq9C0b0PIm/BTciJnIeSqOtxJjCZyi4RF0MW4HzwPFSHzHVLZeX0/MsikpyUhyehigRO&#10;5DkzKBYfU0GmLl+J1g/epeJu4D1ouOXdd4uY8T2JwOl7H0BKTJybjSolSS0N8kcNjV89jUaD8hcH&#10;Rrj4YM/f2nDnSfnWMBF7Wjs7it9PwMmQBHfP88vXAx9+TO1Ng6x4Vu0CP34SVQ99HylRC3GExLmA&#10;ciYoAWU0HmVBfB/8B5n8+2QoSSwdgFPhMTgdFYP8qEh8FhqAz29ahGIZfS2ds64UTuEItLIQiKw5&#10;Y8F7ulzRp9G393XkLV2NFNZLNu95JmIeKijazV4anui5B8W98junWI7sqHk4umYjelJFoGnwLvWi&#10;d3yAhnfMRW44TqhdjIO81/AQ+k4VIu2xR/D63GQ+YxSKA6PRQsen2y/GbQbTbKecjNpQz6vSVjUH&#10;RNMIeUQb05RmTMd4nw2LJoFegEPb9tBAksyKtXSQ0CgmWmS9tQ2Dqen45I4VOJB8E46EJSM/JBEl&#10;oXr2OBrFaDc7VBYej3L3SomIYt+IQGW452QwSXlIhMs/LSJ1+NYl6Pjd68DFSpaHJG+c9xrz7ID/&#10;y4QN4mKfacllwN17/scmEplkKSaWm0lslNJkhN/rHcRgVh5SH3gcr7AflfL5lctaG+xE/NooHgfx&#10;i6LP2v0839F39Rv1V8W/V4aHuDJ7ROWnkCSVh0e5DYOFJOcn6LCciIxGQWwsHbw4HE+MRybb8R2S&#10;lI9vvAl5m+9B4/O/xNinh9ifSumcsV8PjqCzoRGdvS4i3cm52lq89tprWBCXiN1f+tJ/0XgPDgwZ&#10;e3HvXpxtqHPN2MdK6BnuYZdSSBVroY5j8mgWWn/5Ck5uuwepi2/Cx3Hx7hS4Ej5PeUSYi2tXHOlF&#10;vjaGBZFoKXbUH20hAWjVe5I8hR/V08moCwrBxeAwJ13R89ASnoBzgZEoooN2jOM4OzbJEfbsVWvQ&#10;9sprQHY2HTI61nRyR9tbMNBLJ5HkWTPm8gjef+MjxEXPxTe+eTXmLlyE3773Llr7OvlPoxgYoB7R&#10;RmeFJ/TwffU5DB08hFNPP4vU1auwLzEKqdGByAydg3w+byl1Sk1oqFspaIqMRA2fWbPpmjWuZzma&#10;A+agI8DjXMqhbAtKRmPQApLZZNQFxKOGY6Q6gI4w+6tIZAmvoWwyR2JisT8+CQdvvAUntz+Enr2/&#10;o+N7DKiX/mE52L2kI/qoHzxtwKqnOKjfNTSg7YMPcfDuFXgvMgZHItkPwiNRzutXRYRTV1AnRVJP&#10;RVBfUcoj4lzqyZN+vmybQFRFh6Esno5oRCg+lRO0fC3w8UE6hGxfdYxh7XMZJ5GeyMii+GHpJ+3Z&#10;SDuKil1P4GDyIqQFRbsZad2jkKS2kLpccjqUYyE00q02KDNIZlwsPpk3Hw17f01vjQRax2qqQBpQ&#10;ynepTSEjnrK2sr9JZw0M9WNEh3bJAZceKTqFs0/+FGWsr8IldyGHbZxLPaQNq2epI2s59pSBSZsW&#10;L9A5kNSy/zWEBqMpNMSJzhqQaA9JPfun5EIwbQfbVIc5aa9F7RzWFZ3QEuq6XNqSbOq/ozGJOJK8&#10;AIcX3YKirfej9vlfoGtfCsYrzrGutOmY3Wl0CINa2ZlAY2OjO4Hw5ptvttlng+HvFVMJtJalRKBF&#10;nhXG4dZ/yTAUAz1c34D0Z5/CZ1s2Yf+6dcjeuBVZK9Yj5+51KFy9BQVrtri/M1atR/rqtU4yV61G&#10;zorVLoep0j2dWHcfjmzegaynn0d1Via6e9rRjRG3Ic3FyPUN4dLJSpx76XUc2/oAijZtxskN/N3a&#10;pTizeRWKV65E8Yq1KFyxDidWrkXBKo8U8r0+P7t+OyrXbkfRys0o4GvO1gdxaOsO5PN+LZlZGCBR&#10;6FBe5L4uDJ4pRfne3+DYjj04vuk+5K7diKzVa0hSVyNj7Uq+rqRRX43clatdJo385Szz+nv4XA+i&#10;YNM9OLllK05t28x6WI2sR+5H6e9eoXWoc8Z7VKSEZaKJ4HsaKFmtMVIVHUKjlFsN9Ti/71Nk7KGh&#10;2rCV192GE5v5vKvXI3sN623dWhxdL1mH9LVrXF0eWLsBZ156GSNKtSXjc0mR3B47pYkk8UvezkOi&#10;+UFvTSXy33wVB3bdi7ytG1G+fgPK71xNWYOSpWtQwHbLZT1mr1qHLIpe8+5ei/xlrG8nq1y7KX1W&#10;5qpV+Hw96+fnr2Gwho5OH0uo45t5w0usU6Wu6yoswKE9j+EIDVD2qq0oWrMdp9ffi5PrtuL4+s1s&#10;+20oXO6RvFVbkLNmE8u5jmVk/a1jP1m7Gnkse96GjTjMvpX7w6fQlJ6BkaYGF77hNkuyeH85WC9O&#10;2B6aidYs0uRHtJC6tlpK/dBteBLRJhntOlmE4yR2H99zLzLWrEH+ipVOCugEemT1ZTlBoqIcvwWS&#10;lauQT8lj3Uly1qxiOdW2rO+163BsDet79QYcXyXZxO9sQuWDT6B85/dRtudJVPzoOVQ//yu3Z6D9&#10;vU/Rup9kubqCfayWThrbQCfMdcj55LPqwQmZ97reLqTk5WD7nl349r9cLcPuiPPX/+Efxv75v3/5&#10;8t/TgvzGdr34LLJqq9xmULpk6FQKPcVHaKOXrn3hIlBYjL79n6PhN6/j6P0P4eim7UjleEhZchsO&#10;XrcYKQnJOEhCl6JZyOhYZNCxFOE7RDkQk4D9ifOwP3khPl9wA/bfsAiH7rwdORs34PTje1D3yl4M&#10;HiKxKzvjTjV1ZdIx61q6UfuwXeTglJKUffDhPvjNCsC3rvrm5TII3/7nb46tWL4Ub/zuNeotEsFx&#10;/Zai0AQ5BCKkyvzQcAG9uUfQ9ulbqPj5M8jfRT3E9ki/807nJBxcyGdMnovPkhLxeXw89sfE4CCd&#10;GOVDzw6ORBYdzPSQJKSGz0Uand3DsfOQPvc6ZC5ahOzbbkHGsttxfDv11eO7Uc1ydR9ie50uY4Ow&#10;dts4SnvYSCSRCmVQO0k8DptHxDkdU+vls9Y3oiP9KPKefgapW6lnN2+iflpHHcR+dvcajtsNyF65&#10;CUc5ziRZK7e48Vu0YQNObaI+ps7M38x+tnUzUjZtQeFTz2P4SC4bmc8hz35k1PVzhSy1UlrYgbr4&#10;iVMg1I39+QUo+flLSN++HbkbN6FkM8fzxi3I3XIfcigneM2SjetxesMaFG/i81C/HNyxDRc//wyX&#10;LrLPjJCY8zYqjobaaP8w1d4wutmuKnM3HVSWcmI8j2Gog8Rdcd9qJ50wWFyEns8+Rd3Le3Hq0ceR&#10;w/ulL1uOlOtJ6q9bQLLLuk9IQkZ0vIvBVx7uo0HhLve30hem0wFNjYzCwVi2YVI8Ds1PwiH+LmvR&#10;Ehy7danTM4UP7EAp7VndW79Bf3oqxguPs7/XTGSFojJtpV5rZyupoVgGPWt3zwBKqH9/8YtfYPHi&#10;xfja175mxNlg+HvGVAI9GUsq8jw8SMpyWQvy37TDfpRKro0ksbXeKVptLERTs2dmtb2DrxSlOtNs&#10;ll47aBCV4qpNxlGfUUG2UbSRhKCJRiNFGT3bKbJ1To/rO428ltsBLwNE0qC4X12zm/eS6KRBbe6Q&#10;6L0+0xK2Mnl0UfmJBPCCw33d6OkhYaYWbKahaKKREBlzS/md/I1SKmlGulPPznt081knpYPSTmnh&#10;56389w6WXyfu6b2MvcrZxGdroQyxNMqOwasrVZpodC8Loxhl7UUf4jtteuriX54NNby/4hBVZ7qW&#10;6rJddUlRqIkTvu/UM/C1jX+rrpVSiQaoZ6AfXXR2WGJPyKssE2W0m+V2oQr8UMvZHWwrXaudz9rK&#10;52tnebX7X2E5Sv2lXfkiG3rVTJRIh9I/OQLCehmiaBnd5Vbl8/LSyvLRyc97ePe2IW194ufu4Af1&#10;D5anns/ZxNc2XrOF93TCZ2niAzbye618lZFSDLXaTRvZVP/qQ2o77aBv47+xijS73kRHTgRvgif+&#10;xXDp61zdUybeXhb2cXV1xaRqqfaSMjuIiGlTl+KEVRfaSKQUgmrrqaKDTzTzqbrS7KeciklRvL02&#10;uOl9N7+r7A4d/I7K30ZplbA+JB1suw6WsptPwq870ftujsueIXT1K2RHQTuK+VW2b0+Mc9X5i/g4&#10;5RDWbNuOb0+f/gWC+a3/9dWxq7783y5/9rV//Mexr371n/7wna98eSxp5TL8ct9HaOPYF19wEKER&#10;mZV3pj6hth/gs8lBE7lQdodKEo5TJPVFp4HjRS7TBnR4RybJWhYJSR4/KyI5PlPpQsDQwO9Lf2hs&#10;uTCkiboc6WOTDHvKw1tLLjY04/fvvI/bb1uKr/zPq75QJuGfvvw/xvjyhc++9fWrxjZuoGOYm4O+&#10;ATpdbMtBjhWVSa7smPrxIPvWgO7LskmnaRzUNnjS19GpRgnLcqKYz17gKU96NnBYkuPCeXCU5cuZ&#10;OKSjlN+/qDKxPD0cXyqbwjCGeW2SReU8HuzXpISn7/bSG9CGaZb4MnGWqEpHpWP5pdEe9gMXhkXR&#10;mNW4d2OEojGkTbyt/JVIeTv7ixO952eayZWObNKY56vaT/1N41CpV3RijyZGxi45faiR28hab6A0&#10;sdbb+KnLSK3UgIqPn9Sz2nTYQenivTVmdQ+nk3gfhc508n0vP9M9qddU1g4SZpbEvfesxLFItCd1&#10;1KU79uxGwsLr8Ovfv4X6jlY08x6adBhkvY2o7pQdSVlw9KrxpBAj3U8592t4P/W7EjonuWyDdLZL&#10;SgbweRrbKAtIPcpXSkYm25DtpQkHHaqlbB1qqxa2dR+vJ92orFKjXST37RhRv3ApEVl+nZ6jB2e1&#10;VpfX4dd738am9ffB18cfUVFRRpgNBoMHPj4+LhG8wWD424IO52lvb0ddXR3Onz+PTz75xDm7jzzy&#10;CO644w6EhYVBR/FzGH+BSP5HMHPmzLG77roLzz//PNLS0lBTU+NWpQS3OkUCOBkWo+V/nVTaRWLV&#10;1tZGR7WHPkL3FUXf0W+mQtfrpBNbXV2NU6dOYefOnVi2bJkr1ze+8Y3/ULmuvvrqscTEROzYsQO/&#10;/e1vcfjwYfccAwMDl8sjTJZF0DP+8XNPisqm3yoGVuXWNSRatdNn+rdJ6PPW1lZXJrXZU089ha1b&#10;t2LatGnYvHkz8vPzJ77pwR/Xy//PaG5uxq5du/DOO+/814mm+pKXl9clElN3Iu7BgwdRVlbm+sXU&#10;WGNB9TwpGhvu8CrW+6RMfjZVpv5GUF1Pttvkabu6l9pL4U4/+MEPXExzeHg4vvOd76gPGmE2GAz/&#10;NkSik5OTIYPz5yQhIeHPSlJS0v9TudIzTZUr/WaqXOk3U+VKZZoqV7rm35JcqUxT5Uq/mSpX+s1U&#10;udJv/jPlSvecKlf6zX+mXOmeU+VKv/lLRNeKj49HXFwcYmNjERMTg+joaMyYMQPXXnutI8Xf/OYX&#10;QxX+Grjqqqv+ZFZXIJkd0zMp3nPlypV4+OGH3TL2Bx984Eh2VlYWcnJycOLECbepSgTx+PHjyMvL&#10;Q25uLo4dO+b+XTGjIub33XcfbrrpJvj7+08ug//VyvmVr3xlzNvbG/Pnz8e6devw+OOPu7Lo2fSM&#10;elY9s55dZVBZVCaVTZ/pO+np6Thw4IArv8j5yy+/jBdffBELFy7UDCWkT0ngwXv9Sdm+/e1vj6nd&#10;Fy1a5PqBnIXIyMgr9pP/W7mSzpoqV/rNX1NCQ0OnEtPLBPpKYJ8bpTPnxsWSJUuwevVqvPHGG3j3&#10;3Xexb98+HDp0CBkZGcjOzr7cZmob/Z2Zmen+TU6TvpeSkuLa69lnn8WePXtcu6ut/Pz8LH7ZYDAY&#10;DAaDwWAwGAwGg8FgMBgMBoPBYDAYDAaDwWAwGAwGg8FgMBgMBoPBYDAYDAaDwWAwGAwGg8FgMBgM&#10;BoPBYDAYDAaDwWAwGAwGg8FgMBgMBoPBYDAYDAaDwWAwGAwGg8FgMBgMBoPBYDAYDAaDwWAwGAwG&#10;g8FgMBgMBoPBYDAYDAaDwWAwGAwGg8FgMBgMBoPBYDAYDAaDwWAwGAwGg8FgMBgMBoPBYDAYDAaD&#10;wWAwGAwGg8FgMBgMBoPBYDAYDAaDwWAwGAwGg8FgMBgMBoPBYDAYDAaDwWAwGAwGg8FgMBgMBoPB&#10;YDAYDAaDwWAwGAwGg8FgMBgMBoPBYDAYDAaDwWAwGAwGg8FgMBgMBoPBYDAYDAaDwWAwGAwGg8Fg&#10;MBgMBoPBYDAYDAaDwWAwGAwGg8FgMBgMBoPBYDAYDAaDwWAwGAwGg8FgMBgMBoPBYDAYDAaDwWAw&#10;GAwGg8FgMBgMBoPBYDAYDAaDwWAwGAwGg8FgMBgMBoPBYDAYDAaDwWAwGAwGg8FgMBgMBoPBYDAY&#10;DAaDwWAwGAwGg8FgMBgMBoPBYDAYDAaDwWAwGAwGg8FgMBgMBoPBYDAYDAaDwWD4G8SXvvR/AIDm&#10;fynILDjQAAAAAElFTkSuQmCC"/>
  <p:tag name="ISPRING_COMPANY_LOGO" val="ISPRING_PRESENTER_PHOTO_1"/>
  <p:tag name="FLASHSPRING_PRESENTATION_REFERENCES" val=""/>
  <p:tag name="FLASHSPRING_ZOOM_TAG" val="82"/>
  <p:tag name="ISPRING_PRESENTATION_INFO_2" val="&lt;?xml version=&quot;1.0&quot; encoding=&quot;UTF-8&quot; standalone=&quot;no&quot; ?&gt;&#10;&lt;presentation2&gt;&#10;&#10;  &lt;slides&gt;&#10;    &lt;slide id=&quot;{3FCB9711-B334-415D-820B-92E7748B7131}&quot; pptId=&quot;256&quot;/&gt;&#10;    &lt;slide id=&quot;{4CD49D19-6199-4F08-A880-02EEB20A059B}&quot; pptId=&quot;257&quot;/&gt;&#10;    &lt;slide id=&quot;{BA45CDB1-BF81-42FE-AA19-4C7E4BB8FC06}&quot; pptId=&quot;258&quot;/&gt;&#10;    &lt;slide id=&quot;{F7F470B6-BACF-40E6-9744-095CB2999A5C}&quot; pptId=&quot;259&quot;/&gt;&#10;    &lt;slide id=&quot;{94739243-216E-43EA-940D-F5C2922BA08B}&quot; pptId=&quot;261&quot;/&gt;&#10;    &lt;slide id=&quot;{6A242873-D058-4195-8E60-2F3D03F84C5F}&quot; pptId=&quot;262&quot;/&gt;&#10;    &lt;slide id=&quot;{69939365-9803-4EFD-A042-08E7E87B6797}&quot; pptId=&quot;271&quot;/&gt;&#10;    &lt;slide id=&quot;{4B540EEF-FB88-4DE0-8630-F3EABEFA5F6E}&quot; pptId=&quot;265&quot;/&gt;&#10;    &lt;slide id=&quot;{DB9BB92E-6D29-4494-A566-1179B1F1E417}&quot; pptId=&quot;272&quot;/&gt;&#10;    &lt;slide id=&quot;{45A637E1-3C0A-428A-849D-49EA978E2631}&quot; pptId=&quot;264&quot;/&gt;&#10;    &lt;slide id=&quot;{16979E63-A54F-44B5-9FEE-F96C88E1247F}&quot; pptId=&quot;266&quot;/&gt;&#10;    &lt;slide id=&quot;{28D1C803-88B4-44C6-922A-7364CF964B32}&quot; pptId=&quot;269&quot;/&gt;&#10;    &lt;slide id=&quot;{B9AE4C10-7953-4432-82E9-A1C07703FE7F}&quot; pptId=&quot;270&quot;/&gt;&#10;  &lt;/slides&gt;&#10;&#10;  &lt;narration&gt;&#10;    &lt;audioTracks&gt;&#10;      &lt;audioTrack muted=&quot;false&quot; name=&quot;Bản ghi Mới 6 (online-audio-converter.com)&quot; resource=&quot;01527999&quot; slideId=&quot;{3FCB9711-B334-415D-820B-92E7748B7131}&quot; startTime=&quot;0&quot; stepIndex=&quot;0&quot; volume=&quot;1&quot;&gt;&#10;        &lt;audio channels=&quot;2&quot; format=&quot;fltp&quot; sampleRate=&quot;44100&quot;/&gt;&#10;      &lt;/audioTrack&gt;&#10;      &lt;audioTrack muted=&quot;false&quot; name=&quot;Bản ghi Mới 7 (online-audio-converter.com)&quot; resource=&quot;bb10dedf&quot; slideId=&quot;{4CD49D19-6199-4F08-A880-02EEB20A059B}&quot; startTime=&quot;0&quot; stepIndex=&quot;0&quot; volume=&quot;1&quot;&gt;&#10;        &lt;audio channels=&quot;2&quot; format=&quot;fltp&quot; sampleRate=&quot;44100&quot;/&gt;&#10;      &lt;/audioTrack&gt;&#10;      &lt;audioTrack muted=&quot;false&quot; name=&quot;Mục tiêu bài học (online-audio-converter.com)&quot; resource=&quot;82e232ba&quot; slideId=&quot;{BA45CDB1-BF81-42FE-AA19-4C7E4BB8FC06}&quot; startTime=&quot;0&quot; stepIndex=&quot;0&quot; volume=&quot;1&quot;&gt;&#10;        &lt;audio channels=&quot;2&quot; format=&quot;fltp&quot; sampleRate=&quot;44100&quot;/&gt;&#10;      &lt;/audioTrack&gt;&#10;      &lt;audioTrack muted=&quot;false&quot; name=&quot;Tiến trình bài học (online-audio-converter.com)&quot; resource=&quot;dd6d2b92&quot; slideId=&quot;{F7F470B6-BACF-40E6-9744-095CB2999A5C}&quot; startTime=&quot;0&quot; stepIndex=&quot;0&quot; volume=&quot;1&quot;&gt;&#10;        &lt;audio channels=&quot;2&quot; format=&quot;fltp&quot; sampleRate=&quot;44100&quot;/&gt;&#10;      &lt;/audioTrack&gt;&#10;      &lt;audioTrack muted=&quot;false&quot; name=&quot;Luyện tập củng cố (online-audio-converter.com) (1)&quot; resource=&quot;a33aa960&quot; slideId=&quot;{DB9BB92E-6D29-4494-A566-1179B1F1E417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2XFNYTKQF4LAGAACmFwAAHQAAAHVuaXZlcnNhbC9jb21tb25fbWVzc2FnZXMubG5nrVhNb9tGEL0HyH9YCDDQAqmTFGjQg61gRdEWYYpUyJU/WhTEmlxLC5NclR9y1FOAnor20F4DFGjapi2CAu2hJxtoDw7yP9Rf0tklpUhuApJ2DgZE0vNmdva92Zndevg4CtGUJSkX8Xbr/ua9FmKxLwIej7ZbQ7LzwcctlGY0DmgoYrbdikULPWzfvrUV0niU0xGD37dvIbQVsTSFx7Qtn14/Ix5stwYdD2ua7rpGx9Q9POwatmdhx8HEsC3PxB3dbLVxHnCBYpokNINgtu6WCNWAAxMf6Y7najqASmibeO5wMLAdondbbTJmKOVRHipcxFMUiwyl+WQikowFiMcog3+hvg8e+DEPeTZDkQhYgxDcPcPywL1aX/naMA1y5PXtrt5q6zE9DiEMP2EsRgmjAUtu4sOynT42S/AuT98R+sDRXd0ikMxBzyZ2qz1IWMriDOAmY5GJJnim0YU4PXvH0+yhRVptN+QBQxuPhrqr9t0a9ju6s4HECdogNoHlLD65Gw0c7YOfN9BpH5xdj04HGBLQx85ekRPN0eFF1zswSK/V1iC7kjRnPBsj7k4SEApiUxrmBbtKKVW562BtzyO2hwcDrzMk5HXcHeqfVllrdn+ArSPPtHdtr2PsQlgimtB4hkwxEu99+ODB4/sfPXi/EYwLfDLXgZBC+uheDSCLOLbpAZpuepZ+CLtNjPn53wNE5hc/a83s7SExDQt4Xf5oZg0U3ofdn188QcR59cf84mm1+6HjAOtLyhquKiAyOaauCsiRyNGYThnKBJpydqbKBaiCJ6A5RWr44At4EeeVkuvafQysAqERx9AkY0EZIklmd4oqlGdjkYC7FAWFrAPlU9JMfp8UgizIJmTlgnoWiIjyeLPa9YFl2rirWNcHuuNdyDJZLgqQ1uAVx6dSR3fAxVkcChqgE6gxiNsuopNJyP2yppZCGIR0VhmFgw8MaxfYb5su1LPu4o2skgHqJlQutiGKg13dAYCEpiy5hq2nyK/MEQ7DZgg9Y7dnwh+RIfT4aBzCX9Y0joEOTBiwytJR1mfsuge205VJk+WZoglN0zORBGssXd3PKmDD0mwQgkZWwOXZuQQGfnDoDZKE+Vk1GESJFb9LXcFSgYAeUdVBSirK0wxkE01CljEVLZdLob6i1DE7EaCvkNFpwX3wrsRWSXMTDy2t53XIsqaaNI/9cU07EOcb9bGqhhxossr5yphKNK9jH0J1abUtu4mFvQfFcK+JxZHuQpJ1t8rGwvvGbnFuQt1bFKVF0fOprDHhrOyNJJumXOQpvJEpgdKkdiTdbObG1eGgt4iBzbfU1gJ10ZiN+BS6GiAgSyodQfXX9K4U1aOh8Ym3gw1THd1XqUdnqgmkwZTGPgOy+VTu6Qy+BTxQ3yTtlf/Pc/4FollZ6jfKU8Lq6ocbTeNZO1jeogiaZSyaZFWuZcLK8K8ThZT4W0Oos/Tr+V/26O9kZ1a6+hvvz9r00GSPKoO4Yabq79a7jqQcBXRoWECpL7+dX3xNkT+eX3yFGDQcYX2InoyhY0Dhm5//Fte3M6ydtSHEiE9EfWvLLgEsga6L4fYg4SryQxZBli9fRPWN1WiyGr8aSurbH+gd1yDyDEpg2kZn7LjKVum79nmr5H39g3alh107fIhBTAjaAsDRcuYOecRhcKqBOezrixwUR8baSg5EHgaqHIT8VB0bkN08Yv/vjk8SEam3IU0XciiOrYc3iaJYnFM4HTTor5aKrr0/K4K+/i65OnagrdGwpcleqDe/+HVW0wYEJDNhEnfRSe2NL/+S7i9/l6mdnz+fodP5+T8ZUGl+/lNN2GJQ6+o7GKDLBBCJeMoBK6qJcjUyGDcJejScn/+IyOU3fbQnB9B+IzDZ+0G51Zegn1oiY+lnjUHkmpYY+y+/hP2D9EA7o3Tsj+U682rYYUexzfXsnR3oAE9OqiwI7qwvYLdnIK13+bSOYTluL0z7cnJHZp35nRgglncy0dLiTI1EBK82q/0Sef2n6IQJwVqvD3J1JZt+4Cge5bPLF3ETkAUnNXvowFBYal0TeQItCOFZyJD+mEqFNkGVd0lQzdWYB2hKQf784jl6+d3ls3iMAtBR3gRQbTFs7pgDly7Pm5guL1dge5/7KMz9JtZXT2ZSlgPo1OPRqz/nF99zlIr5+bPqrEMyiDHwcLer7p8gLyH3T4sOJYBx1i8vokIxEnXBtB624Ay6gscCnjUFdHR9ea8kr0zU9YQpqLwX//fJL1X2xZ1kWeGhihbPpbAsUYyR6yDLp1TdqG/dXblg/w9QSwMEFAACAAgAtlxTW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2XFNYb9SohdQEAAAcFwAAJwAAAHVuaXZlcnNhbC9mbGFzaF9wdWJsaXNoaW5nX3NldHRpbmdzLnhtbOVYS2/bRhC+61csWOQY0W87BiXDkaWasF6xGCdGURgrciVutdxluEs5yilAr/0FOfZ1KtBLTzbQHlz0f6i/pLOkLEu2bFOuVSTNQZa5O/Pt7Dy+GdHaeRsw1CeRpIIXjOX8koEId4VHebdgvHQqT7cMJBXmHmaCk4LBhYF2ijkrjNuMSr9FlAJRiQCGy+1QFQxfqXDbNE9PT/NUhpHeFSxWgC/zrgjMMCKScEUiM2R4AF9qEBJpjBAyAMAnEHykVszlELJSpJrwYkYQ9cByTvWlMKswLH3DTMXa2O11IxFzrySYiFDUbReML3a3yqvrlUuZFGqPBoRrn8giLOpltY09j2orMGvRdwT5hHZ9MHdzzUCn1FN+wVhdWtEwIG7ehEnA07tjDVMS4ASuRvgBUdjDCqeP6YGKvFXyciFd8gYcB9R1YAdpBxSMPeekVbX3yif1hlNunew7tWpqwxxKTvm1M4eSYzvV8jzyWeFLjVpzt3588qr8vGU72Y7YP26WD6t2/eDEaTSqjt280oIoTDnRMqe9bEE0RBy5ZOxkS/lx0OaYMkjsa66XREFpMBx1iSMqFCLfwUwSA30Tku6LGDOqBlBBS1BBPULCXRkSVx3qUBcMFcXEuIJLAcEwiP84j9afjfNoc2vq6mZ6+tW1ZlppQV2EmA+qoiv+Y9OX1zfGtq9sbNxt/CwzLawUdn0oFrhPYptlTi5dilHNG9hVtA+VSK7dshMz1orDUESqqK1Ojp5cHJtwC4zVEXwq6voZtQXzxg4jQZt4dRyQCYpp9SivgOSygTqQnwxc2QgJRy3MgdaoAve6YwAZt6WiKqGzykh6N6KYIcAD3iWo1rrhbtfHkZxKyHFkNZe4xa/qQhH5dersdOlW0aM/v+WoPTz7gSMVYd5Frk+HZ3/EmbRfiZh5aCBixGiPICUQ1FAcwH8+QZPshjqRCJJVIGCFJKNwtT4lp8TbyXLQMRwRxKCp04URlZ7wJqbvUJt0RAS4BPehN8A6lSl+fi7gEEt5BYovbXyScpZd3yu/fqIviL0+5u6c4JC8JAjVQvDxAHGhLvXAHS6OJUmC4lEv2ctyt/zDwzCuH4jzI0VjCl/SIGb4MeHHDpmAXmDIF3PKPIG/14LMx/q4nxS6Lt4EGkqcQkhSTNhwgfsoH/FtBkAXcyQ4GyDsQuuVmjb6VMQSVlKCSKHlwy1M9SFNk6cu8DScGHkkygS5tLyyura+sbn1bDtv/v3+56d3Ko2GkibD+rh0KindOill07o2L92jdMfUdI/mHbPTDd2KiAKd4t4Nc2fPkBnU7bpTPtwtOfaR7RzPAEj8frP3Wabuy7PbdDKtfKxd+mB49ruDXrwcnn2PnIvvaujAhpValpw88C9+0/R38YtuqsOznwaoB01bAcFDJ8+CUBue/1hCVf03i/iX+zYq7V98yCJ7NDx/j5zDv34dnn/IBO7oezeRk9WY43Iri1i9kUWqcZBF6jAda5oTI00mE6BNdVPahUbFaEAh5T8J0slUxQ/iq0+DOf71gJ9Sz2KYw9F139NjerCwZPo8CH6RUfofu/3j/vn7aI6f9lyrXLOfN6p7nwHBfKQeTJ/Gr++m3tdZ5sy3qXonoJwG4Fb9M2D8Cra4vrZkmbO3cjlAm36jXcz9A1BLAwQUAAIACAC2XFNYafPT5owDAACbDAAAIQAAAHVuaXZlcnNhbC9mbGFzaF9za2luX3NldHRpbmdzLnhtbJVXXW8aOxB9769A9D0kfFwSaYMEBKSotI2aNO9edgArXntle8nl33f8sawNu4WCIuGZczzjmeOxkqgPyjt7kIoK/tjtdydfOp1kXUoJXL9BXjCioZMSBc/ZY3f5e7Xq9hxEMCFfQWvKt8pYKluHIjAttRb8Zi24xn1uuJA5Yd3J1+VgOX0YJD2LvMQSmBZy+rcPs8HoAmdD1lCHubsdDWf311B8jKfB4vZu3kZYi7wg/LASW3GTkvXHVoqSZ+44+G2j7Q4FSEb5ByJH/fvZ07INyajSzxryKKfF3aK/6F9HKSQoBSalh6dpf/rfRRYjKbAq0nA8vB9Or+TUoZb2cyVtTxXVljbujwfjYRutIFuIizy9XwxGy3Y8x93jrvw1L0fQ8L9G6K39tEIZOYCMN5+PF6PFrJUhirL4F40UUmxNQU84Y/O9yGGCZHj9jH4fzPciwRzIBLooSMVohm0QMrMCmS3Ntw3sa3mmIv8zHBKJudtSsBfThJPpYRSSMphoWULSq1bOp3bi82ep8TLBZEOYQkBoqkEveMIXUqpqm9hW437BJ+VZAPKGGvEuWJnD3OUbAGN7jZ/PZ3auhPkdbUGCEvbeGGRYG2vkDyzrGTIw1shX062fnB3O4Kcex6n0MCO+mX+vPnqBE1xW9apWlddEWplbroLQ3lBhcpHBxMrqjeZgupb0rM2l1DvLKeFkT7dE47v03eDSgz2MSnonDq+0Zl0lmmoGTXJbi1IqTAbd7/60vnMNHkdxD4ea6hVsdIWOjXVTzGsRlsMsY6H7DfZNMY51c+uOxrfksZsT+QHyTQimuh3Pw/uHQdyrfM4w0xrfUpDPfCMCjo3dRuJCg7oWLNwdvBZOtCbrXY45tR3hWFLX2eYGJj5sU2d5macgFygICpUiY5vD7eh2x/BPv1P4hCwmtDgdU+9wO07oUfCBwSsAiFzvqv67hfPkJdOUwR6qoRIY7IHbTpYolH/TeY28Yk0GlmsE6UdQLZRwn9jRQHjHtJoZznN5umuSKnuwaKJUw71OORr31ZQ0Wg0HpF17IUUbo7+pgNiqqJqk1OJVE6n9pvXan53sYcppbgcQOoLwDR7HYUIUvirWWVXrzF6nYB6t42aqIjR42ihmzE76TRTrOZ2xb3g7JxsJEM5Xa/wSvADf4JAKIrMfR0j0JDS4HRvPiI+mHdc46PNCJ73A5JpzbAP+xn9KJn8AUEsDBBQAAgAIALZcU1h9bfWGzAQAAKYWAAAmAAAAdW5pdmVyc2FsL2h0bWxfcHVibGlzaGluZ19zZXR0aW5ncy54bWzdWElv20YUvvtXDFjkGNFLvMSgZDiyVBPWFotxYhSFMSJH4tTDGYYzlKOcAvTaX5Bjt1OBXnqygfbgov9D/SV9w5Fly5ZtKrASuAcvfHzve/sCOlvvIob6JJFU8KK1VFi0EOG+CCjvFa1XXvXphoWkwjzATHBStLiw0FZpwYnTDqMybBOlgFUigOFyM1ZFK1Qq3rTtk5OTApVxot8KlirAlwVfRHacEEm4IokdMzyAP2oQE2mNEHIAwE8k+EistLCAkGOQ6iJIGUE0AMs51U5htqsiZtmGq4P9414iUh6UBRMJSnqdovXV9kZlZbV6wWOQdmhEuA6JLAFRk9UmDgKqjcCsTd8TFBLaC8Ha9WcWOqGBCovWyuKyhgF2+yZMBm5cxxqmLCAGXI3wI6JwgBU2j0ahIu+UvCAYUjDgOKK+B2+Q9r9o7XhH7Zq7UzlqNL1K+2jXq9eMDTMIeZU33gxCnuvVKrPw54UvN+ut7cbh0evKi7br5VOxe9iq7Nfcxt6R12zWPLd1KQVZmAiiY09G2YFsiDTxyTjIjgrTqMMxZVDX10IviYLOYDjpEU9UKWS+i5kkFvouJr2XKWZUDaCBFqGBjgmJt2VMfLWvU120VJIS6xLOAIJhkP9xHa0+H9fR+saE67bRfunWVCsdaIsY80FN9MRnNn1pdW1s+/La2t3GTzPTwUphP4RmAX8y2xz7KumCjeqxgX1F+9CJ5JqX3ZSxdhrHIlElbXWm+ipxbMItME5X8Ims62fUESwYB4xEHRI0cAS116pyC3WhIBnErhkTjtqYwxijCuLpjyVk2pGKqmx8VUfc2wnFDMGIgjlLUL19I75+iBM5UYHjVOrh4Ze+aQhF5LcmuoZ0K+vB399z1Bme/sSRSjDvIT+kw9O/0lzSr0XKAjQQKWL0mCAlEDRNGsF/IUFXxxnqJiLKqAxLhSSj4FqfkhMSbOVRdAgqohQkdX0wooyGtyl9jzqkKxLAJbgPuwDoVBr8wkzAMZbyEhRf2PjEDCm3sVN580Q7iIM+5v6M4FCtJIrVXPDxAHGhLuQgHD5OJcmSEtAge5fHt8Knp2HcMJDnB8rGBL6kUcrwQ8KPA3IFeo4pn4+WWRJ/rwW51Ya4nzW6bt4MGlqcQkoMJrzwYSxSPhqwOQB9zJHgbICwD7tW6rHRpyKVQDEDwkDLT7fQyEOZZk89OP1AYxKQJBfk4tLyyrPVtfWN55sF+98Pvz69U2h0hbQY1urMGVK+9TTKJ3XtQLpH6I4z6R7JO46lG7JVkUS6xIMb5k4/GnOIuw2vsr9d9twD1zucApDF/ebuc2y9iKfv5ew8ubaWO19uL+8NT//00MtXw9MfkXf+Qx3tuUCp56nCvfD8Dz3wzn/Ta3R4+ssAHcOaVjDSYXfnQagPz34uo5r+nYf9610XlXfPP+bhPRiefUDe/j+/D88+5gL3tN8t5OU15rDSzsPWaObhau7l4do3h0zryhGTywRYTD0zaGE1MRpRKPJHMWZy9e0nTajHMSum3vD0zmFhxst8ZoWnO/1Yn+LR3MrnEQ/xL5eY/3Gkp7aAnLYwUZtEVAt9ps35YEGfjFq7UndfNGs7cw0fzRe/R1GzDxs+8zT+/jbxwc2xp34OXQD65Lfl0sJ/UEsDBBQAAgAIALZcU1h1uBRiywEAAGgGAAAfAAAAdW5pdmVyc2FsL2h0bWxfc2tpbl9zZXR0aW5ncy5qc42UXU+DMBSG7/0VC96aZeNDNu/AQWLihYneGS8Kq4ystE3bodP436WwjxYOy9ob+vLwnnNaen5vJs1wcmfyMPltn9v1i71uNaw1JXb4ztbJiF5p3ZGkXOO3ssKkpNjpIfXx05P8dyYgY4e2ptn+VdtKw89h+s0nItLEOWAhAE0CWg1oX4D2DQX+sSo7VNVVZGxztlOK0WnOqMJUTSkTFWoZ5zb10mjpmQX2YFZj0aHubBl7AYB+ohxbpvNZ4MeLMfLsuPKS2fzR5HJWcUT3z6xg0wzl20KwHV2fUm2mSW/2HIvmwLcdELiLeJWaACmlelK46gdO5ombuOMkF1hKfIi7XEVudA/CBGWYGL5+6C/86AJqGaftuEDXpSzVkQ7d0At9k+aowINdihaJF6Q2RhuvwW4Ognecwt+qI2btsAiC9lgMrB7DJEhiC2R8x684QC5YoXdkiIZ6gihhaF3S4vAHLfUEOZ2sth37N9qOMc2YWB9PL071NJnzZhxO1rpmrHfNNsCtrcaayxWdQYGXW/aiPkN9gVwZlgEahwxrMBfVbzR6/d5UjcQWizfGSNM7Jw5SCuWbqmknTfIfZlsgUKz82orqE9hldfP3D1BLAwQUAAIACAC2XFNYlBOzImkAAABuAAAAHAAAAHVuaXZlcnNhbC9sb2NhbF9zZXR0aW5ncy54bWwNzDEOgzAMQNGdU1jeKe3WgcDGVpbSA1jERZEcG5GA4PZk+8PTb/szChy8pWDq8PV4IrDO5oMuDn/TUL8RUib1JKbsUA2h76pWbCb5cs4FJliFLt4mjiUyjxSLHHYRqOFTXv/AHpuuugFQSwMEFAACAAgAt1xTWIFapRkKMgAATE0AABcAAAB1bml2ZXJzYWwvdW5pdmVyc2FsLnBuZ+28e1iSWf8vTGVTlmWTTwcni87OlGZlaaZCh5nspHYyMg/UpJka4iEPJHBnOTZNB2ucdAyTytKUFPMAKgqmU2qIZIYkqGgKpoiYKGe4NzrTRD3P3td+3+t9997Xb88fXshire9pfb+f9VmLdXPlgIfbrBnfzIBAILP27P7+EAQyBYRAJiOnf2Vo+S74tJnhZVLUIbcdkIImq37DG5Og7e7bIZCnyTO1J6ca3puG7/aOgkDmrxr/m7Tn0MphCGR/957vtx+J85d0SNnYYD/rOP0FVsCSsHdDLj7Qs9gimE9KW87SK+YrB8va6s+0L362cBp1e1rjxeLC09tmbQh+t2adu9VN1IGTpd5fPw+b5Bb8VU7zLqvvfQ5uo7/dtGnWNYZD7hjOkZtGSiZWDOVpYIgOr9gqesPaWI4TV3UwegBL78M1eeVklvbrcSo0GCarIwIhsuY6YuVwgid8tsHmjAupwhRxilQDxNaCRJjqUeSPhtau0ZV9VGBBN2jHGEEE7hxvObdKikwEGXoaSD4LGR9I79UHCWkQzu6J/qsUcPEtZ8/fVkyCQC60pLWDT0JMDB+Ex08Hx1+Ypv+DF8k8PdDjiJ8Cgbw9HH0Wl24OiKIIcOBdA+uuHTZC9sgOZ7olKndqrmnuLC9WWWNnN+Mbg+lvCiLNdM8Yij8WENdMgYR3Hlp0aEUeb8Ny7RRI9fcIpyT9aB/Rxlw9afnmB3mLV9TADXNx7vap9wMnoPcQnBtfd0MhkNXHV2jhGid2R0jb/C1+HFinDf9o6anvldMgF64kAicQn7e0moHM7mqJ9bgC0zn6BPEc/SRIl8l0sDp63MnwyYlA19ZEAALZMqkGHr54XGPGhc018OpDXs67xtt/362cdvpxSN3Pw+YQiIUpWG3mJVn4tUHIieXd0N/vf7RypXaK/REjM5LyYq6NK1h/a9i88cBH0+fqEyz/drcGvn7nfxUlmvNdCbFh/vpfoDysZib9lGywz0WxYwlc2bUzML7p8CcLghYku8rfijrjkVRVa58rGNZF7v1j22bXvpxP+otZd51j19VoXRWVJWZqfu/32zfDm/YZyehvdoMXYcZC8b2vSVp+e6xgEVMV6W9kTnPBCGP4B8Hhr9S4Xg3I2bjF7pOrYKWrdrh2AUJFmgMs7nc9YJssO/jJK7ZnwYgAbKW69oTpQpmmP4W0ZSR/CgAAGzmMVV2hr3lCtlXMfNyaYDwUTW3HwB27CJjbwCK4Jrbzkz2g5Lcu3GODqQEqFC7S/EJGYr3rV9p/dWGMZoPqtmOsSkEfeglvdtw5U13Oro70xXsvtZ4eeWgpck/9lQRh6LtzXn/PC9hCEXmO+v2Q6jwQ+AoUgQWuX4/M+yl+CNP/vCSdmjI5J/dTPInZ57LYi8fQ79YAqemBCnhfWp0XX+8IRkUzQopJNo7WU1/TljGOdq01qcs3GnVDboFzjL4NfxZ/zoKBcpw3SG5nV3w40WprvbId0RX3KUfAnrT1hBM+P3W2zW21eBxr2uK04SArC2SBvqVkXuM7+mRHo8mF5iRKEvu9ES/tUqozCn3z+Q7efSH+/QVE/5lZDpdTFaUdiBMCbkOYUfQi9szpGHsRF7pvaZPp5flvyD/yKxTIBWW5ZNtrvaUKxfoutVFnFpMz7JtAv0LSSkS40OjLnvXk1JRqwJtAaFUc+Lxnw23ROVfyxfdnJdbq04kdie9D0iX0Sd4iioOjrSs0lXyZlPtpfhxXIHjmiy8UV7aHk38a9qZ0ZKxn0p+w3Jnc+WpuDcdoZggR9ev0piVZxPc+/HUMFTEF6kUgpGYu1IV2Dxip7168XLn6jFRtgbM/61zeLPCGS3d67H3otm2HYgN23j3p3eoxoxDXEiz13EqMIHpwhADebjdfKiZaLAiOf4/8akuA+RV+gVGAOylhHxC3L2A7DAb4tD46zi17eV7kuo+ckPGv3XYJ3kjCliQLa+oPn+qJYcmVvMvsjwrU/g4Q8Hy0noxx0yWONaLzybOPMLtCjGNWP29wDdZ/9aTYVs/RfFvEAIk7nn1m5eztmoFtHtsG1ZwEfVKiL9JYuuljL0j+yt+WvDOE+W3MKv3q8zYB6U4RRZI/rjrryKRPpgsyEllrEh3KQzoEi8F/CR/+MMYLGylQ8z0qex9u42R+Nh3WiPukOXfW6nLibjOKJKKk/q8PlMITsavuHbeOVSMRRvq9697Y4lNRgnJGbmFVPp/xhc4nqI53dhpX7eEiiSMoK03K053ld8rybBEIo9Ju3RBzFcl/7wii34lncarmh7VocDbGcXE2BN3e6p0jGOuF49Tc1XONR3dSFoEd2dsqDArMdXw1//yy9l6yeftRI1ASrboZRvsgQJWLAata1ixqRz+4+vzS9hijLlt6vwK8vq1yRzykdgSCNx0d21uZX2hKrqWsfU3t33WO73/qiCTobczk5VV2eXJfv0/hgC9R6ePn7ZfhVHm63DZ5Fbjlze3YWDU8wwjlXG5IFMPcXzXze0tRmibAao0WwXjS5QFGGdf8rZuVZtms7zqVdgKyQG4B7Ls8A+QUmWPYCVGHjCxiUgozpHkISbL7UDuR8K8bBSN2i/P4uNb84/rcSmpOtlHipp1SuWpxvacx/a3I6FzG/ovgffwAmj9rmjlH3NVurDtqjaOeqR7k5QPf3Yd3SMxV0Ukogw/PyUcyLhr5gX2Nos/IrQvvYZgIcbQxRWRUVfvMe3cUZ53aDuQf5qSKSZ8Sqi7oXA+DoHRV29gn6NZ0qFe4WkZydNnkQgRc1ucByozVH5nKqY8Vk+T2D31ACklIqy+pG/X6KY960VnHPmzk++GCErtLIY30D8iCpr41Oopmtu/qqilFQ47NO0+uFB/OJ3/Zv2aAIuWQcbHq1nzAB32JGeAaBb2ws6MUXEMxJMTbsAdxBGM7SvOZuuN+HIuf7cmkzko7x6WVuQSFZC0y7bF/7QZi4ZZoo+yJW/X70YTNBbx8WIfaIpHMyweLCArbPqLFzP6DNzMnWWZazHb8cPsCCi5DlAYuNhpYhqLV6umI9hZ9HqMB2r9svbriGV2Gtp66UWAia4wXkScdQQbXx/t8OUpcQN8X7s5OEJ8TMwZFuHQwGi8DCJbWU/MyZzt5H/yi+6o4u52hh3FIVwm5JR++HZaA9+kKkwlaV5zMFu5J8GOQGRLXRmye/EmWUcIwTDrXVK42ozqUh+qiK8aCeH5DWOKru50Q06Z00WqPyTaBi4vWeedUJhlE5DGBshbQ10inclU4onus4rXzUsQH7vujREyAq0V1VNHyhHgJecoTFDdziq+7Ud3MQkheMH7blhmeec/fNgjVHylQzK/fk1Dqz4z2EjPPG4FB8O7wgsmDBetoGIF7/W3FuSpp/MwjYthO8LapyGjFz1nWMaCQ7CKuHcwiKBaT5PMuYlctE8N71po4dR+wJRijf8tTMQf0Q3fG/qImz/EdS7rkdCt8v+vSMJJRsh+fG0faxg/rjC2474Bc9laYdMlStAu4bERQPD1pI4sxNo1h3LAtb8veAVv+yzNZgDXFvDJKNsDV1ot8iAotq5goa59ph21W/IZCZ2mG4ntEmfH+x284/2YD6ql0ybsIPd5AX3uGKPUxmOFnlzOb9d2XofhdBKEa6aDfmAxT37rK3tZJEJY5sP3h+qd1S2jH/DfrhWTl/avRYr7AwSi9gk11phjTNNPAWymTmIUYQsc5JTu+0w40UN9YxffbSlImSVTjPDczyLn0ZBXzBXI1k2l6ufGUjxI5W7yqqy/K6zqzoqM3HjfdSGj/0tSlaaRKjnI1ItJiMsFFWke98Hthep1pcnpsyUnmUl52w54k/B26u0+Y84ZmO0cZU/Yknvc97UG7x4kSintqM290o+Tbm6erNkoinVgjumCe2t8Bl+qXj07p11TfxVxrjd0Ek71U6quGLv/gAQvosE82k+awhzMWvr88NsLbSCeChzzMjvC7KUbh95wmRSHOEBLLYqZumWsmqzSPNc227OQ9tN7OC+hEHeONVpmOuHRvRFyxhwEa8jcrAygRtyi6ChFmlOn+vvHcLZVC/DZJiF7UWqKyu+zoTcY7YVC4OJaSUhCcJuyN8Gk9o86o3K05uLAJq1asFm/d6h3epnwS2prjyu4ZiLqpCsBpTnqzm+Nvy9Nw2a9Xiw9cp80yKseW+2jLodS5vep7C5mFZWZkUxWTxEjPNr/ODH7tUEsZ27H7d5ZS7iI7ntRo0is/nzppC6JTA+lgbuJPRomeZqwj202CJcu+KfLXhUrScG2j3mR9tNdI5yO/+Ey5KRuTLCtzFURjWzf3FA3dGhNzGQ3iY3gYT3x9P/VsSt8tLpcnjICDjSuYaDaa8CnNkZdpjxKpiaX4YzMv4AhCZSMNSjF7ywz+sRxmei0dMfncRTzcnbeOSyLiLStkZVNHHgkrxlLFb0oUj/zKpbWoVE52+Vn1tVDryWs4DZf2E1Tr0to6k5kv3Jwn3erme5Sd9VH4i2+/6uTvT1HJXW02JuNhlmnRZz+zARz10gk5skfzD2lOYjovUwNvMpWJ1fhjNUj4kxkA7m2jwHdxk1qYpxiZgZkwBbYRd/H0TAJu4ZAtN5+aEZSiKhUGLfah+T5CM1llzGyorXPC1p5U8d1gDfnA96KW1Kg25Wqx0wCegepIK0LxQh9n58LMvev0KpQRRyDOTjO9wN8R0btmaONueUfrKcvemFkgU3g60/RX2ycKxIA9G++Ujpgp0BXC4lb/TF0ny0qxYkaLAysas6CpY00VJReIa/tQuAezkpnZ7CINl1OyVs+hNAxXZuOPiVr8NYE9K8S/dRHH/MMEp1X4sBQHycodBDQcr8KcqVqldqDu+YQrwPGLP9pcOpcyp8IsyhCSmsCbPklVuzX4Y9n9U0JmJtpu6YsQLHZlDqalYGy5GMuj9uSM9sc8eaq4lbnVZmdcKw0tmIxPbSZH+TrgshvEA3XJF4EAtf6hu170xx4feWCPhZyvrHSz5BILz6RKg2z4gZnpCOeDKX0cipgazQuLZ6AvGU1QiUl1IteE4g9Vb4RN2pBgC6QhilroAD1UyS5MbDeTTgkIsNRtbKEgPZKQ8/X8wv0Cc58QmX+IDO26eCOZQrc9Rv0QTOzGLJZEwPH8URVBruMoKNpH+tJSVComsJOJKkJhnZe9viwzkT1BxHcG8ISadIqk9PvUp74xlFM+MWP4R7rIO/yHnzAVfrjmRE1YsRXxVRmq3WullQi946So7XJzdv7hzWEIpv8MbrM/AA2wOGcRoFn7zpL4ioYl5/Wv2I5ro/24AIXndxINWOcFeh+Tm5zhUa4KyzKwbx06UEagjz46E7RfdeG0E7OwKtuXMxRvs8kUpCUNmXQLOUr+GtdpYTIv0Ah/HENPK9kcka/EE4IU54EO+UxsastDH2yBCCGh7hlmsBC1hMqmdOtTN7Ybbwu8YodLS8L6L89oQWFYTr7Pgmj/N53ZhCaCQfC+8gWptQl8NF+PNOr0P3dGVgsE/k8dwBlE7Pto9AOS1U6BqmYB8xLuwu7rf/vlJ1yoriWq2kUNOZlrzNUJslTezW/+Ji4VAxtGpdrnfQ6A6uESSDX34eqHDkc292yc8Lx34Tdbvvrf8N+5u6feu0ldnqpk1pnt7ZiRqwvoo4/sDsaN5OYM0d2I+poFjtB4rYwAgAuIawUtflV9ybBiDMdZ3yNSwdX3WXBcG4OP7bkqoKrq2ICijam5qVhBl0Unn8XLLwFH6YAV9KPz53YA8861uXtM1/ZbIL8V8JkrR4GOmZ2Hk5D6+2i8cNo6j9Qj0lV1OyfCXRBpdnct1+teIAAFsAwLCFyZKrCbsu6U06QDVUQr8z9lvtww2lOhJK+xPpynwHyH0JJOMMNG5l0ZwAm3TGRNs9eN+yQIkyNcC0nrmLK0ozV6jEHnMhSeLxVpBOuPpzJxg1E9Q6BAkyRYW2ujabgOIX326burnrel0bIxge6A5ek2gR1MnTviKjpt+nGPOdJyhaO5WzDg9bOrI1y/D92J7UcjqeVSV/jhGwKvsDvHqtjtNh93Rm542NPzjKisijV/ZKYgOsHUq11ECwhHiSuTgRFzP24ibNDatEU6r0nydpe+edK32JZ9+Fyr2Hl4Baj806/BYYDtatfhonFiVw1XT5FiX5TVLYkfHCo7UyulSa8vYMuoaEFSUKZueBoUe0YmsVPeoMkw3VfpQVHSKjLtd0CwjsI65YR/URT7VNvGEGsrBXBVH6MS07BoSIAdmAmPiOC46Lta4JhmFOzkVtQI9bo4Jz+JSpIy5DR03C7+oxJxWrrcMjVCY2PXIsT4cIXDDmxSvYbHYLe7TDi7NUAJjJ9sWvYMAWL+0I2rDlgiJNNihs5lLp0xhmEzpvfqSliUOQwr+Kk2mnJ0AV15TbHV7w1puOKqCTj/cRq9+wdp5ZniGCX7yk8OfqEEhiReXTdX3zH2MQj3a4AdEaM9x4+FdZfPElhfCFrixUchOkmYIz1BNvGIfDEwtBc5les3enKrIEXQGognrsd7Kz09Lzm4MyozztSXuXQGYexrgTIxGPFnVe/8CZQrmt3gkRsqo1We6Ava6w6sgknaprvOC9hRk5clayj8I8vo34wbHOIHRiHUa0qGHvglCOa/IWyuBeHxY3ZmdXUbfgKl2I4VYFcxi/W3WKw5Xccabg2ECdLZgjMtg99U80v4F7GBTsmov4wFHelKXOCZjucbl1pv64tomRwNraAGyxrPYei27VTiu1Dmk8HiyrZuUMzQ3AeG20Sij1EAa83h2IjbLn5Ce+04g6chp9QrJ3SksWMj2jbZp1Ulg4os4OBXrX62UyJnDrkv6rz8YX+Li/YDV7C4U9QmuvUBdQxd3vgSxgyVEebpe8akupQR+6buiRxvXlYLTAaW5IgBvQjD640oCY6Z1ZWvqIY5vqXZlLB95TC8iAs+NCPRQjr0/OvykSpN4nuHyhmgbpQzzKwBI9Nv41Jjfx4GtVDdAZVl3/DEevD+ZjdjqsjBht2yOjnLvQU/9YTlK/4529+pmq++r+hWoKjlNtoJ2X2niLa1AwX651XwWMf9CkdB6CT8LiWa2cjWliItjvGCMIxhPgD6gzoZrLfvRYIkyCQqOcFBu1UrAiPm/Bn/JDAmpTK741uyK7pl9NlWpEW9C+/u2ApZCIpfZbJccj7fnWyYIuE9NH/oh/VRbRp10gL9LsujsZzYR54nkrVNAPQx1wxsTk2/0JmafhLh7Q9MPlWuTwfgumglC+xZOoEVl81ATGeFnroObJ58Ln5J/7ybFzpf/JBJ7ZxcpV8w5Y6ZD+XqfH2auhoW2qY53yCGjnsVebsy+rl01TbrYzksXjecOei5dZNBfAlhurxIz8dXDK/55IVh6re+tl9qPetOs+eAEDY536+gE4GSR6Qww5bo39/d+GRo7Xan7q2tZqwVKEwzvgfM4+lm3MljRatY4F9wVmelX4HgR3nh80n9mrKGQEeuRM0OM6hgWUyoOGUOSr7C6rgms4Wr0zp8qWI47QMBdPScQOQbrloiDa5MqWMWvlSPj/kIV0pcCzhCCDwW6IeXgX/johavlQDHkrxa+xxB9I2Ph1OeXLB2XKTbxwOBe2LwpCGGhBUfzxxejYHh49Ln/CV9E3agacHLe3+q/KsReqx24su5Pk+XctVwEAzRep35kSY86b9iBytVnTjouO4vmfBCiiegbyj6P5wUsaaDRN1gkCNDEc+gYnpvuTlIAVCT4LNcc04uGezh0AUko67mcO2wyIKo/EP0oQ4q0LIE2lnh+wKITfS7uEqeIv5vomLZDUdMJ3VB2me31ZFwDKMz1gTc+FSF/2gwGzlBhRZ2Q9+mjcu33qWcJl81bu2Vrz91A0mqt3UwiqrXGu5949IpuYoN4GVyKgMnK0qrGixAVA14EWIZmo5AzS8TQkRHaoCaBrRehE7tKVhzP+cb/z0nzssIAuzXaotf/TU8rr8ZiVfz9KUpCa2hoPlYJhW7r19Dl2pe9qdOkLQNdf/SAwM5+DyzlbfW3qZ9leLnMlK/wqcWaD1V/iQDW1+oZZXotmyZ6uR9mx0uz8moH/D0Fz7cBuNbpln46M7NG/fTo3GDv8rz2z3TG7zk+LgCLTm61NXaYu4IKcJ0By5Nb0PN35cd9Zx4+Ldq+AyFriGB6RH+p7s3Nmit4x6GjkTG1eybKQxuCYgLiHtB7cuCpJAyTEcwGa9S5LZdfRFQvSawJJg3LH4yxep1LI4b6zeIyEpBqCqHIseQ41lhEXWtG34f07YK/szl/sOpaYmKkj2792hMCL732YW+zWzBgMmOFLnpVklI0ExnprAXLUoRPnKHZhbQZofvVvn22XtfF0tee3wStfVkBTSVMDgmqPV8dUPuIrEo4XM0MVOLr0tXVVIjbA1/TGEAlrEuvcC2Z6sYcpmy73GyH++TUwfsaMy+vec1N/AzpTrPlFVPRgXd7FH+5P0vSteqcMPJeKd+OlHYG4InIAl90dxJs/NxRMaYb25vcaaDrq9sIomvOL0YRk79LfH9/BKLPM3aoeYd5+MzScMGIbQdRMwoYiwL6SFKc7BMTZnKlGqQQYu7Xo1gGoPOYWpIDTCux5ySzrX86X9aZKu1PqLoGCKY/BpjQU/8HVZtw8iBmopxc6SBvpMNCwtwGZ7K9M60OjMeEIvjZWzTfH3xHTba43Sg70M/OH7Pn5E5a0hzbhpitc/6YLZPHJptzxpZg92Bm/lhnyV3SZC/bZddWkrgaIfcIun40oqhrdXu9X2OxI75I267rCF/Jdt8vYVWc2AxppM4Z3f90M7oF2M99mGWf1Cv7/O8FDMGlGeY7YPs1WSY1AsyltaXGSa8vWR0d0NQRUOQIxEcnEnLgExsN/6w8lHCdzltn8MvuFiDupXiozO94BJmXXn+Y429L7WA8C8C0/8fFd+/dzu9S8lGvwPeWRC/3TklnFeEDoKS5Tr/j9ByZpcSHAyC01T5AnX+VdKlasmvOGdNXKlU8TcS2dfAt/0fuAfctFYL6GVEgbZpBYOGUZDhJZg6ZwAjSyXGO4c/KDIPQjbB7uJovL40I0/Au87Ejsp+PZHfrsgGF5UF/od4AMNVUjtDrJwDvvwklgMNo/4bxHodg4SlhQikn74SBbrW5BlhqIHigs+AsRlh5SG0KGcvDZ78912P98PgHxae4ftcDexcGNMXk2ekcLcyyLYGxOT+0/RP03+dpr65egEWZKP1xFg6yYo6ymSoxcLh0gDXIhinrC3vM+rhzfSqBfmd+n0ET22bdezsNwxwGpSvfR405LIzqU/qVROTipwlWM08wxyEIkbI38CKfIn4JcwIBI4V+vgLvQhT0LSAGP9ORsjR66OKQ3/umB9HPj/PxXpJXjd/NAEs8ofgwgWcSJyaW2E1ToMhzl+PG1ADxuN7cAsAhelTPi/bbdvMd5iME/p6Key84/og30w3gr4H0L4VkUERep0oPZhXeSfkjhbVDe/R9HcqpLBwKm6JopuR73l4bMvj1hxbEsuOzS/USgRXzbUaQbkzOOB6/LAx2tbAQ8ubYvVpy2ICfPj4uCXUPtP3ps/7T97su9UXnFYXzGXntAXe0UfU4C7Ge5wJUG7U9q38fjKOgChtx+Pd4cn6iIeo7IaeRntmvay+wveR9R8FXwbVsFHbgdHvAn6qZK1I9iFf3D2HvUmCSZEH06yW0Pa3wD2UTbc1dNRMcflLhq/HIi6pNQfNhd8oQZGdTgL8Mssv5T31UyEpwYiRqOjK6HJPQomEP7aOkA20V/CpwVk/jZWEdqjicfzWMKdK1inVltcOLSURusos3Kwfkz5HzdbIwW5Gw7DJB5MeFw9+nh+av0nXYwIKcVNGyKWk81/beIlbRE+xVjpxIyO9Q5v2pR13DIt7W4uEjm6x4R+tTUPN/cVnfZNALp78dHCd4Fp2g9a+EsiI9iA44F4IkfGZEZK9WBHC7za5NYfopi9dMr2Z0YQVLnWdxytzwKZ+adrdYeJaEW5hwY7w4rM+s5CUhh4TYTYYhl8S9HYkT0cJ3lhZKoG6Ddm/4tnFT36I8jlqk8a14Von88sSNQ64zBx3EaHO6f4rNoMYlvTvstn9/8DDP03/tze9f9VN5IvnkbXdkV8QpU0rtAwDa1tbO/k/0LIJwjblPxE2RlRfcYG+1vb2v3NaQKuyhpdiuvwYx5OmdW0KNGyJ/SSyTyf33t3QLej/r9jtZTOQMbKWUWOLQMV+uh1qcBe8Yp3ZlXq+K2HaS0kTJu8T6X3ygzLHGNyuDnuSjW6Mzu8mfh5IeNUnK9jHE4Hzn0wnlk4HR43Xl6/1/cbws1zbQvpH8f9bxU1OWkF5VJDsfRb0uzoveTA4XGueVpvsZzxEkwSadMVLcR3jty/Od48fvrJOJbsepUhWmVGDl8se8xYf8skJ8X2EBtpK2PimKGZ3ndENx+JUUiKIYIjchvynsnsyII95Dk5Ow/nseL3o2TRoxXSWuctw01WGF39nhYeS8WTBhWHkxAEYfJxLhFFBv8nnJm4pZ1ktcPouXIBDV960mIKK8/imHWyl+pmxTZNiapbW+mjO1K5wnTG3UfMB0/mCqtrMb3V9Ri8NlkmRoS8UVQuKOvPHqQxQDqON/lb2nXG0fR211u/9Y4TwbkeE3qIyrWfuA6TygbT8d8+a6CXUwrv3MjKnYpbY/mF9wS1J+Md2UUeyOKehp77MBS1D9+QNE8cG+aVjTT2tdKDdHykovm8OYoDIB/dYpOOip0YbwSfCrYYVvtAiwCKE9KHKpDdRktibqJ7f6nMALeFxPhg4g0NlQ8PFQLuLjVlTR5947ohbxL08mjhsIgvxtUPN1afVauS6Hhva3RNnjivR0oObhxZ+tgxzhokHCOGd0xR+ARUmwvkFFtdkWwDC/Fekm75T5frE7S/GxG+o0Os+IQgwquZedIuUr0jWCB1RHS3rpId5cjWl7uEXk+Zb6rl+iPxAuqKFGp6xtB2ZK33kLl72auXPduSXOftwgBDwqUauI0Gp7jOl/RGvqFKotdIOqLpnDjLHXE8bh3hwkd5n2POtRyFqo8uzyq3LbnabsiUYXkmBBtMusF8qOd7laZ4gnDdWP+Lzsye/keR313MpW11CwbTvUEd6p8fO09uzKbNRekn00W44c4jxy80IHPmna6FkuEwsuHrqsDGPonfDJ229H5vrZ0mm5zAyVk+qNK92uvUqWXop0gNS0p3umRSEFdAZd4hrh3WVsjLGGmKd7hxzrfxpBqCBAXCyEGtPbsW3WSxFabgHbWXHjnzGdRbpIzRH/tegwJOv9TLamMpWE+KLl8HyIqyIxp0L5uqRujtQzAvZtCVxfaLxy00aZfdlKN3ZQwm3/SL4UT+B4xeqggz5pu8Zr+KIyKU9I1hLvb2N9bQHd9cb3w83eHl7GBx/IiDsArvQRD9fNF4NbRPV5mJYkpoMq08mMHHvqiHBJWZyV9nnY8NAU1Anm69PS84yB8sdqy+Zw87F+mZSI6wuG9s/26B8neuUEcdIIVIJX2dssNVWraJnC+yzGt2s7dNoJCrDfuGrCyhfqF7m6Kfjb7nh+cUmyQ54bt4hoRP7cEo2S//6Lrw2Mqoapu1L3J7NKqsnf/XeNNz3s83KXmWf/J+F6x/Fn4602JIxvYLBaB/KyPmosHlZLTwc9l/yUaB/lPyj5B8l/78pCZCOdxsc0kHxJS6UJbmzRyeN41bb2vEjOpnXNDXkI6qFB+RNwV34CHlbNnISYNs+wpJV+sC2T49U3tgffc/81UdAc8ve+mraewPa9e7tBl2B0XSWgt6tcABHA8Gw8es8r0RQONjhZidOH2OdD9KRuFMh9rouHzz4DnygrFhQmaMFf2mRX7fDC57Lcfpk/BlZMVRbPBJVSLIiY/vES8o16bmpdREhfBu+NK/u7kez4i+DSOzoYWug+tcxtvixPxTSePPAMR3xD4mch1RljcjC0zO2hF98H1MfU/nyyr2/7L9VVQs0BSB+krzpjT5CNoe0pq7Vc8Af2vGmeE7Qu40C7Uvz32Q9mwLjj/IxD//yyxBCwKdpB3IMfgryNm0dv08ycXEjasMh1uWWo6i+W0ayvRo9vMbUkBOoCi2RSjqnI4tqg0kU2e5PAWv/uRRtdZ5DOH/cfPYy/gOeR8Y0hP5KiHPykb/novoZix5xRlTFdHfNn3Z5uZbo2E18/JkQq/ZlYVYV/93PGUWxLlqoA9hRzMDI0IDkfiRWWA7qwPANfvDBzQod/6pK6whKHP3iPoD6WvZC9nn8uz7gw1D8XYaOEqdKFsTHLsLyQW0HAam5BMe/KKGV8KOX7OP0LW/Reyq01R2qMeLVEtYmlK8/Ai4pkBRdexLUSoPSs9MR5QSbrOMx7PPh3+bM1YPPq+BUVakAVytyIse5OWWSylHdIFErQ9KVGZUjeupvPblenwL9vRJ5cMcbYAwJ1IrgoJ2emf8s9Dtr042syLgdfh6QlT8H+rPPtxbLt96vHiqqGvHvwzVpMk9kdJs2oHx2eZgdSYh7E8bF2KA0vgG8xiyWHaro2jXm+b4/tiX1jQWUM/vtQtMwgfp0NG+0JT+XBw16nNpByk6/fzyGfOd0Ukib1YvcRDCx4jJcr57pNOnmhQXj18zW8aEkQD6AfDtx3Uz1ZgH+3bceARnnlWxNG2ymYPRXZIXSpdf+V/Y+Tubx0rtuf9cQOG/VbqH0fZ74UEHhUKQXQMQU0c4WJ3bg3wLyZH1zB0mgo/RPweyInFmXFZMVsYIPW5BOgZv+5hBMMNSJAiWr4AVttJ41oip/4qfPdvcnDDMyQ9qqQu6YpO0taDwqiT1oS6jd8txAdmNN2YxhPrpSObgKclRyw70muNVZTKzzIux0Fg4LOtnY2bwry+6DIXkSl0OL30/5k6d4FnoeQG8v/obL5LTBRp/eWNNLkSBQdaPV9YKzV2Nen3gTtiksgN/3oxOKkaniJ4uRPh5zVr5FtoZtOuvO0Zf9du/WJZZvcEVIV75REC3VPVufwfMCoxaGXgYHF0iibhmsEO/u2pc2NH+kCE7vnaUAL8U4rkLIivGcrYF+mmh0ERigdB812SIcZrTLMdg11hflG+KJvxjVQ3ucEv0TpS26/Zs8LjVpzbBX5GZK9AZoA6dDyAluPfhTO2y/HfXUvHY3ScxdN/RoeVmIEh2DQszyOVwKdzBdXF70RqpB6PyDSwf9N7MCKfnMx7u8mENeLaNkcKt0O/m4w+Wnp5WeyhDiVd9buqQFVcVnqW88sr26HWWNZXInZs/e6FWuftUkirtzMMecucn7aCqfbZ/sQ3B4EswMXgYjg+YwXUpsXR+uTOoKj4pVZyPx2f2XQp0PvupVXSPxHBfrFR27UIRR/qncO7GwU5Kqdnl5Y5FaZROID+aipXh1c1DvVr69mKDLlfjoTJNLjxhXBPHeDOxtOm3MofxHmlnok5wZ5bjf/cPqdiaCzX3vKJdBq4fCE3SJDOO7WCu8Z9OzEXvuBMKWhnAvdk9NiW47enXX5rzxqcmumuY+e6/m5rl5nCKna6U1AGyKru+BeVHanvVNm1Q0K66cRiGPMd97Wc/m4Z+673h7JtOpjSu6raJ2o461pKZcaNtxPF7XBuefu+2Ayg7dvIIc3VbQNpb4siBsq1ZKu86LGaLWvQ6UDQnE/qlepeiNDDwd1XEHRby1mRIE89Sd4+aX7+PE/L3+fK23fjxZcIj2te/mgoZ5Xdi6+DTy1PDNpm1M/3k0bB/DMYQqdrnDhC1A6JqA4lAaYQao2947coGcdgmkO6xsPDItmFMUz5Tze08UM5a/SQ5lp9XGG1o4m1DetoXPKZf6/byYovWtM0Ac+ffBaV4E1PHCfnKq28WDhCANtrTPqTmVDRzG6YukpR9QupFyVO3x4YG+dJ0zIoaP53hsfYgL5dqtUKtfeeht6wLxmLuoNqYuh3NFvznI77iGEoaih5b3DzOkDi8LXdgC/DEyi1alSEd2aioB1B2zUMkdGxIrC0V8cnhRK6UZ1g2wJG0g+Jr4+/Gdn2GEaYwpaFvi1fNgKtiY078TKt6zMEyK2hFO25h50vSdpHcfbR9+ifXDoEV+hsIriGzrW96jSZknsf+1zrLTY1OATq35KsDPfrAohuWeCOrz3KOr34rFO9CYm4Yc4FL98kQCG/4YsHYiMOnImY66+JRLzaRMyONU1knD7l5zIJpjsV0yAwCKbCZ9V6vWFdhaT8qbxX9OqZ7PcUmTkE5Q81Ep3NfZDaH9dT/Es3Rl87eS43egEHWjd0EcpflM/CaOlqchROD4j/YX53dQxp60BrMk6f32RMq1AVxF3mfLmsXKSr/5bywm+ywkrbyw7vqOZYg0yc1tGYotgGZpxgm/KtCyE7ld0DpUFLEvDbdu+bMqFvnuhZ+fxIoEL8aIz1zQCcCbggasBkPO50H5nFSrx8mzO1M7NkbdTL1UHCPMM7hMPSsQpz198wLxl8s6L9bu6obQ67AySZahziM6hgXTMs90n0WW8zL7+Yq8LD/TJjonqVS48kggGMJTouSmqbj6EKLi4Nt2B6kLuuVIadZ1afzeEqHc2uV0xaxuuIRAh3nJQk9qizq/S18t2ZgsLEOJvXG7WjszdRsfVEG5Xp/4gIErbSkLAc5qMNC9ayT3iiyjmU/GwTJYHWhT+oEj2DuOSO6r7oN5f2ImdxZoe6+O3qGLl6zB8NFzU2Uu3blobmrpG2ru4FybNHWnjVdhKIVFm1ofcgePha730YS4Br111ILvsohr+oqT/CgHZ9KYc9pHpYEEpEe7KCJ+CTPl930cSjAPmzpuJU+2mdp3bQjkUIwKMeESSV5HISJjhlM/MKW3j0oeTABGsKyg5KORrIK8Jeb8I4aCKlik9+Fqdx8QBNHsSsOG0900extGfgn2OZpKKOSMotbwJ/uUYOTqLuiEpZqi469eKCYVl5Jbo5JwtQAPIfOuXcd/jBLj40vY20atl/G151XX/GOWO+ahWs76sPF3eYVybL4kHZc1tvrnAfFKxEGU+N/iqVo37VpzhV1yyM6JCLaI/IJ7SIzbE6uj38pCISS6bdEJH+mF8SX9G4EKKd4bwI+d+xvPRbMObE5NuccxZzQWPCsyD9dtzDvBPUuIBb3uheD4oYOh+zoZZjQPu19wGbWx+sPJr2F5ZOSRotnpDrJjN/iUTM7W/CpXvrY1I+gzjBbUTgG7VxAQOiLIFU3z151i3zxpiXCfot3J0b+dPRrpVfQN483spl3LHk9Etj+U/brID6QeGsfpqHQ9pAw+6SYDQz8LHcfmzTXAZC9gc9EMNK3ei7VfcB5yROPrswsWxIxYoTFhxsxdTs796TklDEerVzpUDuzt7Ex7cwkWdxp4nC1mwEokAW13mpZpkULZ78EbUaKnVlxKc9ELKtsdLPeLiqdE/6IvLk/6rCyddxd61gNt5iCBpcFrphCS9d11xG4/hv6VCKknIXxLIuZC1iEkyfmaCN+YOW3I/kXRdRN5nDs67VKzEfLS3guKrR6KMDO3e2kmQt8NV7PxvpvfjyIcNGvfuTOudQZaTzGUWHNrFqOCR/xXvfbB3cfHkjTZggWvKe5c4r/e8xUdFRrh90ljKG74ohrwEOH0JgazhHcHY1M3xv+WTxbAmomN3qHxcuurP7atEFV8RmmQ76qScZGyGnAMoE1XZgFI/UvEOt5DVHauaKqLATOyFnfVUaY0WF0bm4bJIm2csJnfu7TMlvoNPO/gny4M7PQkh/gYmNWxtVo34HaUz0L6fsA8YcBkxyJqSYxSWnsUWnL828FHsGseMaOaM3ZSxNiSVespKeZV+l9GjieCx/lN6W6bYXwabxfHlCQOY2N3qftl5bk8P7fPgH9fpbbOQCcbiJgWxAq9EOwcSaWexatzgPMyBDCGCF/rqn+TxsQFQjn6hU6vxOadUUtTL9Vm42Kp5YN5+ydqcvfs2dTFD0/j8roPTiz4yTGQDhJvYtUzA1VWcuuXeUvPLXq4ZCXWwYvwqNJRtykrZaq7ADapKCTKr+5fek9WJMGfcl0ezA919ViuQaT6lNJufM67GHs4YrFOi8a9f+AM0kF/1UtEGEzdnJz6zDTsUgjQ5mZgWPyCztHIi0unxXBGqyYq0DIvUJEXHFPqcvL1ERRpnAsmAR7Jw4Brf+6vFuQNK36D7v0sFAnt9XaCD0g9TfrM2oEcJw5a1/thRDANrnzGInSOZm/c9Ax1QGKneSyv8589FFnIRXZcc2Fz0v3IoiPjNK7xwIT3V1EGEJUbCsisG6w0Bbkt9OxfLWo5ysMHjQEZ6HJGan9lIfFDUcjro55g/PsVSJ6LtE4/arnxCaj4w8LzrL+8KO32/b/9a5oQbz+BNCwzI/kVerb6+Iv7nwEBVAlFjlYhr8uQGqqZnjUiUACgIu0vYXXcqi5XIaw8++MGqQbEWHyx85tSA3+TpwuEssFm89ua3jtF10LaXMXP7k8H+9yV1p9lu/mRDr1sMRg4jMRLkVQgjDauYvypmVwEzV76P9KhSmcMJAEKuvgD7Rk8OQ2MrIXDFXWoMSFZmxMJtHHZ+GF2tsmDRntZQar30yVWNddQzP45X0qBa7rQYf7yWlBEuoVXAOmrW47KTLq0/2ZpUayS2LZ57ObIVgN9H7UDx8CnGC4ZPso5BqgYhj0kpxKyxfNyGXlKnXgNkqZSS/GPMxbkfMcv5jWtiKUPPx85AV068aNPBkEM22nraZ3aAQRc7bZAoAN/itWPIHpwOikTqXr5A+GjNPL5OsAGtHsnp+19P9P6Wlgaqf3c2H96YMywYwcHFx1eXEN3ZOz9na0AkZoUsgA7ag7Xc8rAUgCqHpb6nxvzXPQMeuHl+IMjQnBPexhZd5u0eEF7Uo9tJkUaESSN1b+LIjCwh8whXaGHLA4tyrsTkV5VCzRWbOAs8+0TIdBYbrwDfHgASlOaVvsnBfpungX5I17/3r5AlHnL9wMjZBjtoYq7muPXV2ZxAoWYMf6DWdX9419BQrpSLf7TS3zritjMb93Gf6Irx64c9Aa0qpyXtyaG7RsCWtNAudTorUgK6vpTkGsWTfRfi4GD62oAPW4kl/zbrIlf8krJEOg7ZoEqxR+AWsxygwJFGdMNXbfgG8YaFIZUbtOCm+2P9zyolS0YF7HnB4/vC3acuPjfAFBLAwQUAAIACAC3XFNY7CxgdEkAAABqAAAAGwAAAHVuaXZlcnNhbC91bml2ZXJzYWwucG5nLnhtbLOxr8jNUShLLSrOzM+zVTLUM1Cyt+PlsikoSi3LTC1XqACKGekZQICSQiUqtzwzpSTDVsncyBAhlpGamZ5RYqtkaoIQ1AcaCQBQSwECAAAUAAIACADlCyFRNmFYAkcDAADhCQAAFAAAAAAAAAABAAAAAAAAAAAAdW5pdmVyc2FsL3BsYXllci54bWxQSwECAAAUAAIACAC2XFNYTKQF4LAGAACmFwAAHQAAAAAAAAABAAAAAAB5AwAAdW5pdmVyc2FsL2NvbW1vbl9tZXNzYWdlcy5sbmdQSwECAAAUAAIACAC2XFNYFR5gG6MAAAB/AQAALgAAAAAAAAABAAAAAABkCgAAdW5pdmVyc2FsL3BsYXliYWNrX2FuZF9uYXZpZ2F0aW9uX3NldHRpbmdzLnhtbFBLAQIAABQAAgAIALZcU1hv1KiF1AQAABwXAAAnAAAAAAAAAAEAAAAAAFMLAAB1bml2ZXJzYWwvZmxhc2hfcHVibGlzaGluZ19zZXR0aW5ncy54bWxQSwECAAAUAAIACAC2XFNYafPT5owDAACbDAAAIQAAAAAAAAABAAAAAABsEAAAdW5pdmVyc2FsL2ZsYXNoX3NraW5fc2V0dGluZ3MueG1sUEsBAgAAFAACAAgAtlxTWH1t9YbMBAAAphYAACYAAAAAAAAAAQAAAAAANxQAAHVuaXZlcnNhbC9odG1sX3B1Ymxpc2hpbmdfc2V0dGluZ3MueG1sUEsBAgAAFAACAAgAtlxTWHW4FGLLAQAAaAYAAB8AAAAAAAAAAQAAAAAARxkAAHVuaXZlcnNhbC9odG1sX3NraW5fc2V0dGluZ3MuanNQSwECAAAUAAIACAC2XFNYlBOzImkAAABuAAAAHAAAAAAAAAABAAAAAABPGwAAdW5pdmVyc2FsL2xvY2FsX3NldHRpbmdzLnhtbFBLAQIAABQAAgAIALdcU1iBWqUZCjIAAExNAAAXAAAAAAAAAAAAAAAAAPIbAAB1bml2ZXJzYWwvdW5pdmVyc2FsLnBuZ1BLAQIAABQAAgAIALdcU1jsLGB0SQAAAGoAAAAbAAAAAAAAAAEAAAAAADFOAAB1bml2ZXJzYWwvdW5pdmVyc2FsLnBuZy54bWxQSwUGAAAAAAoACgAGAwAAs04AAAAA"/>
  <p:tag name="ISPRING_OUTPUT_FOLDER" val="[[&quot;_f&gt;8{0DEA6352-738D-4091-B0BE-A886CB4D7C20}&quot;,&quot;D:\\CNTT huyen&quot;],[&quot;\uFFFDR\uFFFD\uFFFD{A0D3FC4B-B18C-408C-A84E-B57423894679}&quot;,&quot;D:\\Thu huong 2022-2023\\e 2023\\Xuất bản chuẩ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ULTRA_SCORM_COURCE_TITLE" val="bài dự thi khám phá nghệ thuật múa rối nước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ài dự thi khám phá nghệ thuật múa rối nước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Luyện tập củng cố"/>
  <p:tag name="ISPRING_SLIDE_INDENT_LEVEL" val="0"/>
  <p:tag name="ISPRING_PLAYER_LAYOUT_TYPE" val="Full"/>
  <p:tag name="ISPRING_PLAYER_PLAYLIST_ID" val="4626150981986ae6b8e1159235f46352bdcb38fd"/>
  <p:tag name="ISPRING_CUSTOM_TIMING_USED" val="1"/>
  <p:tag name="ISPRING_SLIDE_ID_2" val="{DB9BB92E-6D29-4494-A566-1179B1F1E417}"/>
  <p:tag name="GENSWF_ADVANCE_TIME" val="1.9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GENSWF_ADVANCE_TIME" val="5.000"/>
  <p:tag name="ISPRING_CUSTOM_TIMING_USED" val="1"/>
  <p:tag name="ISPRING_SLIDE_INDENT_LEVEL" val="0"/>
  <p:tag name="GENSWF_SLIDE_TITLE" val="Luyện tập củng cố"/>
  <p:tag name="ISPRING_PLAYER_PLAYLIST_ID" val="4626150981986ae6b8e1159235f46352bdcb38fd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3.quiz"/>
  <p:tag name="ISPRING_QUIZ_FULL_PATH" val="D:\CNTT huyen\kham pha nghe thuat mua roi nuoc\quiz\quiz3.quiz"/>
  <p:tag name="ISPRING_QUIZ_RELATIVE_PATH" val="kham pha nghe thuat mua roi nuoc\quiz\quiz3.quiz"/>
  <p:tag name="ISPRING_SLIDE_ID_2" val="{45A637E1-3C0A-428A-849D-49EA978E263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SLIDE_TITLE" val="Giáo dục"/>
  <p:tag name="ISPRING_PLAYER_LAYOUT_TYPE" val="Full"/>
  <p:tag name="ISPRING_CUSTOM_TIMING_USED" val="1"/>
  <p:tag name="ISPRING_SLIDE_ID_2" val="{28D1C803-88B4-44C6-922A-7364CF964B32}"/>
  <p:tag name="GENSWF_ADVANCE_TIME" val="27.0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PLAYLIST_ID" val="4626150981986ae6b8e1159235f46352bdcb38fd"/>
  <p:tag name="GENSWF_SLIDE_TITLE" val="Tài liệu tham khảo"/>
  <p:tag name="GENSWF_ADVANCE_TIME" val="9.000"/>
  <p:tag name="ISPRING_PLAYER_LAYOUT_TYPE" val="Full"/>
  <p:tag name="ISPRING_CUSTOM_TIMING_USED" val="1"/>
  <p:tag name="ISPRING_SLIDE_ID_2" val="{B9AE4C10-7953-4432-82E9-A1C07703FE7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ang bìa"/>
  <p:tag name="ISPRING_PLAYER_PLAYLIST_ID" val="4626150981986ae6b8e1159235f46352bdcb38fd"/>
  <p:tag name="ISPRING_PLAYER_LAYOUT_TYPE" val="Full"/>
  <p:tag name="GENSWF_ADVANCE_TIME" val="15.598"/>
  <p:tag name="TIMING" val="|0.686|1.504|1.513|1.592|10.302"/>
  <p:tag name="ISPRING_SLIDE_ID_2" val="{3FCB9711-B334-415D-820B-92E7748B713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Hướng dẫn sử dụng các nút lệnh"/>
  <p:tag name="ISPRING_PLAYER_PLAYLIST_ID" val="4626150981986ae6b8e1159235f46352bdcb38fd"/>
  <p:tag name="ISPRING_PLAYER_LAYOUT_TYPE" val="Full"/>
  <p:tag name="GENSWF_ADVANCE_TIME" val="28.099"/>
  <p:tag name="TIMING" val="|1.139|7.043|5.647|1.903|1.628|3.641"/>
  <p:tag name="ISPRING_SLIDE_ID_2" val="{4CD49D19-6199-4F08-A880-02EEB20A059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Mục tiêu bài học"/>
  <p:tag name="ISPRING_PLAYER_PLAYLIST_ID" val="4626150981986ae6b8e1159235f46352bdcb38fd"/>
  <p:tag name="ISPRING_PLAYER_LAYOUT_TYPE" val="Full"/>
  <p:tag name="GENSWF_ADVANCE_TIME" val="46.811"/>
  <p:tag name="TIMING" val="|2.044|20.701|12.083"/>
  <p:tag name="ISPRING_SLIDE_ID_2" val="{BA45CDB1-BF81-42FE-AA19-4C7E4BB8FC0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iến trành bài dạy"/>
  <p:tag name="GENSWF_ADVANCE_TIME" val="320.010"/>
  <p:tag name="ISPRING_SLIDE_BRANCHING_PROPERTIES" val="&lt;BranchingProperties&gt;&lt;nextAction&gt;&lt;action&gt;0&lt;/action&gt;&lt;/nextAction&gt;&lt;prevAction&gt;&lt;action&gt;0&lt;/action&gt;&lt;/prevAction&gt;&lt;lock&gt;1&lt;/lock&gt;&lt;/BranchingProperties&gt;&#10;"/>
  <p:tag name="ISPRING_PLAYER_PLAYLIST_ID" val="4626150981986ae6b8e1159235f46352bdcb38fd"/>
  <p:tag name="ISPRING_PLAYER_LAYOUT_TYPE" val="Full"/>
  <p:tag name="ISPRING_SLIDE_ID_2" val="{F7F470B6-BACF-40E6-9744-095CB2999A5C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Mở đầu"/>
  <p:tag name="ISPRING_PLAYER_LAYOUT_TYPE" val="Full"/>
  <p:tag name="ISPRING_SLIDE_ID_2" val="{94739243-216E-43EA-940D-F5C2922BA08B}"/>
  <p:tag name="GENSWF_ADVANCE_TIME" val="46.0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NDENT_LEVEL" val="0"/>
  <p:tag name="GENSWF_SLIDE_TITLE" val="Trò chơi 1"/>
  <p:tag name="ISPRING_PLAYER_PLAYLIST_ID" val="4626150981986ae6b8e1159235f46352bdcb38fd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CNTT huyen\kham pha nghe thuat mua roi nuoc\quiz\quiz1.quiz"/>
  <p:tag name="ISPRING_QUIZ_RELATIVE_PATH" val="kham pha nghe thuat mua roi nuoc\quiz\quiz1.quiz"/>
  <p:tag name="ISPRING_SLIDE_ID_2" val="{6A242873-D058-4195-8E60-2F3D03F84C5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29.000"/>
  <p:tag name="ISPRING_PLAYER_LAYOUT_TYPE" val="Full"/>
  <p:tag name="ISPRING_SLIDE_ID_2" val="{69939365-9803-4EFD-A042-08E7E87B679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GENSWF_ADVANCE_TIME" val="5.000"/>
  <p:tag name="ISPRING_CUSTOM_TIMING_USED" val="1"/>
  <p:tag name="ISPRING_SLIDE_INDENT_LEVEL" val="0"/>
  <p:tag name="GENSWF_SLIDE_TITLE" val="Câu hỏi 1"/>
  <p:tag name="ISPRING_PLAYER_PLAYLIST_ID" val="4626150981986ae6b8e1159235f46352bdcb38fd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2.quiz"/>
  <p:tag name="ISPRING_QUIZ_FULL_PATH" val="D:\CNTT huyen\kham pha nghe thuat mua roi nuoc\quiz\quiz2.quiz"/>
  <p:tag name="ISPRING_QUIZ_RELATIVE_PATH" val="kham pha nghe thuat mua roi nuoc\quiz\quiz2.quiz"/>
  <p:tag name="ISPRING_SLIDE_ID_2" val="{4B540EEF-FB88-4DE0-8630-F3EABEFA5F6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418</Words>
  <Application>Microsoft Office PowerPoint</Application>
  <PresentationFormat>Custom</PresentationFormat>
  <Paragraphs>48</Paragraphs>
  <Slides>12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Tahoma</vt:lpstr>
      <vt:lpstr>Segoe UI</vt:lpstr>
      <vt:lpstr>Times New Roman</vt:lpstr>
      <vt:lpstr>Arial</vt:lpstr>
      <vt:lpstr>Segoe UI Semibold</vt:lpstr>
      <vt:lpstr>.VnCooper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Video diễn rối mn tràng an</vt:lpstr>
      <vt:lpstr>PowerPoint Presentation</vt:lpstr>
      <vt:lpstr>Video diễn rối mn tràng an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dự thi khám phá nghệ thuật múa rối nước 1</dc:title>
  <dc:creator>Admin</dc:creator>
  <cp:lastModifiedBy>Admin</cp:lastModifiedBy>
  <cp:revision>150</cp:revision>
  <dcterms:created xsi:type="dcterms:W3CDTF">2006-08-16T00:00:00Z</dcterms:created>
  <dcterms:modified xsi:type="dcterms:W3CDTF">2024-02-21T04:42:06Z</dcterms:modified>
  <dc:identifier>DAFxlHJxWUY</dc:identifier>
</cp:coreProperties>
</file>