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431" r:id="rId3"/>
    <p:sldId id="432" r:id="rId4"/>
    <p:sldId id="433" r:id="rId5"/>
    <p:sldId id="438" r:id="rId6"/>
    <p:sldId id="453" r:id="rId7"/>
    <p:sldId id="442" r:id="rId8"/>
    <p:sldId id="454" r:id="rId9"/>
    <p:sldId id="455" r:id="rId10"/>
    <p:sldId id="456" r:id="rId11"/>
    <p:sldId id="457" r:id="rId12"/>
    <p:sldId id="448" r:id="rId13"/>
    <p:sldId id="443" r:id="rId14"/>
    <p:sldId id="451" r:id="rId15"/>
    <p:sldId id="458" r:id="rId16"/>
    <p:sldId id="459" r:id="rId17"/>
    <p:sldId id="460" r:id="rId18"/>
    <p:sldId id="462" r:id="rId19"/>
    <p:sldId id="463" r:id="rId20"/>
    <p:sldId id="464" r:id="rId21"/>
    <p:sldId id="450" r:id="rId22"/>
    <p:sldId id="461" r:id="rId23"/>
  </p:sldIdLst>
  <p:sldSz cx="12192000" cy="6858000"/>
  <p:notesSz cx="6858000" cy="9144000"/>
  <p:embeddedFontLst>
    <p:embeddedFont>
      <p:font typeface="#9Slide05 Brannboll Ny" panose="020B0604020202020204" charset="0"/>
      <p:regular r:id="rId25"/>
    </p:embeddedFont>
    <p:embeddedFont>
      <p:font typeface="#9Slide07 HoneyCream"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SVN-Newton" panose="02040603050506020204" pitchFamily="18" charset="0"/>
      <p:regular r:id="rId37"/>
    </p:embeddedFont>
    <p:embeddedFont>
      <p:font typeface="SVN-Ready" panose="02040603050506020204" pitchFamily="18" charset="0"/>
      <p:regular r:id="rId38"/>
    </p:embeddedFont>
    <p:embeddedFont>
      <p:font typeface="Vogue-ExtraBold" panose="020B0500000000000000"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2501"/>
    <a:srgbClr val="F28A12"/>
    <a:srgbClr val="FBFFE1"/>
    <a:srgbClr val="A6C401"/>
    <a:srgbClr val="628020"/>
    <a:srgbClr val="E6E6E6"/>
    <a:srgbClr val="FAC33E"/>
    <a:srgbClr val="F184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3" autoAdjust="0"/>
    <p:restoredTop sz="94660"/>
  </p:normalViewPr>
  <p:slideViewPr>
    <p:cSldViewPr snapToGrid="0">
      <p:cViewPr varScale="1">
        <p:scale>
          <a:sx n="56" d="100"/>
          <a:sy n="56" d="100"/>
        </p:scale>
        <p:origin x="11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495B9-048D-49C0-A5B5-D43A3C51DD3D}" type="datetimeFigureOut">
              <a:rPr lang="en-US" smtClean="0"/>
              <a:t>3/30/2024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EFFA4-2F27-472F-A289-3CBD318DE775}" type="slidenum">
              <a:rPr lang="en-US" smtClean="0"/>
              <a:t>‹#›</a:t>
            </a:fld>
            <a:endParaRPr lang="en-US"/>
          </a:p>
        </p:txBody>
      </p:sp>
    </p:spTree>
    <p:extLst>
      <p:ext uri="{BB962C8B-B14F-4D97-AF65-F5344CB8AC3E}">
        <p14:creationId xmlns:p14="http://schemas.microsoft.com/office/powerpoint/2010/main" val="2708221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ECBA-896E-F492-783B-39BF02A3B1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17F3FC-CB4C-0510-9C6E-59B78D3FAD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BD6B0-AAAF-27FA-D049-428D6AE5465D}"/>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5" name="Footer Placeholder 4">
            <a:extLst>
              <a:ext uri="{FF2B5EF4-FFF2-40B4-BE49-F238E27FC236}">
                <a16:creationId xmlns:a16="http://schemas.microsoft.com/office/drawing/2014/main" id="{14717A36-EB26-B9A0-B781-10C2F1B6B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EE231-F26D-5DEC-FEE4-E990653A0BED}"/>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3030033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3BD9-FCE9-72A4-C6C7-0146CF307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751190-6178-B03E-7D0C-3901ECB349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20F73-A9B8-FCDF-E8A9-ACF1B83A86CC}"/>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5" name="Footer Placeholder 4">
            <a:extLst>
              <a:ext uri="{FF2B5EF4-FFF2-40B4-BE49-F238E27FC236}">
                <a16:creationId xmlns:a16="http://schemas.microsoft.com/office/drawing/2014/main" id="{0F338748-FF5D-9874-442F-CCCDD98C4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CF3B8-7AC0-8550-B0BD-E7EEC03E3BF2}"/>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1087859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4419F-BE0B-1BC9-EF2B-2BAD11FB96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88478D-67AB-3DDA-F709-8624F19472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57AD5-B0AC-09BA-C88C-46F4AADA4E9E}"/>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5" name="Footer Placeholder 4">
            <a:extLst>
              <a:ext uri="{FF2B5EF4-FFF2-40B4-BE49-F238E27FC236}">
                <a16:creationId xmlns:a16="http://schemas.microsoft.com/office/drawing/2014/main" id="{7A8D7866-9DA0-3AEE-FF58-FB1FF7F64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F9E83-EA0A-1E61-AA04-914B6F4C5862}"/>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4237242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2271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2968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9742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484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6523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64341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4">
            <a:extLst>
              <a:ext uri="{FF2B5EF4-FFF2-40B4-BE49-F238E27FC236}">
                <a16:creationId xmlns:a16="http://schemas.microsoft.com/office/drawing/2014/main" id="{E532B32A-A5A4-4024-E36F-5AB3ABED6D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2A0E84A-9EF1-FB15-1694-1170F4F2F4C4}"/>
              </a:ext>
            </a:extLst>
          </p:cNvPr>
          <p:cNvGrpSpPr/>
          <p:nvPr userDrawn="1"/>
        </p:nvGrpSpPr>
        <p:grpSpPr>
          <a:xfrm>
            <a:off x="330200" y="195261"/>
            <a:ext cx="11506200" cy="6462712"/>
            <a:chOff x="1132114" y="902911"/>
            <a:chExt cx="5070749" cy="4991257"/>
          </a:xfrm>
        </p:grpSpPr>
        <p:sp>
          <p:nvSpPr>
            <p:cNvPr id="14" name="矩形 1">
              <a:extLst>
                <a:ext uri="{FF2B5EF4-FFF2-40B4-BE49-F238E27FC236}">
                  <a16:creationId xmlns:a16="http://schemas.microsoft.com/office/drawing/2014/main" id="{9163DF15-E59C-9EB0-D121-26E0698BC840}"/>
                </a:ext>
              </a:extLst>
            </p:cNvPr>
            <p:cNvSpPr/>
            <p:nvPr/>
          </p:nvSpPr>
          <p:spPr>
            <a:xfrm>
              <a:off x="1132114" y="1054864"/>
              <a:ext cx="5070749" cy="4839304"/>
            </a:xfrm>
            <a:prstGeom prst="rect">
              <a:avLst/>
            </a:prstGeom>
            <a:solidFill>
              <a:srgbClr val="D75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
              <a:extLst>
                <a:ext uri="{FF2B5EF4-FFF2-40B4-BE49-F238E27FC236}">
                  <a16:creationId xmlns:a16="http://schemas.microsoft.com/office/drawing/2014/main" id="{FE4BA4EC-9B5D-DCC6-A484-C4C943B0FF98}"/>
                </a:ext>
              </a:extLst>
            </p:cNvPr>
            <p:cNvSpPr/>
            <p:nvPr/>
          </p:nvSpPr>
          <p:spPr>
            <a:xfrm>
              <a:off x="1189569" y="958989"/>
              <a:ext cx="4962162" cy="4839304"/>
            </a:xfrm>
            <a:prstGeom prst="rect">
              <a:avLst/>
            </a:prstGeom>
            <a:solidFill>
              <a:srgbClr val="D7B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
              <a:extLst>
                <a:ext uri="{FF2B5EF4-FFF2-40B4-BE49-F238E27FC236}">
                  <a16:creationId xmlns:a16="http://schemas.microsoft.com/office/drawing/2014/main" id="{24915D53-E363-1087-2338-DF3F32079229}"/>
                </a:ext>
              </a:extLst>
            </p:cNvPr>
            <p:cNvSpPr/>
            <p:nvPr/>
          </p:nvSpPr>
          <p:spPr>
            <a:xfrm>
              <a:off x="1236747" y="902911"/>
              <a:ext cx="4870018" cy="4839304"/>
            </a:xfrm>
            <a:prstGeom prst="rect">
              <a:avLst/>
            </a:prstGeom>
            <a:solidFill>
              <a:srgbClr val="FFF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TextBox 3">
            <a:extLst>
              <a:ext uri="{FF2B5EF4-FFF2-40B4-BE49-F238E27FC236}">
                <a16:creationId xmlns:a16="http://schemas.microsoft.com/office/drawing/2014/main" id="{91407D1D-AFE9-0A58-9A00-6A43A3B1352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99808E8-7ECE-59A2-8F87-53177C7AF824}"/>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6754AE11-F92E-D704-AE64-192295E4607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2DCD1583-4AF4-6470-D841-830CA8122F9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5464A6E6-9374-5D04-5418-28AFBA66899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860582A4-39F3-8928-6A53-77F0E6EEA23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4EC9D135-7363-F32E-BF15-FFE5F24E582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7" name="Title 1">
            <a:extLst>
              <a:ext uri="{FF2B5EF4-FFF2-40B4-BE49-F238E27FC236}">
                <a16:creationId xmlns:a16="http://schemas.microsoft.com/office/drawing/2014/main" id="{34347D81-8A94-322E-66A1-A67D79D88946}"/>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C82A9B9F-B149-069B-B8AD-CA1D150B67A9}"/>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8BE015B5-87AA-3139-3B51-6D076BEBFD6F}"/>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070612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4">
            <a:extLst>
              <a:ext uri="{FF2B5EF4-FFF2-40B4-BE49-F238E27FC236}">
                <a16:creationId xmlns:a16="http://schemas.microsoft.com/office/drawing/2014/main" id="{E532B32A-A5A4-4024-E36F-5AB3ABED6D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2A0E84A-9EF1-FB15-1694-1170F4F2F4C4}"/>
              </a:ext>
            </a:extLst>
          </p:cNvPr>
          <p:cNvGrpSpPr/>
          <p:nvPr userDrawn="1"/>
        </p:nvGrpSpPr>
        <p:grpSpPr>
          <a:xfrm>
            <a:off x="330200" y="195261"/>
            <a:ext cx="11506200" cy="6462712"/>
            <a:chOff x="1132114" y="902911"/>
            <a:chExt cx="5070749" cy="4991257"/>
          </a:xfrm>
        </p:grpSpPr>
        <p:sp>
          <p:nvSpPr>
            <p:cNvPr id="14" name="矩形 1">
              <a:extLst>
                <a:ext uri="{FF2B5EF4-FFF2-40B4-BE49-F238E27FC236}">
                  <a16:creationId xmlns:a16="http://schemas.microsoft.com/office/drawing/2014/main" id="{9163DF15-E59C-9EB0-D121-26E0698BC840}"/>
                </a:ext>
              </a:extLst>
            </p:cNvPr>
            <p:cNvSpPr/>
            <p:nvPr/>
          </p:nvSpPr>
          <p:spPr>
            <a:xfrm>
              <a:off x="1132114" y="1054864"/>
              <a:ext cx="5070749" cy="4839304"/>
            </a:xfrm>
            <a:prstGeom prst="rect">
              <a:avLst/>
            </a:prstGeom>
            <a:solidFill>
              <a:srgbClr val="D75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
              <a:extLst>
                <a:ext uri="{FF2B5EF4-FFF2-40B4-BE49-F238E27FC236}">
                  <a16:creationId xmlns:a16="http://schemas.microsoft.com/office/drawing/2014/main" id="{FE4BA4EC-9B5D-DCC6-A484-C4C943B0FF98}"/>
                </a:ext>
              </a:extLst>
            </p:cNvPr>
            <p:cNvSpPr/>
            <p:nvPr/>
          </p:nvSpPr>
          <p:spPr>
            <a:xfrm>
              <a:off x="1189569" y="958989"/>
              <a:ext cx="4962162" cy="4839304"/>
            </a:xfrm>
            <a:prstGeom prst="rect">
              <a:avLst/>
            </a:prstGeom>
            <a:solidFill>
              <a:srgbClr val="D7B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
              <a:extLst>
                <a:ext uri="{FF2B5EF4-FFF2-40B4-BE49-F238E27FC236}">
                  <a16:creationId xmlns:a16="http://schemas.microsoft.com/office/drawing/2014/main" id="{24915D53-E363-1087-2338-DF3F32079229}"/>
                </a:ext>
              </a:extLst>
            </p:cNvPr>
            <p:cNvSpPr/>
            <p:nvPr/>
          </p:nvSpPr>
          <p:spPr>
            <a:xfrm>
              <a:off x="1236747" y="902911"/>
              <a:ext cx="4870018" cy="4839304"/>
            </a:xfrm>
            <a:prstGeom prst="rect">
              <a:avLst/>
            </a:prstGeom>
            <a:solidFill>
              <a:srgbClr val="FFF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TextBox 3">
            <a:extLst>
              <a:ext uri="{FF2B5EF4-FFF2-40B4-BE49-F238E27FC236}">
                <a16:creationId xmlns:a16="http://schemas.microsoft.com/office/drawing/2014/main" id="{776010D6-E7F3-7D5C-CE84-511A386CEB5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27372349-61DD-F745-718E-A27295B65EC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C3A0374C-EB17-6428-3F46-E0A838AEB2D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2E495135-DBA6-7F74-847B-55511F5FE38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4A00497E-07FF-9F7A-64B9-A54AD4026A1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11A77032-3F68-AF14-7BE4-306FCE6913F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8F61E341-DB4E-5CD7-07A4-6F09209A2DF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7" name="Title 1">
            <a:extLst>
              <a:ext uri="{FF2B5EF4-FFF2-40B4-BE49-F238E27FC236}">
                <a16:creationId xmlns:a16="http://schemas.microsoft.com/office/drawing/2014/main" id="{3F75E88B-2CD9-9F64-1049-76FC200070D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D0B11273-E242-ABCB-D3D9-2CF2C8E2A2A2}"/>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D665C615-4348-47BA-568A-19FB53A608DA}"/>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35140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0D92-6ED2-15C6-4F9E-995D1323F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01D3E-9EDF-9FD1-21E6-EC2FCA8B08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4AB3A-1716-4118-8B9A-DDA8A85EC03F}"/>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5" name="Footer Placeholder 4">
            <a:extLst>
              <a:ext uri="{FF2B5EF4-FFF2-40B4-BE49-F238E27FC236}">
                <a16:creationId xmlns:a16="http://schemas.microsoft.com/office/drawing/2014/main" id="{83A12AE6-4AF3-32DC-8BF3-863FB49A7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9C9E33-727D-FA14-E021-784C23B07C57}"/>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875196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4">
            <a:extLst>
              <a:ext uri="{FF2B5EF4-FFF2-40B4-BE49-F238E27FC236}">
                <a16:creationId xmlns:a16="http://schemas.microsoft.com/office/drawing/2014/main" id="{E532B32A-A5A4-4024-E36F-5AB3ABED6D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2A0E84A-9EF1-FB15-1694-1170F4F2F4C4}"/>
              </a:ext>
            </a:extLst>
          </p:cNvPr>
          <p:cNvGrpSpPr/>
          <p:nvPr userDrawn="1"/>
        </p:nvGrpSpPr>
        <p:grpSpPr>
          <a:xfrm>
            <a:off x="330200" y="195261"/>
            <a:ext cx="11506200" cy="6462712"/>
            <a:chOff x="1132114" y="902911"/>
            <a:chExt cx="5070749" cy="4991257"/>
          </a:xfrm>
        </p:grpSpPr>
        <p:sp>
          <p:nvSpPr>
            <p:cNvPr id="14" name="矩形 1">
              <a:extLst>
                <a:ext uri="{FF2B5EF4-FFF2-40B4-BE49-F238E27FC236}">
                  <a16:creationId xmlns:a16="http://schemas.microsoft.com/office/drawing/2014/main" id="{9163DF15-E59C-9EB0-D121-26E0698BC840}"/>
                </a:ext>
              </a:extLst>
            </p:cNvPr>
            <p:cNvSpPr/>
            <p:nvPr/>
          </p:nvSpPr>
          <p:spPr>
            <a:xfrm>
              <a:off x="1132114" y="1054864"/>
              <a:ext cx="5070749" cy="4839304"/>
            </a:xfrm>
            <a:prstGeom prst="rect">
              <a:avLst/>
            </a:prstGeom>
            <a:solidFill>
              <a:srgbClr val="D75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
              <a:extLst>
                <a:ext uri="{FF2B5EF4-FFF2-40B4-BE49-F238E27FC236}">
                  <a16:creationId xmlns:a16="http://schemas.microsoft.com/office/drawing/2014/main" id="{FE4BA4EC-9B5D-DCC6-A484-C4C943B0FF98}"/>
                </a:ext>
              </a:extLst>
            </p:cNvPr>
            <p:cNvSpPr/>
            <p:nvPr/>
          </p:nvSpPr>
          <p:spPr>
            <a:xfrm>
              <a:off x="1189569" y="958989"/>
              <a:ext cx="4962162" cy="4839304"/>
            </a:xfrm>
            <a:prstGeom prst="rect">
              <a:avLst/>
            </a:prstGeom>
            <a:solidFill>
              <a:srgbClr val="D7B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
              <a:extLst>
                <a:ext uri="{FF2B5EF4-FFF2-40B4-BE49-F238E27FC236}">
                  <a16:creationId xmlns:a16="http://schemas.microsoft.com/office/drawing/2014/main" id="{24915D53-E363-1087-2338-DF3F32079229}"/>
                </a:ext>
              </a:extLst>
            </p:cNvPr>
            <p:cNvSpPr/>
            <p:nvPr/>
          </p:nvSpPr>
          <p:spPr>
            <a:xfrm>
              <a:off x="1236747" y="902911"/>
              <a:ext cx="4870018" cy="4839304"/>
            </a:xfrm>
            <a:prstGeom prst="rect">
              <a:avLst/>
            </a:prstGeom>
            <a:solidFill>
              <a:srgbClr val="FFF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TextBox 3">
            <a:extLst>
              <a:ext uri="{FF2B5EF4-FFF2-40B4-BE49-F238E27FC236}">
                <a16:creationId xmlns:a16="http://schemas.microsoft.com/office/drawing/2014/main" id="{28CD2D88-721A-7D56-A46F-336DB853DDD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F480A2EA-FC29-3A86-6B83-13876F063FEF}"/>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6C05C441-879B-07B6-1A89-14FA084FF4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310BDD7E-4EAC-BB48-848A-51D2045E1E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BE1FFEF2-D98F-5C7A-BAB9-B3708A9C66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BA691BF7-CD65-7560-9DD6-25882A127E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C91437F-74BE-B9B7-B8A4-49A385F69638}"/>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7" name="Title 1">
            <a:extLst>
              <a:ext uri="{FF2B5EF4-FFF2-40B4-BE49-F238E27FC236}">
                <a16:creationId xmlns:a16="http://schemas.microsoft.com/office/drawing/2014/main" id="{674BAF6C-B4B6-8EF4-4F86-C1DA228F8EB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8453E55A-4B2B-7FC4-B782-F565CB7E7476}"/>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78D51D7C-ABF4-33A0-A799-06FAB4AD93A9}"/>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63743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4">
            <a:extLst>
              <a:ext uri="{FF2B5EF4-FFF2-40B4-BE49-F238E27FC236}">
                <a16:creationId xmlns:a16="http://schemas.microsoft.com/office/drawing/2014/main" id="{E532B32A-A5A4-4024-E36F-5AB3ABED6D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2A0E84A-9EF1-FB15-1694-1170F4F2F4C4}"/>
              </a:ext>
            </a:extLst>
          </p:cNvPr>
          <p:cNvGrpSpPr/>
          <p:nvPr userDrawn="1"/>
        </p:nvGrpSpPr>
        <p:grpSpPr>
          <a:xfrm>
            <a:off x="330200" y="195261"/>
            <a:ext cx="11506200" cy="6462712"/>
            <a:chOff x="1132114" y="902911"/>
            <a:chExt cx="5070749" cy="4991257"/>
          </a:xfrm>
        </p:grpSpPr>
        <p:sp>
          <p:nvSpPr>
            <p:cNvPr id="14" name="矩形 1">
              <a:extLst>
                <a:ext uri="{FF2B5EF4-FFF2-40B4-BE49-F238E27FC236}">
                  <a16:creationId xmlns:a16="http://schemas.microsoft.com/office/drawing/2014/main" id="{9163DF15-E59C-9EB0-D121-26E0698BC840}"/>
                </a:ext>
              </a:extLst>
            </p:cNvPr>
            <p:cNvSpPr/>
            <p:nvPr/>
          </p:nvSpPr>
          <p:spPr>
            <a:xfrm>
              <a:off x="1132114" y="1054864"/>
              <a:ext cx="5070749" cy="4839304"/>
            </a:xfrm>
            <a:prstGeom prst="rect">
              <a:avLst/>
            </a:prstGeom>
            <a:solidFill>
              <a:srgbClr val="D75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
              <a:extLst>
                <a:ext uri="{FF2B5EF4-FFF2-40B4-BE49-F238E27FC236}">
                  <a16:creationId xmlns:a16="http://schemas.microsoft.com/office/drawing/2014/main" id="{FE4BA4EC-9B5D-DCC6-A484-C4C943B0FF98}"/>
                </a:ext>
              </a:extLst>
            </p:cNvPr>
            <p:cNvSpPr/>
            <p:nvPr/>
          </p:nvSpPr>
          <p:spPr>
            <a:xfrm>
              <a:off x="1189569" y="958989"/>
              <a:ext cx="4962162" cy="4839304"/>
            </a:xfrm>
            <a:prstGeom prst="rect">
              <a:avLst/>
            </a:prstGeom>
            <a:solidFill>
              <a:srgbClr val="D7B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
              <a:extLst>
                <a:ext uri="{FF2B5EF4-FFF2-40B4-BE49-F238E27FC236}">
                  <a16:creationId xmlns:a16="http://schemas.microsoft.com/office/drawing/2014/main" id="{24915D53-E363-1087-2338-DF3F32079229}"/>
                </a:ext>
              </a:extLst>
            </p:cNvPr>
            <p:cNvSpPr/>
            <p:nvPr/>
          </p:nvSpPr>
          <p:spPr>
            <a:xfrm>
              <a:off x="1236747" y="902911"/>
              <a:ext cx="4870018" cy="4839304"/>
            </a:xfrm>
            <a:prstGeom prst="rect">
              <a:avLst/>
            </a:prstGeom>
            <a:solidFill>
              <a:srgbClr val="FFF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TextBox 3">
            <a:extLst>
              <a:ext uri="{FF2B5EF4-FFF2-40B4-BE49-F238E27FC236}">
                <a16:creationId xmlns:a16="http://schemas.microsoft.com/office/drawing/2014/main" id="{FA4B6B6F-1142-9D18-64E6-FF03F553EB9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15394BE-C81C-3ACF-E7B4-07A984F69401}"/>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7AFA196F-BFEF-0682-C51E-B6ABC59A9AE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2A067128-5DC2-507E-490A-066F466489A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69FB18C6-66B9-795E-2E5F-498A76EDD6A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1D11608B-7FB7-D5FB-08BD-01495275DF8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EB0F6A09-601F-540E-5E70-0BCC65DBEF8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7" name="Title 1">
            <a:extLst>
              <a:ext uri="{FF2B5EF4-FFF2-40B4-BE49-F238E27FC236}">
                <a16:creationId xmlns:a16="http://schemas.microsoft.com/office/drawing/2014/main" id="{55BFA41F-46B6-B8B4-A8BD-8EF2F3BE5BEE}"/>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DB15388E-C820-C8DF-DC86-E1BD9C4A5107}"/>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3AEC3DB7-E7DD-1B71-B875-D1BFF1FCE3DF}"/>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78320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9846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9985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0341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6269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447F2-A024-7EB7-EF46-608FF6DE11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7E2283-726C-6833-EB81-81424F7C7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B51529-CB21-747D-4CB5-7DF3889B4B71}"/>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5" name="Footer Placeholder 4">
            <a:extLst>
              <a:ext uri="{FF2B5EF4-FFF2-40B4-BE49-F238E27FC236}">
                <a16:creationId xmlns:a16="http://schemas.microsoft.com/office/drawing/2014/main" id="{2F90D63B-CE57-FE8E-4B2D-907FF8224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3DCB9-9DB8-3D82-3FDD-67A69422CB79}"/>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3269759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3116-831F-510D-F98C-E71AD4DAC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A42C3-EF18-58C3-A9E3-95F6EC0F28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DE6F2-BE54-8666-D5AC-3D54B5AA7C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0B9E4A-F246-B334-AFDE-C69CF4A21020}"/>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6" name="Footer Placeholder 5">
            <a:extLst>
              <a:ext uri="{FF2B5EF4-FFF2-40B4-BE49-F238E27FC236}">
                <a16:creationId xmlns:a16="http://schemas.microsoft.com/office/drawing/2014/main" id="{4FCA8918-42B8-6EA8-7B5D-7425D2462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90AA6F-2AFD-8398-DDBD-4A0E9FF63CC5}"/>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2617890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177E-9475-D428-D709-131B4D5BDD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439BF1-0B1E-F24D-3F2D-1F090C071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87A2-130A-B78C-01E1-A784FD6667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551F42-258C-C065-2368-A8761F23C9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51DBA7-801E-A4C3-F0FC-B8FD5F0DCE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557AC5-1FE6-FC3A-17FC-87EF843F878C}"/>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8" name="Footer Placeholder 7">
            <a:extLst>
              <a:ext uri="{FF2B5EF4-FFF2-40B4-BE49-F238E27FC236}">
                <a16:creationId xmlns:a16="http://schemas.microsoft.com/office/drawing/2014/main" id="{1EABD8CA-C380-83B7-4A8B-E438650CC4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CE2D54-D9E1-6AD6-F880-7A85CE07D8A0}"/>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3203170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E2D40-F5E0-2286-E92B-1B3D56D8AE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FDED5B-7A9E-EBB7-5D63-C25B9AC859F4}"/>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4" name="Footer Placeholder 3">
            <a:extLst>
              <a:ext uri="{FF2B5EF4-FFF2-40B4-BE49-F238E27FC236}">
                <a16:creationId xmlns:a16="http://schemas.microsoft.com/office/drawing/2014/main" id="{E7EBD99B-AE3A-EDDA-0225-ABA38C5CC9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AF9446-DDA0-B919-37ED-EBBD0AE7DF9A}"/>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1392651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9FB746-8E66-1715-DB74-3FDEF6158D87}"/>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3" name="Footer Placeholder 2">
            <a:extLst>
              <a:ext uri="{FF2B5EF4-FFF2-40B4-BE49-F238E27FC236}">
                <a16:creationId xmlns:a16="http://schemas.microsoft.com/office/drawing/2014/main" id="{6A687407-93C3-E5C0-2A6D-9F2B5247DA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A2E247-5B3E-CA0F-6AA9-E03926C48B4C}"/>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1837899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5B29-48B4-0DA1-191A-1C8FB599F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AB75C3-893D-6F7F-BEEE-C6F3812EAC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2516AD-DD28-1CFF-4D3F-40A8A157B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FC8465-E260-7CD6-5E4B-E7D76BDA584C}"/>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6" name="Footer Placeholder 5">
            <a:extLst>
              <a:ext uri="{FF2B5EF4-FFF2-40B4-BE49-F238E27FC236}">
                <a16:creationId xmlns:a16="http://schemas.microsoft.com/office/drawing/2014/main" id="{D9D33E49-7B00-19E0-84F2-FD5B0823A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15647F-2C55-9FD0-64C0-A22177E787E5}"/>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3886900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2705-79A1-3FEF-1102-4B4C3FDF5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185DCF-376D-8B8E-0B5B-056227414B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79DCB4-97D0-D645-5BD8-D34B46851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9C975-CEB4-D62F-CCD6-61D088FE489C}"/>
              </a:ext>
            </a:extLst>
          </p:cNvPr>
          <p:cNvSpPr>
            <a:spLocks noGrp="1"/>
          </p:cNvSpPr>
          <p:nvPr>
            <p:ph type="dt" sz="half" idx="10"/>
          </p:nvPr>
        </p:nvSpPr>
        <p:spPr/>
        <p:txBody>
          <a:bodyPr/>
          <a:lstStyle/>
          <a:p>
            <a:fld id="{B3A16258-35DB-40F7-A23B-8C0509564DB7}" type="datetimeFigureOut">
              <a:rPr lang="en-US" smtClean="0"/>
              <a:t>3/30/2024</a:t>
            </a:fld>
            <a:endParaRPr lang="en-US"/>
          </a:p>
        </p:txBody>
      </p:sp>
      <p:sp>
        <p:nvSpPr>
          <p:cNvPr id="6" name="Footer Placeholder 5">
            <a:extLst>
              <a:ext uri="{FF2B5EF4-FFF2-40B4-BE49-F238E27FC236}">
                <a16:creationId xmlns:a16="http://schemas.microsoft.com/office/drawing/2014/main" id="{94005FA6-67EF-533E-EAE6-5D45A0B72B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10821F-8C77-69D7-70B0-239C5B52B11B}"/>
              </a:ext>
            </a:extLst>
          </p:cNvPr>
          <p:cNvSpPr>
            <a:spLocks noGrp="1"/>
          </p:cNvSpPr>
          <p:nvPr>
            <p:ph type="sldNum" sz="quarter" idx="12"/>
          </p:nvPr>
        </p:nvSpPr>
        <p:spPr/>
        <p:txBody>
          <a:bodyPr/>
          <a:lstStyle/>
          <a:p>
            <a:fld id="{A1A3E90A-C43A-4EF6-A0F7-6CF80ECD5B46}" type="slidenum">
              <a:rPr lang="en-US" smtClean="0"/>
              <a:t>‹#›</a:t>
            </a:fld>
            <a:endParaRPr lang="en-US"/>
          </a:p>
        </p:txBody>
      </p:sp>
    </p:spTree>
    <p:extLst>
      <p:ext uri="{BB962C8B-B14F-4D97-AF65-F5344CB8AC3E}">
        <p14:creationId xmlns:p14="http://schemas.microsoft.com/office/powerpoint/2010/main" val="1855665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C7AC2-B43F-E15E-37AD-6B30A9D9F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BA9A6A-9AB4-80B9-CBE1-06176FC705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35644-DD32-CF8D-0E46-400B7DB7B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16258-35DB-40F7-A23B-8C0509564DB7}" type="datetimeFigureOut">
              <a:rPr lang="en-US" smtClean="0"/>
              <a:t>3/30/2024</a:t>
            </a:fld>
            <a:endParaRPr lang="en-US"/>
          </a:p>
        </p:txBody>
      </p:sp>
      <p:sp>
        <p:nvSpPr>
          <p:cNvPr id="5" name="Footer Placeholder 4">
            <a:extLst>
              <a:ext uri="{FF2B5EF4-FFF2-40B4-BE49-F238E27FC236}">
                <a16:creationId xmlns:a16="http://schemas.microsoft.com/office/drawing/2014/main" id="{BFCFA5D0-6E6C-508A-748B-4F857A30F9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107197-3356-FB17-3534-898029E6B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3E90A-C43A-4EF6-A0F7-6CF80ECD5B46}" type="slidenum">
              <a:rPr lang="en-US" smtClean="0"/>
              <a:t>‹#›</a:t>
            </a:fld>
            <a:endParaRPr lang="en-US"/>
          </a:p>
        </p:txBody>
      </p:sp>
      <p:sp>
        <p:nvSpPr>
          <p:cNvPr id="7" name="TextBox 3">
            <a:extLst>
              <a:ext uri="{FF2B5EF4-FFF2-40B4-BE49-F238E27FC236}">
                <a16:creationId xmlns:a16="http://schemas.microsoft.com/office/drawing/2014/main" id="{9997CCE0-B00C-3FC6-596A-64BB1479BF2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7160A9BF-7D08-321B-A9C8-AC043B828C55}"/>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B5DEB3B9-CE3E-4782-3B58-D4750E9F61F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B4352695-20FB-C09F-2CCE-F7A2A8FC6D5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5343E782-1467-C51E-A65B-39251C6169D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6973C896-085F-9427-D0D3-49CF90C7A12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2B55392C-EF22-AD2D-AD65-9A6C5361D69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B840836-5D18-17AB-0E99-F2DF6AF28E3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95BB0B09-9E20-4B02-3FE0-318BD213CB54}"/>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51502AD7-34CA-DBFE-8A56-F44D9C1D70DC}"/>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28102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4FC2DA7B-CBA2-55BA-9CDC-336BFC59803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230CFEC-EE55-FFA6-795A-183F78CC940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6B1D5D68-B178-39E9-D885-270C8E099B44}"/>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04FCE8B4-A814-3D41-E793-855C4FA4577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6C4414C6-249A-7297-3D6A-004810BD8C2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D43AE51C-8216-04D7-2EB1-A4B3D1509A6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BB679E5E-0C3E-5B31-8349-7FE66534A8F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6DC6431B-5B49-1798-EE3C-F06CB1E41B2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AC2BCBCB-EB50-DC41-ECC5-B74D2624355F}"/>
              </a:ext>
            </a:extLst>
          </p:cNvPr>
          <p:cNvPicPr>
            <a:picLocks noChangeAspect="1"/>
          </p:cNvPicPr>
          <p:nvPr userDrawn="1"/>
        </p:nvPicPr>
        <p:blipFill>
          <a:blip r:embed="rId1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46C45214-8C53-4958-2C40-588E74594307}"/>
              </a:ext>
            </a:extLst>
          </p:cNvPr>
          <p:cNvPicPr>
            <a:picLocks noChangeAspect="1"/>
          </p:cNvPicPr>
          <p:nvPr userDrawn="1"/>
        </p:nvPicPr>
        <p:blipFill>
          <a:blip r:embed="rId1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736088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C17DC-447E-B62D-1B7E-8B3655FA3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63FBA2D1-217A-AC5C-3005-924BDBCCE140}"/>
              </a:ext>
            </a:extLst>
          </p:cNvPr>
          <p:cNvPicPr>
            <a:picLocks noChangeAspect="1"/>
          </p:cNvPicPr>
          <p:nvPr/>
        </p:nvPicPr>
        <p:blipFill rotWithShape="1">
          <a:blip r:embed="rId4">
            <a:extLst>
              <a:ext uri="{28A0092B-C50C-407E-A947-70E740481C1C}">
                <a14:useLocalDpi xmlns:a14="http://schemas.microsoft.com/office/drawing/2010/main" val="0"/>
              </a:ext>
            </a:extLst>
          </a:blip>
          <a:srcRect l="10535" t="15399" r="11964"/>
          <a:stretch/>
        </p:blipFill>
        <p:spPr>
          <a:xfrm>
            <a:off x="590104" y="-33183"/>
            <a:ext cx="11168743" cy="6858000"/>
          </a:xfrm>
          <a:prstGeom prst="rect">
            <a:avLst/>
          </a:prstGeom>
        </p:spPr>
      </p:pic>
      <p:pic>
        <p:nvPicPr>
          <p:cNvPr id="23" name="图片 22">
            <a:extLst>
              <a:ext uri="{FF2B5EF4-FFF2-40B4-BE49-F238E27FC236}">
                <a16:creationId xmlns:a16="http://schemas.microsoft.com/office/drawing/2014/main" id="{39A51FFD-4A6B-3A29-4630-37DB0222F371}"/>
              </a:ext>
            </a:extLst>
          </p:cNvPr>
          <p:cNvPicPr>
            <a:picLocks noChangeAspect="1"/>
          </p:cNvPicPr>
          <p:nvPr/>
        </p:nvPicPr>
        <p:blipFill rotWithShape="1">
          <a:blip r:embed="rId5">
            <a:extLst>
              <a:ext uri="{28A0092B-C50C-407E-A947-70E740481C1C}">
                <a14:useLocalDpi xmlns:a14="http://schemas.microsoft.com/office/drawing/2010/main" val="0"/>
              </a:ext>
            </a:extLst>
          </a:blip>
          <a:srcRect l="47946"/>
          <a:stretch/>
        </p:blipFill>
        <p:spPr>
          <a:xfrm rot="1851684">
            <a:off x="6168722" y="3300160"/>
            <a:ext cx="3685090" cy="3982174"/>
          </a:xfrm>
          <a:custGeom>
            <a:avLst/>
            <a:gdLst>
              <a:gd name="connsiteX0" fmla="*/ 1697135 w 6346371"/>
              <a:gd name="connsiteY0" fmla="*/ 0 h 6858000"/>
              <a:gd name="connsiteX1" fmla="*/ 6346371 w 6346371"/>
              <a:gd name="connsiteY1" fmla="*/ 0 h 6858000"/>
              <a:gd name="connsiteX2" fmla="*/ 6346371 w 6346371"/>
              <a:gd name="connsiteY2" fmla="*/ 6858000 h 6858000"/>
              <a:gd name="connsiteX3" fmla="*/ 0 w 6346371"/>
              <a:gd name="connsiteY3" fmla="*/ 6858000 h 6858000"/>
              <a:gd name="connsiteX4" fmla="*/ 0 w 6346371"/>
              <a:gd name="connsiteY4" fmla="*/ 6341976 h 6858000"/>
              <a:gd name="connsiteX5" fmla="*/ 10527 w 6346371"/>
              <a:gd name="connsiteY5" fmla="*/ 6339514 h 6858000"/>
              <a:gd name="connsiteX6" fmla="*/ 87086 w 6346371"/>
              <a:gd name="connsiteY6" fmla="*/ 6324600 h 6858000"/>
              <a:gd name="connsiteX7" fmla="*/ 261258 w 6346371"/>
              <a:gd name="connsiteY7" fmla="*/ 6215743 h 6858000"/>
              <a:gd name="connsiteX8" fmla="*/ 359229 w 6346371"/>
              <a:gd name="connsiteY8" fmla="*/ 6008914 h 6858000"/>
              <a:gd name="connsiteX9" fmla="*/ 478972 w 6346371"/>
              <a:gd name="connsiteY9" fmla="*/ 5910943 h 6858000"/>
              <a:gd name="connsiteX10" fmla="*/ 816429 w 6346371"/>
              <a:gd name="connsiteY10" fmla="*/ 5704114 h 6858000"/>
              <a:gd name="connsiteX11" fmla="*/ 816429 w 6346371"/>
              <a:gd name="connsiteY11" fmla="*/ 5693229 h 6858000"/>
              <a:gd name="connsiteX12" fmla="*/ 947058 w 6346371"/>
              <a:gd name="connsiteY12" fmla="*/ 5584371 h 6858000"/>
              <a:gd name="connsiteX13" fmla="*/ 1262743 w 6346371"/>
              <a:gd name="connsiteY13" fmla="*/ 5421086 h 6858000"/>
              <a:gd name="connsiteX14" fmla="*/ 1328058 w 6346371"/>
              <a:gd name="connsiteY14" fmla="*/ 4844143 h 6858000"/>
              <a:gd name="connsiteX15" fmla="*/ 1382486 w 6346371"/>
              <a:gd name="connsiteY15" fmla="*/ 4419600 h 6858000"/>
              <a:gd name="connsiteX16" fmla="*/ 1371601 w 6346371"/>
              <a:gd name="connsiteY16" fmla="*/ 4278086 h 6858000"/>
              <a:gd name="connsiteX17" fmla="*/ 1175658 w 6346371"/>
              <a:gd name="connsiteY17" fmla="*/ 3505200 h 6858000"/>
              <a:gd name="connsiteX18" fmla="*/ 925286 w 6346371"/>
              <a:gd name="connsiteY18" fmla="*/ 3113314 h 6858000"/>
              <a:gd name="connsiteX19" fmla="*/ 664029 w 6346371"/>
              <a:gd name="connsiteY19" fmla="*/ 2764971 h 6858000"/>
              <a:gd name="connsiteX20" fmla="*/ 533401 w 6346371"/>
              <a:gd name="connsiteY20" fmla="*/ 2231571 h 6858000"/>
              <a:gd name="connsiteX21" fmla="*/ 1524001 w 6346371"/>
              <a:gd name="connsiteY21" fmla="*/ 1491343 h 6858000"/>
              <a:gd name="connsiteX22" fmla="*/ 1719943 w 6346371"/>
              <a:gd name="connsiteY22" fmla="*/ 43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6371" h="6858000">
                <a:moveTo>
                  <a:pt x="1697135" y="0"/>
                </a:moveTo>
                <a:lnTo>
                  <a:pt x="6346371" y="0"/>
                </a:lnTo>
                <a:lnTo>
                  <a:pt x="6346371" y="6858000"/>
                </a:lnTo>
                <a:lnTo>
                  <a:pt x="0" y="6858000"/>
                </a:lnTo>
                <a:lnTo>
                  <a:pt x="0" y="6341976"/>
                </a:lnTo>
                <a:lnTo>
                  <a:pt x="10527" y="6339514"/>
                </a:lnTo>
                <a:cubicBezTo>
                  <a:pt x="36047" y="6334543"/>
                  <a:pt x="61686" y="6330043"/>
                  <a:pt x="87086" y="6324600"/>
                </a:cubicBezTo>
                <a:lnTo>
                  <a:pt x="261258" y="6215743"/>
                </a:lnTo>
                <a:cubicBezTo>
                  <a:pt x="285785" y="6150336"/>
                  <a:pt x="314403" y="6061650"/>
                  <a:pt x="359229" y="6008914"/>
                </a:cubicBezTo>
                <a:cubicBezTo>
                  <a:pt x="392629" y="5969620"/>
                  <a:pt x="439059" y="5943600"/>
                  <a:pt x="478972" y="5910943"/>
                </a:cubicBezTo>
                <a:lnTo>
                  <a:pt x="816429" y="5704114"/>
                </a:lnTo>
                <a:cubicBezTo>
                  <a:pt x="816429" y="5700486"/>
                  <a:pt x="814106" y="5696016"/>
                  <a:pt x="816429" y="5693229"/>
                </a:cubicBezTo>
                <a:cubicBezTo>
                  <a:pt x="861430" y="5639228"/>
                  <a:pt x="888300" y="5626342"/>
                  <a:pt x="947058" y="5584371"/>
                </a:cubicBezTo>
                <a:lnTo>
                  <a:pt x="1262743" y="5421086"/>
                </a:lnTo>
                <a:cubicBezTo>
                  <a:pt x="1262743" y="5212981"/>
                  <a:pt x="1261895" y="5406522"/>
                  <a:pt x="1328058" y="4844143"/>
                </a:cubicBezTo>
                <a:lnTo>
                  <a:pt x="1382486" y="4419600"/>
                </a:lnTo>
                <a:cubicBezTo>
                  <a:pt x="1382486" y="4350476"/>
                  <a:pt x="1383569" y="4397775"/>
                  <a:pt x="1371601" y="4278086"/>
                </a:cubicBezTo>
                <a:lnTo>
                  <a:pt x="1175658" y="3505200"/>
                </a:lnTo>
                <a:lnTo>
                  <a:pt x="925286" y="3113314"/>
                </a:lnTo>
                <a:lnTo>
                  <a:pt x="664029" y="2764971"/>
                </a:lnTo>
                <a:lnTo>
                  <a:pt x="533401" y="2231571"/>
                </a:lnTo>
                <a:lnTo>
                  <a:pt x="1524001" y="1491343"/>
                </a:lnTo>
                <a:lnTo>
                  <a:pt x="1719943" y="43543"/>
                </a:lnTo>
                <a:close/>
              </a:path>
            </a:pathLst>
          </a:custGeom>
        </p:spPr>
      </p:pic>
      <p:pic>
        <p:nvPicPr>
          <p:cNvPr id="31" name="图片 30">
            <a:extLst>
              <a:ext uri="{FF2B5EF4-FFF2-40B4-BE49-F238E27FC236}">
                <a16:creationId xmlns:a16="http://schemas.microsoft.com/office/drawing/2014/main" id="{8B9923C7-91BF-5A49-BA13-34B7691D8B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847" y="2291397"/>
            <a:ext cx="4668566" cy="4668566"/>
          </a:xfrm>
          <a:prstGeom prst="rect">
            <a:avLst/>
          </a:prstGeom>
        </p:spPr>
      </p:pic>
      <p:pic>
        <p:nvPicPr>
          <p:cNvPr id="37" name="图片 36">
            <a:extLst>
              <a:ext uri="{FF2B5EF4-FFF2-40B4-BE49-F238E27FC236}">
                <a16:creationId xmlns:a16="http://schemas.microsoft.com/office/drawing/2014/main" id="{E16B5EA4-A17F-27D5-C1B2-B97D58A5BD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986" y="134941"/>
            <a:ext cx="1700838" cy="2531697"/>
          </a:xfrm>
          <a:prstGeom prst="rect">
            <a:avLst/>
          </a:prstGeom>
          <a:effectLst>
            <a:outerShdw blurRad="76200" dir="13500000" sy="23000" kx="1200000" algn="br" rotWithShape="0">
              <a:prstClr val="black">
                <a:alpha val="20000"/>
              </a:prstClr>
            </a:outerShdw>
          </a:effectLst>
        </p:spPr>
      </p:pic>
      <p:pic>
        <p:nvPicPr>
          <p:cNvPr id="9" name="Picture 8">
            <a:extLst>
              <a:ext uri="{FF2B5EF4-FFF2-40B4-BE49-F238E27FC236}">
                <a16:creationId xmlns:a16="http://schemas.microsoft.com/office/drawing/2014/main" id="{B81C0679-A228-9B91-E7C5-B3E57331BEEB}"/>
              </a:ext>
            </a:extLst>
          </p:cNvPr>
          <p:cNvPicPr>
            <a:picLocks noChangeAspect="1"/>
          </p:cNvPicPr>
          <p:nvPr/>
        </p:nvPicPr>
        <p:blipFill>
          <a:blip r:embed="rId8"/>
          <a:stretch>
            <a:fillRect/>
          </a:stretch>
        </p:blipFill>
        <p:spPr>
          <a:xfrm>
            <a:off x="4242655" y="494257"/>
            <a:ext cx="3706689" cy="1457070"/>
          </a:xfrm>
          <a:prstGeom prst="rect">
            <a:avLst/>
          </a:prstGeom>
        </p:spPr>
      </p:pic>
      <p:pic>
        <p:nvPicPr>
          <p:cNvPr id="11" name="Picture 10">
            <a:extLst>
              <a:ext uri="{FF2B5EF4-FFF2-40B4-BE49-F238E27FC236}">
                <a16:creationId xmlns:a16="http://schemas.microsoft.com/office/drawing/2014/main" id="{D579E30E-D80C-D16E-0B9C-6120D7EEE243}"/>
              </a:ext>
            </a:extLst>
          </p:cNvPr>
          <p:cNvPicPr>
            <a:picLocks noChangeAspect="1"/>
          </p:cNvPicPr>
          <p:nvPr/>
        </p:nvPicPr>
        <p:blipFill>
          <a:blip r:embed="rId9"/>
          <a:stretch>
            <a:fillRect/>
          </a:stretch>
        </p:blipFill>
        <p:spPr>
          <a:xfrm>
            <a:off x="1864181" y="1995105"/>
            <a:ext cx="9894666" cy="2944623"/>
          </a:xfrm>
          <a:prstGeom prst="rect">
            <a:avLst/>
          </a:prstGeom>
        </p:spPr>
      </p:pic>
      <p:pic>
        <p:nvPicPr>
          <p:cNvPr id="10" name="Picture 9">
            <a:extLst>
              <a:ext uri="{FF2B5EF4-FFF2-40B4-BE49-F238E27FC236}">
                <a16:creationId xmlns:a16="http://schemas.microsoft.com/office/drawing/2014/main" id="{2D66C266-42B3-046A-46BA-897615217716}"/>
              </a:ext>
            </a:extLst>
          </p:cNvPr>
          <p:cNvPicPr>
            <a:picLocks noChangeAspect="1"/>
          </p:cNvPicPr>
          <p:nvPr/>
        </p:nvPicPr>
        <p:blipFill>
          <a:blip r:embed="rId10"/>
          <a:stretch>
            <a:fillRect/>
          </a:stretch>
        </p:blipFill>
        <p:spPr>
          <a:xfrm>
            <a:off x="1796575" y="1324755"/>
            <a:ext cx="7071973" cy="1457070"/>
          </a:xfrm>
          <a:prstGeom prst="rect">
            <a:avLst/>
          </a:prstGeom>
        </p:spPr>
      </p:pic>
    </p:spTree>
    <p:custDataLst>
      <p:tags r:id="rId1"/>
    </p:custDataLst>
    <p:extLst>
      <p:ext uri="{BB962C8B-B14F-4D97-AF65-F5344CB8AC3E}">
        <p14:creationId xmlns:p14="http://schemas.microsoft.com/office/powerpoint/2010/main" val="3407029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42"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C7460E3-68D9-37DB-2F80-71CDF106FE21}"/>
              </a:ext>
            </a:extLst>
          </p:cNvPr>
          <p:cNvSpPr txBox="1"/>
          <p:nvPr/>
        </p:nvSpPr>
        <p:spPr>
          <a:xfrm>
            <a:off x="2208658" y="297492"/>
            <a:ext cx="7368480" cy="646331"/>
          </a:xfrm>
          <a:prstGeom prst="rect">
            <a:avLst/>
          </a:prstGeom>
          <a:noFill/>
        </p:spPr>
        <p:txBody>
          <a:bodyPr wrap="square">
            <a:spAutoFit/>
          </a:bodyPr>
          <a:lstStyle/>
          <a:p>
            <a:pPr algn="just">
              <a:defRPr/>
            </a:pPr>
            <a:r>
              <a:rPr lang="en-US" sz="3600" b="1" kern="0" dirty="0">
                <a:latin typeface="Cambria" panose="02040503050406030204" pitchFamily="18" charset="0"/>
              </a:rPr>
              <a:t>Quan </a:t>
            </a:r>
            <a:r>
              <a:rPr lang="en-US" sz="3600" b="1" kern="0" dirty="0" err="1">
                <a:latin typeface="Cambria" panose="02040503050406030204" pitchFamily="18" charset="0"/>
              </a:rPr>
              <a:t>sát</a:t>
            </a:r>
            <a:r>
              <a:rPr lang="en-US" sz="3600" b="1" kern="0" dirty="0">
                <a:latin typeface="Cambria" panose="02040503050406030204" pitchFamily="18" charset="0"/>
              </a:rPr>
              <a:t> </a:t>
            </a:r>
            <a:r>
              <a:rPr lang="en-US" sz="3600" b="1" kern="0" dirty="0" err="1">
                <a:latin typeface="Cambria" panose="02040503050406030204" pitchFamily="18" charset="0"/>
              </a:rPr>
              <a:t>tranh</a:t>
            </a:r>
            <a:r>
              <a:rPr lang="en-US" sz="3600" b="1" kern="0" dirty="0">
                <a:latin typeface="Cambria" panose="02040503050406030204" pitchFamily="18" charset="0"/>
              </a:rPr>
              <a:t> </a:t>
            </a:r>
            <a:r>
              <a:rPr lang="en-US" sz="3600" b="1" kern="0" dirty="0" err="1">
                <a:latin typeface="Cambria" panose="02040503050406030204" pitchFamily="18" charset="0"/>
              </a:rPr>
              <a:t>và</a:t>
            </a:r>
            <a:r>
              <a:rPr lang="en-US" sz="3600" b="1" kern="0" dirty="0">
                <a:latin typeface="Cambria" panose="02040503050406030204" pitchFamily="18" charset="0"/>
              </a:rPr>
              <a:t> </a:t>
            </a:r>
            <a:r>
              <a:rPr lang="en-US" sz="3600" b="1" kern="0" dirty="0" err="1">
                <a:latin typeface="Cambria" panose="02040503050406030204" pitchFamily="18" charset="0"/>
              </a:rPr>
              <a:t>trả</a:t>
            </a:r>
            <a:r>
              <a:rPr lang="en-US" sz="3600" b="1" kern="0" dirty="0">
                <a:latin typeface="Cambria" panose="02040503050406030204" pitchFamily="18" charset="0"/>
              </a:rPr>
              <a:t> </a:t>
            </a:r>
            <a:r>
              <a:rPr lang="en-US" sz="3600" b="1" kern="0" dirty="0" err="1">
                <a:latin typeface="Cambria" panose="02040503050406030204" pitchFamily="18" charset="0"/>
              </a:rPr>
              <a:t>lời</a:t>
            </a:r>
            <a:r>
              <a:rPr lang="en-US" sz="3600" b="1" kern="0" dirty="0">
                <a:latin typeface="Cambria" panose="02040503050406030204" pitchFamily="18" charset="0"/>
              </a:rPr>
              <a:t> </a:t>
            </a:r>
            <a:r>
              <a:rPr lang="en-US" sz="3600" b="1" kern="0" dirty="0" err="1">
                <a:latin typeface="Cambria" panose="02040503050406030204" pitchFamily="18" charset="0"/>
              </a:rPr>
              <a:t>câu</a:t>
            </a:r>
            <a:r>
              <a:rPr lang="en-US" sz="3600" b="1" kern="0" dirty="0">
                <a:latin typeface="Cambria" panose="02040503050406030204" pitchFamily="18" charset="0"/>
              </a:rPr>
              <a:t> </a:t>
            </a:r>
            <a:r>
              <a:rPr lang="en-US" sz="3600" b="1" kern="0" dirty="0" err="1">
                <a:latin typeface="Cambria" panose="02040503050406030204" pitchFamily="18" charset="0"/>
              </a:rPr>
              <a:t>hỏi</a:t>
            </a:r>
            <a:r>
              <a:rPr lang="en-US" sz="3600" b="1" kern="0" dirty="0">
                <a:latin typeface="Cambria" panose="02040503050406030204" pitchFamily="18" charset="0"/>
              </a:rPr>
              <a:t>:</a:t>
            </a:r>
            <a:endParaRPr lang="vi-VN" sz="3600" b="1" kern="0" dirty="0">
              <a:latin typeface="Cambria" panose="02040503050406030204" pitchFamily="18" charset="0"/>
            </a:endParaRPr>
          </a:p>
        </p:txBody>
      </p:sp>
      <p:sp>
        <p:nvSpPr>
          <p:cNvPr id="2" name="TextBox 1">
            <a:extLst>
              <a:ext uri="{FF2B5EF4-FFF2-40B4-BE49-F238E27FC236}">
                <a16:creationId xmlns:a16="http://schemas.microsoft.com/office/drawing/2014/main" id="{DB93016A-6243-AB9A-B2F6-B908360B5B7C}"/>
              </a:ext>
            </a:extLst>
          </p:cNvPr>
          <p:cNvSpPr txBox="1"/>
          <p:nvPr/>
        </p:nvSpPr>
        <p:spPr>
          <a:xfrm>
            <a:off x="1208315" y="1005377"/>
            <a:ext cx="10042073" cy="1200329"/>
          </a:xfrm>
          <a:prstGeom prst="rect">
            <a:avLst/>
          </a:prstGeom>
          <a:noFill/>
          <a:ln w="38100">
            <a:solidFill>
              <a:srgbClr val="772501"/>
            </a:solidFill>
          </a:ln>
        </p:spPr>
        <p:txBody>
          <a:bodyPr wrap="square">
            <a:spAutoFit/>
          </a:bodyPr>
          <a:lstStyle/>
          <a:p>
            <a:pPr algn="ctr">
              <a:defRPr/>
            </a:pPr>
            <a:r>
              <a:rPr lang="vi-VN" sz="3600" b="1" kern="0" dirty="0">
                <a:latin typeface="Cambria" panose="02040503050406030204" pitchFamily="18" charset="0"/>
              </a:rPr>
              <a:t>c. Nếu tham gia vào cuộc trò chuyện trên, em sẽ nói gì về ước mơ của mình?</a:t>
            </a:r>
          </a:p>
        </p:txBody>
      </p:sp>
      <p:grpSp>
        <p:nvGrpSpPr>
          <p:cNvPr id="3" name="Group 2">
            <a:extLst>
              <a:ext uri="{FF2B5EF4-FFF2-40B4-BE49-F238E27FC236}">
                <a16:creationId xmlns:a16="http://schemas.microsoft.com/office/drawing/2014/main" id="{CD95B58C-805D-CA48-D0A6-80D85E529B1D}"/>
              </a:ext>
            </a:extLst>
          </p:cNvPr>
          <p:cNvGrpSpPr/>
          <p:nvPr/>
        </p:nvGrpSpPr>
        <p:grpSpPr>
          <a:xfrm>
            <a:off x="1425107" y="2267260"/>
            <a:ext cx="8935582" cy="3882855"/>
            <a:chOff x="882502" y="1123505"/>
            <a:chExt cx="9870559" cy="4883890"/>
          </a:xfrm>
        </p:grpSpPr>
        <p:pic>
          <p:nvPicPr>
            <p:cNvPr id="4" name="Picture 3">
              <a:extLst>
                <a:ext uri="{FF2B5EF4-FFF2-40B4-BE49-F238E27FC236}">
                  <a16:creationId xmlns:a16="http://schemas.microsoft.com/office/drawing/2014/main" id="{8C95E7CB-F3E3-48F0-3E39-1D45B5F517C1}"/>
                </a:ext>
              </a:extLst>
            </p:cNvPr>
            <p:cNvPicPr>
              <a:picLocks noChangeAspect="1"/>
            </p:cNvPicPr>
            <p:nvPr/>
          </p:nvPicPr>
          <p:blipFill rotWithShape="1">
            <a:blip r:embed="rId2">
              <a:extLst>
                <a:ext uri="{28A0092B-C50C-407E-A947-70E740481C1C}">
                  <a14:useLocalDpi xmlns:a14="http://schemas.microsoft.com/office/drawing/2010/main" val="0"/>
                </a:ext>
              </a:extLst>
            </a:blip>
            <a:srcRect l="17093" t="-2562" r="6512" b="2562"/>
            <a:stretch/>
          </p:blipFill>
          <p:spPr>
            <a:xfrm>
              <a:off x="887687" y="1123505"/>
              <a:ext cx="9865374" cy="4883890"/>
            </a:xfrm>
            <a:prstGeom prst="rect">
              <a:avLst/>
            </a:prstGeom>
          </p:spPr>
        </p:pic>
        <p:sp>
          <p:nvSpPr>
            <p:cNvPr id="5" name="Rectangle 4">
              <a:extLst>
                <a:ext uri="{FF2B5EF4-FFF2-40B4-BE49-F238E27FC236}">
                  <a16:creationId xmlns:a16="http://schemas.microsoft.com/office/drawing/2014/main" id="{8D996A62-A079-AFF5-A3B7-0A90170C9339}"/>
                </a:ext>
              </a:extLst>
            </p:cNvPr>
            <p:cNvSpPr/>
            <p:nvPr/>
          </p:nvSpPr>
          <p:spPr>
            <a:xfrm>
              <a:off x="882502" y="2190307"/>
              <a:ext cx="2190307" cy="8757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EA81ABDC-D804-099D-C8F0-6E4F84CB3ED9}"/>
              </a:ext>
            </a:extLst>
          </p:cNvPr>
          <p:cNvPicPr>
            <a:picLocks noChangeAspect="1"/>
          </p:cNvPicPr>
          <p:nvPr/>
        </p:nvPicPr>
        <p:blipFill>
          <a:blip r:embed="rId3"/>
          <a:stretch>
            <a:fillRect/>
          </a:stretch>
        </p:blipFill>
        <p:spPr>
          <a:xfrm>
            <a:off x="374186" y="10619"/>
            <a:ext cx="2042337" cy="1182727"/>
          </a:xfrm>
          <a:prstGeom prst="rect">
            <a:avLst/>
          </a:prstGeom>
        </p:spPr>
      </p:pic>
    </p:spTree>
    <p:extLst>
      <p:ext uri="{BB962C8B-B14F-4D97-AF65-F5344CB8AC3E}">
        <p14:creationId xmlns:p14="http://schemas.microsoft.com/office/powerpoint/2010/main" val="2414368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11BE266-6872-9FCB-F972-1C0799F5A4F3}"/>
              </a:ext>
            </a:extLst>
          </p:cNvPr>
          <p:cNvGrpSpPr/>
          <p:nvPr/>
        </p:nvGrpSpPr>
        <p:grpSpPr>
          <a:xfrm>
            <a:off x="1219190" y="793998"/>
            <a:ext cx="10261611" cy="5552960"/>
            <a:chOff x="1219190" y="793998"/>
            <a:chExt cx="10261611" cy="5552960"/>
          </a:xfrm>
        </p:grpSpPr>
        <p:pic>
          <p:nvPicPr>
            <p:cNvPr id="4" name="图片 3">
              <a:extLst>
                <a:ext uri="{FF2B5EF4-FFF2-40B4-BE49-F238E27FC236}">
                  <a16:creationId xmlns:a16="http://schemas.microsoft.com/office/drawing/2014/main" id="{E126D447-8396-25D1-61DA-0C693EFF2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901" y="1320800"/>
              <a:ext cx="8343900" cy="5026158"/>
            </a:xfrm>
            <a:prstGeom prst="rect">
              <a:avLst/>
            </a:prstGeom>
          </p:spPr>
        </p:pic>
        <p:pic>
          <p:nvPicPr>
            <p:cNvPr id="7" name="图片 6">
              <a:extLst>
                <a:ext uri="{FF2B5EF4-FFF2-40B4-BE49-F238E27FC236}">
                  <a16:creationId xmlns:a16="http://schemas.microsoft.com/office/drawing/2014/main" id="{20AC69B6-FA8B-9B05-4123-750C9552D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0" y="793998"/>
              <a:ext cx="4876810" cy="5270003"/>
            </a:xfrm>
            <a:prstGeom prst="rect">
              <a:avLst/>
            </a:prstGeom>
          </p:spPr>
        </p:pic>
        <p:sp>
          <p:nvSpPr>
            <p:cNvPr id="3" name="TextBox 2">
              <a:extLst>
                <a:ext uri="{FF2B5EF4-FFF2-40B4-BE49-F238E27FC236}">
                  <a16:creationId xmlns:a16="http://schemas.microsoft.com/office/drawing/2014/main" id="{C891C57C-0B20-6D31-82A9-E5887BAFE088}"/>
                </a:ext>
              </a:extLst>
            </p:cNvPr>
            <p:cNvSpPr txBox="1"/>
            <p:nvPr/>
          </p:nvSpPr>
          <p:spPr>
            <a:xfrm>
              <a:off x="4970524" y="2327495"/>
              <a:ext cx="4676653" cy="2585323"/>
            </a:xfrm>
            <a:prstGeom prst="rect">
              <a:avLst/>
            </a:prstGeom>
            <a:noFill/>
          </p:spPr>
          <p:txBody>
            <a:bodyPr wrap="square">
              <a:spAutoFit/>
            </a:bodyPr>
            <a:lstStyle/>
            <a:p>
              <a:pPr algn="ctr">
                <a:defRPr/>
              </a:pPr>
              <a:r>
                <a:rPr lang="vi-VN" sz="5400" b="1" kern="0" dirty="0">
                  <a:latin typeface="Cambria" panose="02040503050406030204" pitchFamily="18" charset="0"/>
                </a:rPr>
                <a:t>Viết một đoạn văn về ước mơ của em.</a:t>
              </a:r>
            </a:p>
          </p:txBody>
        </p:sp>
      </p:grpSp>
      <p:pic>
        <p:nvPicPr>
          <p:cNvPr id="6" name="Picture 5">
            <a:extLst>
              <a:ext uri="{FF2B5EF4-FFF2-40B4-BE49-F238E27FC236}">
                <a16:creationId xmlns:a16="http://schemas.microsoft.com/office/drawing/2014/main" id="{4332BE7C-5790-8A62-A606-44469130F6AE}"/>
              </a:ext>
            </a:extLst>
          </p:cNvPr>
          <p:cNvPicPr>
            <a:picLocks noChangeAspect="1"/>
          </p:cNvPicPr>
          <p:nvPr/>
        </p:nvPicPr>
        <p:blipFill>
          <a:blip r:embed="rId4"/>
          <a:stretch>
            <a:fillRect/>
          </a:stretch>
        </p:blipFill>
        <p:spPr>
          <a:xfrm>
            <a:off x="6227040" y="793998"/>
            <a:ext cx="2755631" cy="1457070"/>
          </a:xfrm>
          <a:prstGeom prst="rect">
            <a:avLst/>
          </a:prstGeom>
        </p:spPr>
      </p:pic>
    </p:spTree>
    <p:extLst>
      <p:ext uri="{BB962C8B-B14F-4D97-AF65-F5344CB8AC3E}">
        <p14:creationId xmlns:p14="http://schemas.microsoft.com/office/powerpoint/2010/main" val="75039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F3960FC-A6B6-E07D-CB27-A7CE35CB7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603" y="138138"/>
            <a:ext cx="5549906" cy="5549906"/>
          </a:xfrm>
          <a:prstGeom prst="rect">
            <a:avLst/>
          </a:prstGeom>
        </p:spPr>
      </p:pic>
      <p:sp>
        <p:nvSpPr>
          <p:cNvPr id="7" name="TextBox 6">
            <a:extLst>
              <a:ext uri="{FF2B5EF4-FFF2-40B4-BE49-F238E27FC236}">
                <a16:creationId xmlns:a16="http://schemas.microsoft.com/office/drawing/2014/main" id="{661D7A46-6A2B-82E9-110A-5E558C120612}"/>
              </a:ext>
            </a:extLst>
          </p:cNvPr>
          <p:cNvSpPr txBox="1"/>
          <p:nvPr/>
        </p:nvSpPr>
        <p:spPr>
          <a:xfrm>
            <a:off x="693837" y="1589652"/>
            <a:ext cx="3571656" cy="1323439"/>
          </a:xfrm>
          <a:prstGeom prst="rect">
            <a:avLst/>
          </a:prstGeom>
          <a:noFill/>
          <a:ln w="38100">
            <a:solidFill>
              <a:srgbClr val="772501"/>
            </a:solidFill>
          </a:ln>
        </p:spPr>
        <p:txBody>
          <a:bodyPr wrap="square">
            <a:spAutoFit/>
          </a:bodyPr>
          <a:lstStyle/>
          <a:p>
            <a:pPr algn="ctr">
              <a:defRPr/>
            </a:pPr>
            <a:r>
              <a:rPr lang="en-US" sz="4000" b="1" kern="0" dirty="0" err="1">
                <a:latin typeface="Cambria" panose="02040503050406030204" pitchFamily="18" charset="0"/>
              </a:rPr>
              <a:t>Em</a:t>
            </a:r>
            <a:r>
              <a:rPr lang="en-US" sz="4000" b="1" kern="0" dirty="0">
                <a:latin typeface="Cambria" panose="02040503050406030204" pitchFamily="18" charset="0"/>
              </a:rPr>
              <a:t> </a:t>
            </a:r>
            <a:r>
              <a:rPr lang="en-US" sz="4000" b="1" kern="0" dirty="0" err="1">
                <a:latin typeface="Cambria" panose="02040503050406030204" pitchFamily="18" charset="0"/>
              </a:rPr>
              <a:t>ước</a:t>
            </a:r>
            <a:r>
              <a:rPr lang="en-US" sz="4000" b="1" kern="0" dirty="0">
                <a:latin typeface="Cambria" panose="02040503050406030204" pitchFamily="18" charset="0"/>
              </a:rPr>
              <a:t> </a:t>
            </a:r>
            <a:r>
              <a:rPr lang="en-US" sz="4000" b="1" kern="0" dirty="0" err="1">
                <a:latin typeface="Cambria" panose="02040503050406030204" pitchFamily="18" charset="0"/>
              </a:rPr>
              <a:t>mơ</a:t>
            </a:r>
            <a:r>
              <a:rPr lang="en-US" sz="4000" b="1" kern="0" dirty="0">
                <a:latin typeface="Cambria" panose="02040503050406030204" pitchFamily="18" charset="0"/>
              </a:rPr>
              <a:t> </a:t>
            </a:r>
            <a:r>
              <a:rPr lang="en-US" sz="4000" b="1" kern="0" dirty="0" err="1">
                <a:latin typeface="Cambria" panose="02040503050406030204" pitchFamily="18" charset="0"/>
              </a:rPr>
              <a:t>điều</a:t>
            </a:r>
            <a:r>
              <a:rPr lang="en-US" sz="4000" b="1" kern="0" dirty="0">
                <a:latin typeface="Cambria" panose="02040503050406030204" pitchFamily="18" charset="0"/>
              </a:rPr>
              <a:t> </a:t>
            </a:r>
            <a:r>
              <a:rPr lang="en-US" sz="4000" b="1" kern="0" dirty="0" err="1">
                <a:latin typeface="Cambria" panose="02040503050406030204" pitchFamily="18" charset="0"/>
              </a:rPr>
              <a:t>gì</a:t>
            </a:r>
            <a:r>
              <a:rPr lang="en-US" sz="4000" b="1" kern="0" dirty="0">
                <a:latin typeface="Cambria" panose="02040503050406030204" pitchFamily="18" charset="0"/>
              </a:rPr>
              <a:t>?</a:t>
            </a:r>
            <a:endParaRPr lang="vi-VN" sz="4000" b="1" kern="0" dirty="0">
              <a:latin typeface="Cambria" panose="02040503050406030204" pitchFamily="18" charset="0"/>
            </a:endParaRPr>
          </a:p>
        </p:txBody>
      </p:sp>
      <p:sp>
        <p:nvSpPr>
          <p:cNvPr id="8" name="TextBox 7">
            <a:extLst>
              <a:ext uri="{FF2B5EF4-FFF2-40B4-BE49-F238E27FC236}">
                <a16:creationId xmlns:a16="http://schemas.microsoft.com/office/drawing/2014/main" id="{C22B09F4-D928-5FB7-325B-2847C5DBC49D}"/>
              </a:ext>
            </a:extLst>
          </p:cNvPr>
          <p:cNvSpPr txBox="1"/>
          <p:nvPr/>
        </p:nvSpPr>
        <p:spPr>
          <a:xfrm>
            <a:off x="7821280" y="1329628"/>
            <a:ext cx="3772006" cy="2554545"/>
          </a:xfrm>
          <a:prstGeom prst="rect">
            <a:avLst/>
          </a:prstGeom>
          <a:noFill/>
          <a:ln w="38100">
            <a:solidFill>
              <a:schemeClr val="tx1"/>
            </a:solidFill>
          </a:ln>
        </p:spPr>
        <p:txBody>
          <a:bodyPr wrap="square">
            <a:spAutoFit/>
          </a:bodyPr>
          <a:lstStyle/>
          <a:p>
            <a:pPr algn="ctr">
              <a:defRPr/>
            </a:pPr>
            <a:r>
              <a:rPr lang="vi-VN" sz="4000" b="1" kern="0" dirty="0">
                <a:latin typeface="Cambria" panose="02040503050406030204" pitchFamily="18" charset="0"/>
              </a:rPr>
              <a:t>Nếu ước mơ đó trở thành sự thật, em sẽ cảm thấy thế nào?</a:t>
            </a:r>
          </a:p>
        </p:txBody>
      </p:sp>
      <p:sp>
        <p:nvSpPr>
          <p:cNvPr id="10" name="TextBox 9">
            <a:extLst>
              <a:ext uri="{FF2B5EF4-FFF2-40B4-BE49-F238E27FC236}">
                <a16:creationId xmlns:a16="http://schemas.microsoft.com/office/drawing/2014/main" id="{7F50B168-EAEF-E6CF-80C6-76573EF6D97C}"/>
              </a:ext>
            </a:extLst>
          </p:cNvPr>
          <p:cNvSpPr txBox="1"/>
          <p:nvPr/>
        </p:nvSpPr>
        <p:spPr>
          <a:xfrm>
            <a:off x="2712352" y="4960351"/>
            <a:ext cx="6228443" cy="1323439"/>
          </a:xfrm>
          <a:prstGeom prst="rect">
            <a:avLst/>
          </a:prstGeom>
          <a:noFill/>
          <a:ln w="38100">
            <a:solidFill>
              <a:schemeClr val="tx1"/>
            </a:solidFill>
          </a:ln>
        </p:spPr>
        <p:txBody>
          <a:bodyPr wrap="square">
            <a:spAutoFit/>
          </a:bodyPr>
          <a:lstStyle/>
          <a:p>
            <a:pPr algn="ctr">
              <a:defRPr/>
            </a:pPr>
            <a:r>
              <a:rPr lang="vi-VN" sz="4000" b="1" kern="0" dirty="0">
                <a:latin typeface="Cambria" panose="02040503050406030204" pitchFamily="18" charset="0"/>
              </a:rPr>
              <a:t>Em sẽ làm gì  để thực hiện ước mơ đó?</a:t>
            </a:r>
          </a:p>
        </p:txBody>
      </p:sp>
      <p:pic>
        <p:nvPicPr>
          <p:cNvPr id="2" name="Picture 1">
            <a:extLst>
              <a:ext uri="{FF2B5EF4-FFF2-40B4-BE49-F238E27FC236}">
                <a16:creationId xmlns:a16="http://schemas.microsoft.com/office/drawing/2014/main" id="{B2E01B27-7ECA-43F8-399E-194DA173F9D7}"/>
              </a:ext>
            </a:extLst>
          </p:cNvPr>
          <p:cNvPicPr>
            <a:picLocks noChangeAspect="1"/>
          </p:cNvPicPr>
          <p:nvPr/>
        </p:nvPicPr>
        <p:blipFill>
          <a:blip r:embed="rId3"/>
          <a:stretch>
            <a:fillRect/>
          </a:stretch>
        </p:blipFill>
        <p:spPr>
          <a:xfrm>
            <a:off x="693837" y="265371"/>
            <a:ext cx="2865368" cy="1457070"/>
          </a:xfrm>
          <a:prstGeom prst="rect">
            <a:avLst/>
          </a:prstGeom>
        </p:spPr>
      </p:pic>
    </p:spTree>
    <p:extLst>
      <p:ext uri="{BB962C8B-B14F-4D97-AF65-F5344CB8AC3E}">
        <p14:creationId xmlns:p14="http://schemas.microsoft.com/office/powerpoint/2010/main" val="76392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ADE9F9E-EC4D-2C28-E589-2D5DFCA3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07" y="2324515"/>
            <a:ext cx="3573787" cy="4186375"/>
          </a:xfrm>
          <a:prstGeom prst="rect">
            <a:avLst/>
          </a:prstGeom>
        </p:spPr>
      </p:pic>
      <p:sp>
        <p:nvSpPr>
          <p:cNvPr id="4" name="TextBox 3">
            <a:extLst>
              <a:ext uri="{FF2B5EF4-FFF2-40B4-BE49-F238E27FC236}">
                <a16:creationId xmlns:a16="http://schemas.microsoft.com/office/drawing/2014/main" id="{01931A4F-580A-BA1A-AEFF-424FB321FEA5}"/>
              </a:ext>
            </a:extLst>
          </p:cNvPr>
          <p:cNvSpPr txBox="1"/>
          <p:nvPr/>
        </p:nvSpPr>
        <p:spPr>
          <a:xfrm>
            <a:off x="3631564" y="1206058"/>
            <a:ext cx="7368480" cy="4524315"/>
          </a:xfrm>
          <a:prstGeom prst="rect">
            <a:avLst/>
          </a:prstGeom>
          <a:noFill/>
        </p:spPr>
        <p:txBody>
          <a:bodyPr wrap="square">
            <a:spAutoFit/>
          </a:bodyPr>
          <a:lstStyle/>
          <a:p>
            <a:pPr algn="just">
              <a:defRPr/>
            </a:pPr>
            <a:r>
              <a:rPr lang="en-US" sz="3600" b="1" kern="0" dirty="0">
                <a:latin typeface="Cambria" panose="02040503050406030204" pitchFamily="18" charset="0"/>
              </a:rPr>
              <a:t>    </a:t>
            </a:r>
            <a:r>
              <a:rPr lang="vi-VN" sz="3600" b="1" kern="0" dirty="0">
                <a:latin typeface="Cambria" panose="02040503050406030204" pitchFamily="18"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5" name="Picture 4">
            <a:extLst>
              <a:ext uri="{FF2B5EF4-FFF2-40B4-BE49-F238E27FC236}">
                <a16:creationId xmlns:a16="http://schemas.microsoft.com/office/drawing/2014/main" id="{6175776C-CCB0-3198-3965-80CF6DCC435C}"/>
              </a:ext>
            </a:extLst>
          </p:cNvPr>
          <p:cNvPicPr>
            <a:picLocks noChangeAspect="1"/>
          </p:cNvPicPr>
          <p:nvPr/>
        </p:nvPicPr>
        <p:blipFill>
          <a:blip r:embed="rId3"/>
          <a:stretch>
            <a:fillRect/>
          </a:stretch>
        </p:blipFill>
        <p:spPr>
          <a:xfrm>
            <a:off x="86212" y="136117"/>
            <a:ext cx="3779848" cy="2139881"/>
          </a:xfrm>
          <a:prstGeom prst="rect">
            <a:avLst/>
          </a:prstGeom>
        </p:spPr>
      </p:pic>
    </p:spTree>
    <p:extLst>
      <p:ext uri="{BB962C8B-B14F-4D97-AF65-F5344CB8AC3E}">
        <p14:creationId xmlns:p14="http://schemas.microsoft.com/office/powerpoint/2010/main" val="1745911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ADE9F9E-EC4D-2C28-E589-2D5DFCA3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07" y="2324515"/>
            <a:ext cx="3573787" cy="4186375"/>
          </a:xfrm>
          <a:prstGeom prst="rect">
            <a:avLst/>
          </a:prstGeom>
        </p:spPr>
      </p:pic>
      <p:sp>
        <p:nvSpPr>
          <p:cNvPr id="4" name="TextBox 3">
            <a:extLst>
              <a:ext uri="{FF2B5EF4-FFF2-40B4-BE49-F238E27FC236}">
                <a16:creationId xmlns:a16="http://schemas.microsoft.com/office/drawing/2014/main" id="{01931A4F-580A-BA1A-AEFF-424FB321FEA5}"/>
              </a:ext>
            </a:extLst>
          </p:cNvPr>
          <p:cNvSpPr txBox="1"/>
          <p:nvPr/>
        </p:nvSpPr>
        <p:spPr>
          <a:xfrm>
            <a:off x="3631564" y="1206058"/>
            <a:ext cx="7368480" cy="4524315"/>
          </a:xfrm>
          <a:prstGeom prst="rect">
            <a:avLst/>
          </a:prstGeom>
          <a:noFill/>
        </p:spPr>
        <p:txBody>
          <a:bodyPr wrap="square">
            <a:spAutoFit/>
          </a:bodyPr>
          <a:lstStyle/>
          <a:p>
            <a:pPr algn="just">
              <a:defRPr/>
            </a:pPr>
            <a:r>
              <a:rPr lang="en-US" sz="3600" b="1" kern="0" dirty="0">
                <a:latin typeface="Cambria" panose="02040503050406030204" pitchFamily="18" charset="0"/>
              </a:rPr>
              <a:t>      </a:t>
            </a:r>
            <a:r>
              <a:rPr lang="vi-VN" sz="3600" b="1" kern="0" dirty="0">
                <a:latin typeface="Cambria" panose="02040503050406030204" pitchFamily="18" charset="0"/>
              </a:rPr>
              <a:t>Ước 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5" name="Picture 4">
            <a:extLst>
              <a:ext uri="{FF2B5EF4-FFF2-40B4-BE49-F238E27FC236}">
                <a16:creationId xmlns:a16="http://schemas.microsoft.com/office/drawing/2014/main" id="{6E48292D-B3B8-C446-BE9A-6124D6A92E96}"/>
              </a:ext>
            </a:extLst>
          </p:cNvPr>
          <p:cNvPicPr>
            <a:picLocks noChangeAspect="1"/>
          </p:cNvPicPr>
          <p:nvPr/>
        </p:nvPicPr>
        <p:blipFill>
          <a:blip r:embed="rId3"/>
          <a:stretch>
            <a:fillRect/>
          </a:stretch>
        </p:blipFill>
        <p:spPr>
          <a:xfrm>
            <a:off x="217676" y="136117"/>
            <a:ext cx="3779848" cy="2139881"/>
          </a:xfrm>
          <a:prstGeom prst="rect">
            <a:avLst/>
          </a:prstGeom>
        </p:spPr>
      </p:pic>
    </p:spTree>
    <p:extLst>
      <p:ext uri="{BB962C8B-B14F-4D97-AF65-F5344CB8AC3E}">
        <p14:creationId xmlns:p14="http://schemas.microsoft.com/office/powerpoint/2010/main" val="2882745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11BE266-6872-9FCB-F972-1C0799F5A4F3}"/>
              </a:ext>
            </a:extLst>
          </p:cNvPr>
          <p:cNvGrpSpPr/>
          <p:nvPr/>
        </p:nvGrpSpPr>
        <p:grpSpPr>
          <a:xfrm>
            <a:off x="543378" y="960847"/>
            <a:ext cx="11105244" cy="5598704"/>
            <a:chOff x="3136901" y="1320800"/>
            <a:chExt cx="8343900" cy="5026158"/>
          </a:xfrm>
        </p:grpSpPr>
        <p:pic>
          <p:nvPicPr>
            <p:cNvPr id="4" name="图片 3">
              <a:extLst>
                <a:ext uri="{FF2B5EF4-FFF2-40B4-BE49-F238E27FC236}">
                  <a16:creationId xmlns:a16="http://schemas.microsoft.com/office/drawing/2014/main" id="{E126D447-8396-25D1-61DA-0C693EFF2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901" y="1320800"/>
              <a:ext cx="8343900" cy="5026158"/>
            </a:xfrm>
            <a:prstGeom prst="rect">
              <a:avLst/>
            </a:prstGeom>
          </p:spPr>
        </p:pic>
        <p:sp>
          <p:nvSpPr>
            <p:cNvPr id="3" name="TextBox 2">
              <a:extLst>
                <a:ext uri="{FF2B5EF4-FFF2-40B4-BE49-F238E27FC236}">
                  <a16:creationId xmlns:a16="http://schemas.microsoft.com/office/drawing/2014/main" id="{C891C57C-0B20-6D31-82A9-E5887BAFE088}"/>
                </a:ext>
              </a:extLst>
            </p:cNvPr>
            <p:cNvSpPr txBox="1"/>
            <p:nvPr/>
          </p:nvSpPr>
          <p:spPr>
            <a:xfrm>
              <a:off x="4970524" y="2327495"/>
              <a:ext cx="4676653" cy="27353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Đọc lại đoạn văn, phát hiện lỗi và sửa lỗi (dùng từ, đặt câu, sắp xếp ý,…)</a:t>
              </a:r>
            </a:p>
          </p:txBody>
        </p:sp>
      </p:grpSp>
      <p:pic>
        <p:nvPicPr>
          <p:cNvPr id="6" name="Picture 5">
            <a:extLst>
              <a:ext uri="{FF2B5EF4-FFF2-40B4-BE49-F238E27FC236}">
                <a16:creationId xmlns:a16="http://schemas.microsoft.com/office/drawing/2014/main" id="{450C63F1-345E-2FED-800B-1FC128EA05E6}"/>
              </a:ext>
            </a:extLst>
          </p:cNvPr>
          <p:cNvPicPr>
            <a:picLocks noChangeAspect="1"/>
          </p:cNvPicPr>
          <p:nvPr/>
        </p:nvPicPr>
        <p:blipFill>
          <a:blip r:embed="rId3"/>
          <a:stretch>
            <a:fillRect/>
          </a:stretch>
        </p:blipFill>
        <p:spPr>
          <a:xfrm>
            <a:off x="4644735" y="167847"/>
            <a:ext cx="3072650" cy="1780186"/>
          </a:xfrm>
          <a:prstGeom prst="rect">
            <a:avLst/>
          </a:prstGeom>
        </p:spPr>
      </p:pic>
    </p:spTree>
    <p:extLst>
      <p:ext uri="{BB962C8B-B14F-4D97-AF65-F5344CB8AC3E}">
        <p14:creationId xmlns:p14="http://schemas.microsoft.com/office/powerpoint/2010/main" val="976998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C17DC-447E-B62D-1B7E-8B3655FA3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63FBA2D1-217A-AC5C-3005-924BDBCCE140}"/>
              </a:ext>
            </a:extLst>
          </p:cNvPr>
          <p:cNvPicPr>
            <a:picLocks noChangeAspect="1"/>
          </p:cNvPicPr>
          <p:nvPr/>
        </p:nvPicPr>
        <p:blipFill rotWithShape="1">
          <a:blip r:embed="rId4">
            <a:extLst>
              <a:ext uri="{28A0092B-C50C-407E-A947-70E740481C1C}">
                <a14:useLocalDpi xmlns:a14="http://schemas.microsoft.com/office/drawing/2010/main" val="0"/>
              </a:ext>
            </a:extLst>
          </a:blip>
          <a:srcRect l="10535" t="15399" r="11964"/>
          <a:stretch/>
        </p:blipFill>
        <p:spPr>
          <a:xfrm>
            <a:off x="590104" y="-33183"/>
            <a:ext cx="11168743" cy="6858000"/>
          </a:xfrm>
          <a:prstGeom prst="rect">
            <a:avLst/>
          </a:prstGeom>
        </p:spPr>
      </p:pic>
      <p:pic>
        <p:nvPicPr>
          <p:cNvPr id="23" name="图片 22">
            <a:extLst>
              <a:ext uri="{FF2B5EF4-FFF2-40B4-BE49-F238E27FC236}">
                <a16:creationId xmlns:a16="http://schemas.microsoft.com/office/drawing/2014/main" id="{39A51FFD-4A6B-3A29-4630-37DB0222F371}"/>
              </a:ext>
            </a:extLst>
          </p:cNvPr>
          <p:cNvPicPr>
            <a:picLocks noChangeAspect="1"/>
          </p:cNvPicPr>
          <p:nvPr/>
        </p:nvPicPr>
        <p:blipFill rotWithShape="1">
          <a:blip r:embed="rId5">
            <a:extLst>
              <a:ext uri="{28A0092B-C50C-407E-A947-70E740481C1C}">
                <a14:useLocalDpi xmlns:a14="http://schemas.microsoft.com/office/drawing/2010/main" val="0"/>
              </a:ext>
            </a:extLst>
          </a:blip>
          <a:srcRect l="47946"/>
          <a:stretch/>
        </p:blipFill>
        <p:spPr>
          <a:xfrm rot="1851684">
            <a:off x="6168722" y="3300160"/>
            <a:ext cx="3685090" cy="3982174"/>
          </a:xfrm>
          <a:custGeom>
            <a:avLst/>
            <a:gdLst>
              <a:gd name="connsiteX0" fmla="*/ 1697135 w 6346371"/>
              <a:gd name="connsiteY0" fmla="*/ 0 h 6858000"/>
              <a:gd name="connsiteX1" fmla="*/ 6346371 w 6346371"/>
              <a:gd name="connsiteY1" fmla="*/ 0 h 6858000"/>
              <a:gd name="connsiteX2" fmla="*/ 6346371 w 6346371"/>
              <a:gd name="connsiteY2" fmla="*/ 6858000 h 6858000"/>
              <a:gd name="connsiteX3" fmla="*/ 0 w 6346371"/>
              <a:gd name="connsiteY3" fmla="*/ 6858000 h 6858000"/>
              <a:gd name="connsiteX4" fmla="*/ 0 w 6346371"/>
              <a:gd name="connsiteY4" fmla="*/ 6341976 h 6858000"/>
              <a:gd name="connsiteX5" fmla="*/ 10527 w 6346371"/>
              <a:gd name="connsiteY5" fmla="*/ 6339514 h 6858000"/>
              <a:gd name="connsiteX6" fmla="*/ 87086 w 6346371"/>
              <a:gd name="connsiteY6" fmla="*/ 6324600 h 6858000"/>
              <a:gd name="connsiteX7" fmla="*/ 261258 w 6346371"/>
              <a:gd name="connsiteY7" fmla="*/ 6215743 h 6858000"/>
              <a:gd name="connsiteX8" fmla="*/ 359229 w 6346371"/>
              <a:gd name="connsiteY8" fmla="*/ 6008914 h 6858000"/>
              <a:gd name="connsiteX9" fmla="*/ 478972 w 6346371"/>
              <a:gd name="connsiteY9" fmla="*/ 5910943 h 6858000"/>
              <a:gd name="connsiteX10" fmla="*/ 816429 w 6346371"/>
              <a:gd name="connsiteY10" fmla="*/ 5704114 h 6858000"/>
              <a:gd name="connsiteX11" fmla="*/ 816429 w 6346371"/>
              <a:gd name="connsiteY11" fmla="*/ 5693229 h 6858000"/>
              <a:gd name="connsiteX12" fmla="*/ 947058 w 6346371"/>
              <a:gd name="connsiteY12" fmla="*/ 5584371 h 6858000"/>
              <a:gd name="connsiteX13" fmla="*/ 1262743 w 6346371"/>
              <a:gd name="connsiteY13" fmla="*/ 5421086 h 6858000"/>
              <a:gd name="connsiteX14" fmla="*/ 1328058 w 6346371"/>
              <a:gd name="connsiteY14" fmla="*/ 4844143 h 6858000"/>
              <a:gd name="connsiteX15" fmla="*/ 1382486 w 6346371"/>
              <a:gd name="connsiteY15" fmla="*/ 4419600 h 6858000"/>
              <a:gd name="connsiteX16" fmla="*/ 1371601 w 6346371"/>
              <a:gd name="connsiteY16" fmla="*/ 4278086 h 6858000"/>
              <a:gd name="connsiteX17" fmla="*/ 1175658 w 6346371"/>
              <a:gd name="connsiteY17" fmla="*/ 3505200 h 6858000"/>
              <a:gd name="connsiteX18" fmla="*/ 925286 w 6346371"/>
              <a:gd name="connsiteY18" fmla="*/ 3113314 h 6858000"/>
              <a:gd name="connsiteX19" fmla="*/ 664029 w 6346371"/>
              <a:gd name="connsiteY19" fmla="*/ 2764971 h 6858000"/>
              <a:gd name="connsiteX20" fmla="*/ 533401 w 6346371"/>
              <a:gd name="connsiteY20" fmla="*/ 2231571 h 6858000"/>
              <a:gd name="connsiteX21" fmla="*/ 1524001 w 6346371"/>
              <a:gd name="connsiteY21" fmla="*/ 1491343 h 6858000"/>
              <a:gd name="connsiteX22" fmla="*/ 1719943 w 6346371"/>
              <a:gd name="connsiteY22" fmla="*/ 43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6371" h="6858000">
                <a:moveTo>
                  <a:pt x="1697135" y="0"/>
                </a:moveTo>
                <a:lnTo>
                  <a:pt x="6346371" y="0"/>
                </a:lnTo>
                <a:lnTo>
                  <a:pt x="6346371" y="6858000"/>
                </a:lnTo>
                <a:lnTo>
                  <a:pt x="0" y="6858000"/>
                </a:lnTo>
                <a:lnTo>
                  <a:pt x="0" y="6341976"/>
                </a:lnTo>
                <a:lnTo>
                  <a:pt x="10527" y="6339514"/>
                </a:lnTo>
                <a:cubicBezTo>
                  <a:pt x="36047" y="6334543"/>
                  <a:pt x="61686" y="6330043"/>
                  <a:pt x="87086" y="6324600"/>
                </a:cubicBezTo>
                <a:lnTo>
                  <a:pt x="261258" y="6215743"/>
                </a:lnTo>
                <a:cubicBezTo>
                  <a:pt x="285785" y="6150336"/>
                  <a:pt x="314403" y="6061650"/>
                  <a:pt x="359229" y="6008914"/>
                </a:cubicBezTo>
                <a:cubicBezTo>
                  <a:pt x="392629" y="5969620"/>
                  <a:pt x="439059" y="5943600"/>
                  <a:pt x="478972" y="5910943"/>
                </a:cubicBezTo>
                <a:lnTo>
                  <a:pt x="816429" y="5704114"/>
                </a:lnTo>
                <a:cubicBezTo>
                  <a:pt x="816429" y="5700486"/>
                  <a:pt x="814106" y="5696016"/>
                  <a:pt x="816429" y="5693229"/>
                </a:cubicBezTo>
                <a:cubicBezTo>
                  <a:pt x="861430" y="5639228"/>
                  <a:pt x="888300" y="5626342"/>
                  <a:pt x="947058" y="5584371"/>
                </a:cubicBezTo>
                <a:lnTo>
                  <a:pt x="1262743" y="5421086"/>
                </a:lnTo>
                <a:cubicBezTo>
                  <a:pt x="1262743" y="5212981"/>
                  <a:pt x="1261895" y="5406522"/>
                  <a:pt x="1328058" y="4844143"/>
                </a:cubicBezTo>
                <a:lnTo>
                  <a:pt x="1382486" y="4419600"/>
                </a:lnTo>
                <a:cubicBezTo>
                  <a:pt x="1382486" y="4350476"/>
                  <a:pt x="1383569" y="4397775"/>
                  <a:pt x="1371601" y="4278086"/>
                </a:cubicBezTo>
                <a:lnTo>
                  <a:pt x="1175658" y="3505200"/>
                </a:lnTo>
                <a:lnTo>
                  <a:pt x="925286" y="3113314"/>
                </a:lnTo>
                <a:lnTo>
                  <a:pt x="664029" y="2764971"/>
                </a:lnTo>
                <a:lnTo>
                  <a:pt x="533401" y="2231571"/>
                </a:lnTo>
                <a:lnTo>
                  <a:pt x="1524001" y="1491343"/>
                </a:lnTo>
                <a:lnTo>
                  <a:pt x="1719943" y="43543"/>
                </a:lnTo>
                <a:close/>
              </a:path>
            </a:pathLst>
          </a:custGeom>
        </p:spPr>
      </p:pic>
      <p:pic>
        <p:nvPicPr>
          <p:cNvPr id="31" name="图片 30">
            <a:extLst>
              <a:ext uri="{FF2B5EF4-FFF2-40B4-BE49-F238E27FC236}">
                <a16:creationId xmlns:a16="http://schemas.microsoft.com/office/drawing/2014/main" id="{8B9923C7-91BF-5A49-BA13-34B7691D8B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847" y="2291397"/>
            <a:ext cx="4668566" cy="4668566"/>
          </a:xfrm>
          <a:prstGeom prst="rect">
            <a:avLst/>
          </a:prstGeom>
        </p:spPr>
      </p:pic>
      <p:pic>
        <p:nvPicPr>
          <p:cNvPr id="37" name="图片 36">
            <a:extLst>
              <a:ext uri="{FF2B5EF4-FFF2-40B4-BE49-F238E27FC236}">
                <a16:creationId xmlns:a16="http://schemas.microsoft.com/office/drawing/2014/main" id="{E16B5EA4-A17F-27D5-C1B2-B97D58A5BD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986" y="134941"/>
            <a:ext cx="1700838" cy="2531697"/>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18B3A3E3-C231-C907-B095-07614F1F8D87}"/>
              </a:ext>
            </a:extLst>
          </p:cNvPr>
          <p:cNvPicPr>
            <a:picLocks noChangeAspect="1"/>
          </p:cNvPicPr>
          <p:nvPr/>
        </p:nvPicPr>
        <p:blipFill>
          <a:blip r:embed="rId8"/>
          <a:stretch>
            <a:fillRect/>
          </a:stretch>
        </p:blipFill>
        <p:spPr>
          <a:xfrm>
            <a:off x="4056925" y="698880"/>
            <a:ext cx="4670855" cy="1836076"/>
          </a:xfrm>
          <a:prstGeom prst="rect">
            <a:avLst/>
          </a:prstGeom>
        </p:spPr>
      </p:pic>
      <p:pic>
        <p:nvPicPr>
          <p:cNvPr id="9" name="Picture 8">
            <a:extLst>
              <a:ext uri="{FF2B5EF4-FFF2-40B4-BE49-F238E27FC236}">
                <a16:creationId xmlns:a16="http://schemas.microsoft.com/office/drawing/2014/main" id="{64A94F60-75FB-5AD8-2AE1-73BB811B45EE}"/>
              </a:ext>
            </a:extLst>
          </p:cNvPr>
          <p:cNvPicPr>
            <a:picLocks noChangeAspect="1"/>
          </p:cNvPicPr>
          <p:nvPr/>
        </p:nvPicPr>
        <p:blipFill>
          <a:blip r:embed="rId9"/>
          <a:stretch>
            <a:fillRect/>
          </a:stretch>
        </p:blipFill>
        <p:spPr>
          <a:xfrm>
            <a:off x="1881963" y="1542896"/>
            <a:ext cx="8665861" cy="3042204"/>
          </a:xfrm>
          <a:prstGeom prst="rect">
            <a:avLst/>
          </a:prstGeom>
        </p:spPr>
      </p:pic>
    </p:spTree>
    <p:custDataLst>
      <p:tags r:id="rId1"/>
    </p:custDataLst>
    <p:extLst>
      <p:ext uri="{BB962C8B-B14F-4D97-AF65-F5344CB8AC3E}">
        <p14:creationId xmlns:p14="http://schemas.microsoft.com/office/powerpoint/2010/main" val="3019514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42"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C7460E3-68D9-37DB-2F80-71CDF106FE21}"/>
              </a:ext>
            </a:extLst>
          </p:cNvPr>
          <p:cNvSpPr txBox="1"/>
          <p:nvPr/>
        </p:nvSpPr>
        <p:spPr>
          <a:xfrm>
            <a:off x="8523514" y="591406"/>
            <a:ext cx="2792186" cy="4832092"/>
          </a:xfrm>
          <a:prstGeom prst="rect">
            <a:avLst/>
          </a:prstGeom>
          <a:noFill/>
        </p:spPr>
        <p:txBody>
          <a:bodyPr wrap="square">
            <a:spAutoFit/>
          </a:bodyPr>
          <a:lstStyle/>
          <a:p>
            <a:pPr lvl="0" algn="just">
              <a:defRPr/>
            </a:pPr>
            <a:r>
              <a:rPr lang="en-US" sz="2800" b="1" kern="0" dirty="0">
                <a:solidFill>
                  <a:prstClr val="black"/>
                </a:solidFill>
                <a:latin typeface="Cambria" panose="02040503050406030204" pitchFamily="18" charset="0"/>
              </a:rPr>
              <a:t>    </a:t>
            </a:r>
            <a:r>
              <a:rPr lang="vi-VN" sz="2800" b="1" kern="0" dirty="0">
                <a:solidFill>
                  <a:prstClr val="black"/>
                </a:solidFill>
                <a:latin typeface="Cambria" panose="02040503050406030204" pitchFamily="18" charset="0"/>
              </a:rPr>
              <a:t>Tìm đọc câu chuyện, bài văn, bài thơ,… về một người yêu nghề, say mê với công việc hoặc một bài học về cách ứng xử với những người xung quanh.</a:t>
            </a:r>
          </a:p>
        </p:txBody>
      </p:sp>
      <p:pic>
        <p:nvPicPr>
          <p:cNvPr id="3" name="Picture 2">
            <a:extLst>
              <a:ext uri="{FF2B5EF4-FFF2-40B4-BE49-F238E27FC236}">
                <a16:creationId xmlns:a16="http://schemas.microsoft.com/office/drawing/2014/main" id="{3BB31E9F-9527-EC7A-5C04-8BD086BEA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71" y="326571"/>
            <a:ext cx="7719138" cy="6204857"/>
          </a:xfrm>
          <a:prstGeom prst="rect">
            <a:avLst/>
          </a:prstGeom>
        </p:spPr>
      </p:pic>
    </p:spTree>
    <p:extLst>
      <p:ext uri="{BB962C8B-B14F-4D97-AF65-F5344CB8AC3E}">
        <p14:creationId xmlns:p14="http://schemas.microsoft.com/office/powerpoint/2010/main" val="1983177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CFF7A-017E-1C2D-83E8-BD8CB561905E}"/>
              </a:ext>
            </a:extLst>
          </p:cNvPr>
          <p:cNvSpPr txBox="1"/>
          <p:nvPr/>
        </p:nvSpPr>
        <p:spPr>
          <a:xfrm>
            <a:off x="2075852" y="709142"/>
            <a:ext cx="8223176" cy="4770537"/>
          </a:xfrm>
          <a:prstGeom prst="rect">
            <a:avLst/>
          </a:prstGeom>
          <a:noFill/>
          <a:ln w="38100">
            <a:solidFill>
              <a:schemeClr val="tx1"/>
            </a:solidFill>
          </a:ln>
        </p:spPr>
        <p:txBody>
          <a:bodyPr wrap="square">
            <a:spAutoFit/>
          </a:bodyPr>
          <a:lstStyle/>
          <a:p>
            <a:pPr algn="ctr">
              <a:lnSpc>
                <a:spcPct val="150000"/>
              </a:lnSpc>
              <a:defRPr/>
            </a:pPr>
            <a:r>
              <a:rPr lang="vi-VN" sz="3200" b="1" kern="0" dirty="0">
                <a:latin typeface="Cambria" panose="02040503050406030204" pitchFamily="18" charset="0"/>
              </a:rPr>
              <a:t>Công nhân</a:t>
            </a:r>
          </a:p>
          <a:p>
            <a:pPr algn="ctr">
              <a:defRPr/>
            </a:pPr>
            <a:r>
              <a:rPr lang="vi-VN" sz="3200" kern="0" dirty="0">
                <a:latin typeface="Cambria" panose="02040503050406030204" pitchFamily="18" charset="0"/>
              </a:rPr>
              <a:t>Quần quật từ sáng đến hôm</a:t>
            </a:r>
          </a:p>
          <a:p>
            <a:pPr algn="ctr">
              <a:defRPr/>
            </a:pPr>
            <a:r>
              <a:rPr lang="vi-VN" sz="3200" kern="0" dirty="0">
                <a:latin typeface="Cambria" panose="02040503050406030204" pitchFamily="18" charset="0"/>
              </a:rPr>
              <a:t>Cơm không đủ bữa, ốm nhom hao gầy</a:t>
            </a:r>
          </a:p>
          <a:p>
            <a:pPr algn="ctr">
              <a:defRPr/>
            </a:pPr>
            <a:r>
              <a:rPr lang="vi-VN" sz="3200" kern="0" dirty="0">
                <a:latin typeface="Cambria" panose="02040503050406030204" pitchFamily="18" charset="0"/>
              </a:rPr>
              <a:t>Tối về xóm trọ bầy hầy</a:t>
            </a:r>
          </a:p>
          <a:p>
            <a:pPr algn="ctr">
              <a:defRPr/>
            </a:pPr>
            <a:r>
              <a:rPr lang="vi-VN" sz="3200" kern="0" dirty="0">
                <a:latin typeface="Cambria" panose="02040503050406030204" pitchFamily="18" charset="0"/>
              </a:rPr>
              <a:t>Tuổi thân rượu đế nóc đầy cho quên.</a:t>
            </a:r>
          </a:p>
          <a:p>
            <a:pPr algn="ctr">
              <a:defRPr/>
            </a:pPr>
            <a:r>
              <a:rPr lang="vi-VN" sz="3200" kern="0" dirty="0">
                <a:latin typeface="Cambria" panose="02040503050406030204" pitchFamily="18" charset="0"/>
              </a:rPr>
              <a:t>Mặc kệ ngày tháng buồn tênh</a:t>
            </a:r>
          </a:p>
          <a:p>
            <a:pPr algn="ctr">
              <a:defRPr/>
            </a:pPr>
            <a:r>
              <a:rPr lang="vi-VN" sz="3200" kern="0" dirty="0">
                <a:latin typeface="Cambria" panose="02040503050406030204" pitchFamily="18" charset="0"/>
              </a:rPr>
              <a:t>Lương đầu tháng lãnh, chênh vênh nợ nần</a:t>
            </a:r>
          </a:p>
          <a:p>
            <a:pPr algn="ctr">
              <a:defRPr/>
            </a:pPr>
            <a:r>
              <a:rPr lang="vi-VN" sz="3200" kern="0" dirty="0">
                <a:latin typeface="Cambria" panose="02040503050406030204" pitchFamily="18" charset="0"/>
              </a:rPr>
              <a:t>Mần năm, mần tháng phải mần</a:t>
            </a:r>
          </a:p>
          <a:p>
            <a:pPr algn="ctr">
              <a:defRPr/>
            </a:pPr>
            <a:r>
              <a:rPr lang="vi-VN" sz="3200" kern="0" dirty="0">
                <a:latin typeface="Cambria" panose="02040503050406030204" pitchFamily="18" charset="0"/>
              </a:rPr>
              <a:t>Cả đời không có một lần thảnh thơi.</a:t>
            </a:r>
          </a:p>
        </p:txBody>
      </p:sp>
    </p:spTree>
    <p:extLst>
      <p:ext uri="{BB962C8B-B14F-4D97-AF65-F5344CB8AC3E}">
        <p14:creationId xmlns:p14="http://schemas.microsoft.com/office/powerpoint/2010/main" val="717173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CFF7A-017E-1C2D-83E8-BD8CB561905E}"/>
              </a:ext>
            </a:extLst>
          </p:cNvPr>
          <p:cNvSpPr txBox="1"/>
          <p:nvPr/>
        </p:nvSpPr>
        <p:spPr>
          <a:xfrm>
            <a:off x="1553339" y="1166842"/>
            <a:ext cx="4298822" cy="4524315"/>
          </a:xfrm>
          <a:prstGeom prst="rect">
            <a:avLst/>
          </a:prstGeom>
          <a:noFill/>
          <a:ln w="38100">
            <a:noFill/>
          </a:ln>
        </p:spPr>
        <p:txBody>
          <a:bodyPr wrap="square">
            <a:spAutoFit/>
          </a:bodyPr>
          <a:lstStyle/>
          <a:p>
            <a:pPr>
              <a:defRPr/>
            </a:pPr>
            <a:r>
              <a:rPr lang="vi-VN" sz="3200" kern="0" dirty="0">
                <a:latin typeface="Cambria" panose="02040503050406030204" pitchFamily="18" charset="0"/>
              </a:rPr>
              <a:t>Áo quần ông trắng</a:t>
            </a:r>
          </a:p>
          <a:p>
            <a:pPr>
              <a:defRPr/>
            </a:pPr>
            <a:r>
              <a:rPr lang="vi-VN" sz="3200" kern="0" dirty="0">
                <a:latin typeface="Cambria" panose="02040503050406030204" pitchFamily="18" charset="0"/>
              </a:rPr>
              <a:t>Mũ cũng trắng tinh</a:t>
            </a:r>
          </a:p>
          <a:p>
            <a:pPr>
              <a:defRPr/>
            </a:pPr>
            <a:r>
              <a:rPr lang="vi-VN" sz="3200" kern="0" dirty="0">
                <a:latin typeface="Cambria" panose="02040503050406030204" pitchFamily="18" charset="0"/>
              </a:rPr>
              <a:t>Ông cười tươi tắn</a:t>
            </a:r>
          </a:p>
          <a:p>
            <a:pPr>
              <a:defRPr/>
            </a:pPr>
            <a:r>
              <a:rPr lang="vi-VN" sz="3200" kern="0" dirty="0">
                <a:latin typeface="Cambria" panose="02040503050406030204" pitchFamily="18" charset="0"/>
              </a:rPr>
              <a:t>Rất đỗi thiện tình.</a:t>
            </a:r>
            <a:endParaRPr lang="en-US" sz="3200" kern="0" dirty="0">
              <a:latin typeface="Cambria" panose="02040503050406030204" pitchFamily="18" charset="0"/>
            </a:endParaRPr>
          </a:p>
          <a:p>
            <a:pPr>
              <a:defRPr/>
            </a:pPr>
            <a:endParaRPr lang="vi-VN" sz="3200" kern="0" dirty="0">
              <a:latin typeface="Cambria" panose="02040503050406030204" pitchFamily="18" charset="0"/>
            </a:endParaRPr>
          </a:p>
          <a:p>
            <a:pPr>
              <a:defRPr/>
            </a:pPr>
            <a:r>
              <a:rPr lang="vi-VN" sz="3200" kern="0" dirty="0">
                <a:latin typeface="Cambria" panose="02040503050406030204" pitchFamily="18" charset="0"/>
              </a:rPr>
              <a:t>Ông săn sóc bệnh</a:t>
            </a:r>
          </a:p>
          <a:p>
            <a:pPr>
              <a:defRPr/>
            </a:pPr>
            <a:r>
              <a:rPr lang="vi-VN" sz="3200" kern="0" dirty="0">
                <a:latin typeface="Cambria" panose="02040503050406030204" pitchFamily="18" charset="0"/>
              </a:rPr>
              <a:t>Ân cần hỏi han</a:t>
            </a:r>
          </a:p>
          <a:p>
            <a:pPr>
              <a:defRPr/>
            </a:pPr>
            <a:r>
              <a:rPr lang="vi-VN" sz="3200" kern="0" dirty="0">
                <a:latin typeface="Cambria" panose="02040503050406030204" pitchFamily="18" charset="0"/>
              </a:rPr>
              <a:t>Thuốc ông mang đến</a:t>
            </a:r>
          </a:p>
          <a:p>
            <a:pPr>
              <a:defRPr/>
            </a:pPr>
            <a:r>
              <a:rPr lang="vi-VN" sz="3200" kern="0" dirty="0">
                <a:latin typeface="Cambria" panose="02040503050406030204" pitchFamily="18" charset="0"/>
              </a:rPr>
              <a:t>Vết thương chóng lành.</a:t>
            </a:r>
          </a:p>
        </p:txBody>
      </p:sp>
      <p:sp>
        <p:nvSpPr>
          <p:cNvPr id="3" name="TextBox 2">
            <a:extLst>
              <a:ext uri="{FF2B5EF4-FFF2-40B4-BE49-F238E27FC236}">
                <a16:creationId xmlns:a16="http://schemas.microsoft.com/office/drawing/2014/main" id="{023BCC6E-BF13-11BF-046D-1286286E6F2E}"/>
              </a:ext>
            </a:extLst>
          </p:cNvPr>
          <p:cNvSpPr txBox="1"/>
          <p:nvPr/>
        </p:nvSpPr>
        <p:spPr>
          <a:xfrm>
            <a:off x="6339839" y="1166842"/>
            <a:ext cx="4298822" cy="4524315"/>
          </a:xfrm>
          <a:prstGeom prst="rect">
            <a:avLst/>
          </a:prstGeom>
          <a:noFill/>
          <a:ln w="38100">
            <a:noFill/>
          </a:ln>
        </p:spPr>
        <p:txBody>
          <a:bodyPr wrap="square">
            <a:spAutoFit/>
          </a:bodyPr>
          <a:lstStyle/>
          <a:p>
            <a:pPr>
              <a:defRPr/>
            </a:pPr>
            <a:r>
              <a:rPr lang="vi-VN" sz="3200" kern="0" dirty="0">
                <a:latin typeface="Cambria" panose="02040503050406030204" pitchFamily="18" charset="0"/>
              </a:rPr>
              <a:t>Mũi tiêm ông chích</a:t>
            </a:r>
          </a:p>
          <a:p>
            <a:pPr>
              <a:defRPr/>
            </a:pPr>
            <a:r>
              <a:rPr lang="vi-VN" sz="3200" kern="0" dirty="0">
                <a:latin typeface="Cambria" panose="02040503050406030204" pitchFamily="18" charset="0"/>
              </a:rPr>
              <a:t>Nhẹ nhàng không đau</a:t>
            </a:r>
          </a:p>
          <a:p>
            <a:pPr>
              <a:defRPr/>
            </a:pPr>
            <a:r>
              <a:rPr lang="vi-VN" sz="3200" kern="0" dirty="0">
                <a:latin typeface="Cambria" panose="02040503050406030204" pitchFamily="18" charset="0"/>
              </a:rPr>
              <a:t>Tay ông bắt mạch</a:t>
            </a:r>
          </a:p>
          <a:p>
            <a:pPr>
              <a:defRPr/>
            </a:pPr>
            <a:r>
              <a:rPr lang="vi-VN" sz="3200" kern="0" dirty="0">
                <a:latin typeface="Cambria" panose="02040503050406030204" pitchFamily="18" charset="0"/>
              </a:rPr>
              <a:t>Ấm êm thế nào!</a:t>
            </a:r>
          </a:p>
          <a:p>
            <a:pPr>
              <a:defRPr/>
            </a:pPr>
            <a:endParaRPr lang="vi-VN" sz="3200" kern="0" dirty="0">
              <a:latin typeface="Cambria" panose="02040503050406030204" pitchFamily="18" charset="0"/>
            </a:endParaRPr>
          </a:p>
          <a:p>
            <a:pPr>
              <a:defRPr/>
            </a:pPr>
            <a:r>
              <a:rPr lang="vi-VN" sz="3200" kern="0" dirty="0">
                <a:latin typeface="Cambria" panose="02040503050406030204" pitchFamily="18" charset="0"/>
              </a:rPr>
              <a:t>Ơi ông bác sĩ</a:t>
            </a:r>
          </a:p>
          <a:p>
            <a:pPr>
              <a:defRPr/>
            </a:pPr>
            <a:r>
              <a:rPr lang="vi-VN" sz="3200" kern="0" dirty="0">
                <a:latin typeface="Cambria" panose="02040503050406030204" pitchFamily="18" charset="0"/>
              </a:rPr>
              <a:t>Ông như mẹ hiền</a:t>
            </a:r>
          </a:p>
          <a:p>
            <a:pPr>
              <a:defRPr/>
            </a:pPr>
            <a:r>
              <a:rPr lang="vi-VN" sz="3200" kern="0" dirty="0">
                <a:latin typeface="Cambria" panose="02040503050406030204" pitchFamily="18" charset="0"/>
              </a:rPr>
              <a:t>Cứu người khỏi bệnh</a:t>
            </a:r>
          </a:p>
          <a:p>
            <a:pPr>
              <a:defRPr/>
            </a:pPr>
            <a:r>
              <a:rPr lang="vi-VN" sz="3200" kern="0" dirty="0">
                <a:latin typeface="Cambria" panose="02040503050406030204" pitchFamily="18" charset="0"/>
              </a:rPr>
              <a:t>Ông là ông tiên.</a:t>
            </a:r>
          </a:p>
        </p:txBody>
      </p:sp>
      <p:sp>
        <p:nvSpPr>
          <p:cNvPr id="5" name="TextBox 4">
            <a:extLst>
              <a:ext uri="{FF2B5EF4-FFF2-40B4-BE49-F238E27FC236}">
                <a16:creationId xmlns:a16="http://schemas.microsoft.com/office/drawing/2014/main" id="{03E44746-59EE-F1C6-1089-E6E80E3E2E05}"/>
              </a:ext>
            </a:extLst>
          </p:cNvPr>
          <p:cNvSpPr txBox="1"/>
          <p:nvPr/>
        </p:nvSpPr>
        <p:spPr>
          <a:xfrm>
            <a:off x="1742855" y="115950"/>
            <a:ext cx="8895806" cy="1063304"/>
          </a:xfrm>
          <a:prstGeom prst="rect">
            <a:avLst/>
          </a:prstGeom>
          <a:noFill/>
        </p:spPr>
        <p:txBody>
          <a:bodyPr wrap="square">
            <a:spAutoFit/>
          </a:bodyPr>
          <a:lstStyle/>
          <a:p>
            <a:pPr algn="ctr">
              <a:lnSpc>
                <a:spcPct val="150000"/>
              </a:lnSpc>
              <a:defRPr/>
            </a:pPr>
            <a:r>
              <a:rPr lang="en-US" sz="4800" b="1" kern="0" dirty="0" err="1">
                <a:latin typeface="Cambria" panose="02040503050406030204" pitchFamily="18" charset="0"/>
              </a:rPr>
              <a:t>Ông</a:t>
            </a:r>
            <a:r>
              <a:rPr lang="en-US" sz="4800" b="1" kern="0" dirty="0">
                <a:latin typeface="Cambria" panose="02040503050406030204" pitchFamily="18" charset="0"/>
              </a:rPr>
              <a:t> </a:t>
            </a:r>
            <a:r>
              <a:rPr lang="en-US" sz="4800" b="1" kern="0" dirty="0" err="1">
                <a:latin typeface="Cambria" panose="02040503050406030204" pitchFamily="18" charset="0"/>
              </a:rPr>
              <a:t>bác</a:t>
            </a:r>
            <a:r>
              <a:rPr lang="en-US" sz="4800" b="1" kern="0" dirty="0">
                <a:latin typeface="Cambria" panose="02040503050406030204" pitchFamily="18" charset="0"/>
              </a:rPr>
              <a:t> </a:t>
            </a:r>
            <a:r>
              <a:rPr lang="en-US" sz="4800" b="1" kern="0" dirty="0" err="1">
                <a:latin typeface="Cambria" panose="02040503050406030204" pitchFamily="18" charset="0"/>
              </a:rPr>
              <a:t>sĩ</a:t>
            </a:r>
            <a:endParaRPr lang="vi-VN" sz="4800" b="1" kern="0" dirty="0">
              <a:latin typeface="Cambria" panose="02040503050406030204" pitchFamily="18" charset="0"/>
            </a:endParaRPr>
          </a:p>
        </p:txBody>
      </p:sp>
    </p:spTree>
    <p:extLst>
      <p:ext uri="{BB962C8B-B14F-4D97-AF65-F5344CB8AC3E}">
        <p14:creationId xmlns:p14="http://schemas.microsoft.com/office/powerpoint/2010/main" val="1882832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C17DC-447E-B62D-1B7E-8B3655FA3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7310925C-E18B-9A1B-5FAC-6967F3DB8803}"/>
              </a:ext>
            </a:extLst>
          </p:cNvPr>
          <p:cNvGrpSpPr/>
          <p:nvPr/>
        </p:nvGrpSpPr>
        <p:grpSpPr>
          <a:xfrm>
            <a:off x="361507" y="788912"/>
            <a:ext cx="11335721" cy="5920232"/>
            <a:chOff x="1132114" y="902910"/>
            <a:chExt cx="9982200" cy="5090280"/>
          </a:xfrm>
        </p:grpSpPr>
        <p:grpSp>
          <p:nvGrpSpPr>
            <p:cNvPr id="10" name="组合 9">
              <a:extLst>
                <a:ext uri="{FF2B5EF4-FFF2-40B4-BE49-F238E27FC236}">
                  <a16:creationId xmlns:a16="http://schemas.microsoft.com/office/drawing/2014/main" id="{C2851717-17A4-2E98-047E-737B830E6FBA}"/>
                </a:ext>
              </a:extLst>
            </p:cNvPr>
            <p:cNvGrpSpPr/>
            <p:nvPr/>
          </p:nvGrpSpPr>
          <p:grpSpPr>
            <a:xfrm>
              <a:off x="1132114" y="1153886"/>
              <a:ext cx="9982200" cy="4839304"/>
              <a:chOff x="881743" y="913796"/>
              <a:chExt cx="10863942" cy="4839304"/>
            </a:xfrm>
            <a:solidFill>
              <a:srgbClr val="D75337"/>
            </a:solidFill>
          </p:grpSpPr>
          <p:sp>
            <p:nvSpPr>
              <p:cNvPr id="11" name="矩形 1">
                <a:extLst>
                  <a:ext uri="{FF2B5EF4-FFF2-40B4-BE49-F238E27FC236}">
                    <a16:creationId xmlns:a16="http://schemas.microsoft.com/office/drawing/2014/main" id="{477A4AB6-57AC-F719-5F8B-0B3630C22E5D}"/>
                  </a:ext>
                </a:extLst>
              </p:cNvPr>
              <p:cNvSpPr/>
              <p:nvPr/>
            </p:nvSpPr>
            <p:spPr>
              <a:xfrm>
                <a:off x="881743"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
                <a:extLst>
                  <a:ext uri="{FF2B5EF4-FFF2-40B4-BE49-F238E27FC236}">
                    <a16:creationId xmlns:a16="http://schemas.microsoft.com/office/drawing/2014/main" id="{B64554DC-B4D1-5720-8D00-BEC3ABBDF732}"/>
                  </a:ext>
                </a:extLst>
              </p:cNvPr>
              <p:cNvSpPr/>
              <p:nvPr/>
            </p:nvSpPr>
            <p:spPr>
              <a:xfrm flipH="1">
                <a:off x="6313714"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7" name="组合 6">
              <a:extLst>
                <a:ext uri="{FF2B5EF4-FFF2-40B4-BE49-F238E27FC236}">
                  <a16:creationId xmlns:a16="http://schemas.microsoft.com/office/drawing/2014/main" id="{ECA994A7-6760-B37D-B796-22BB4A1CE402}"/>
                </a:ext>
              </a:extLst>
            </p:cNvPr>
            <p:cNvGrpSpPr/>
            <p:nvPr/>
          </p:nvGrpSpPr>
          <p:grpSpPr>
            <a:xfrm>
              <a:off x="1211829" y="1028398"/>
              <a:ext cx="9768342" cy="4839304"/>
              <a:chOff x="881743" y="913796"/>
              <a:chExt cx="10863942" cy="4839304"/>
            </a:xfrm>
            <a:solidFill>
              <a:srgbClr val="D7B77C"/>
            </a:solidFill>
          </p:grpSpPr>
          <p:sp>
            <p:nvSpPr>
              <p:cNvPr id="8" name="矩形 1">
                <a:extLst>
                  <a:ext uri="{FF2B5EF4-FFF2-40B4-BE49-F238E27FC236}">
                    <a16:creationId xmlns:a16="http://schemas.microsoft.com/office/drawing/2014/main" id="{BE920414-A7D3-1096-A435-24B69AEF7A1A}"/>
                  </a:ext>
                </a:extLst>
              </p:cNvPr>
              <p:cNvSpPr/>
              <p:nvPr/>
            </p:nvSpPr>
            <p:spPr>
              <a:xfrm>
                <a:off x="881743"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1">
                <a:extLst>
                  <a:ext uri="{FF2B5EF4-FFF2-40B4-BE49-F238E27FC236}">
                    <a16:creationId xmlns:a16="http://schemas.microsoft.com/office/drawing/2014/main" id="{B31A7541-C8CB-EF4F-94D8-DD0175509F01}"/>
                  </a:ext>
                </a:extLst>
              </p:cNvPr>
              <p:cNvSpPr/>
              <p:nvPr/>
            </p:nvSpPr>
            <p:spPr>
              <a:xfrm flipH="1">
                <a:off x="6313714"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5" name="组合 4">
              <a:extLst>
                <a:ext uri="{FF2B5EF4-FFF2-40B4-BE49-F238E27FC236}">
                  <a16:creationId xmlns:a16="http://schemas.microsoft.com/office/drawing/2014/main" id="{8D338227-CCE0-3FA7-221B-C80B94B1D5C3}"/>
                </a:ext>
              </a:extLst>
            </p:cNvPr>
            <p:cNvGrpSpPr/>
            <p:nvPr/>
          </p:nvGrpSpPr>
          <p:grpSpPr>
            <a:xfrm>
              <a:off x="1325514" y="902910"/>
              <a:ext cx="9535886" cy="4839304"/>
              <a:chOff x="837247" y="913796"/>
              <a:chExt cx="10863943" cy="4839304"/>
            </a:xfrm>
            <a:solidFill>
              <a:srgbClr val="FFF4D9"/>
            </a:solidFill>
          </p:grpSpPr>
          <p:sp>
            <p:nvSpPr>
              <p:cNvPr id="2" name="矩形 1">
                <a:extLst>
                  <a:ext uri="{FF2B5EF4-FFF2-40B4-BE49-F238E27FC236}">
                    <a16:creationId xmlns:a16="http://schemas.microsoft.com/office/drawing/2014/main" id="{9781A5E0-16AE-B832-2B28-8674CA5C8149}"/>
                  </a:ext>
                </a:extLst>
              </p:cNvPr>
              <p:cNvSpPr/>
              <p:nvPr/>
            </p:nvSpPr>
            <p:spPr>
              <a:xfrm>
                <a:off x="837247" y="913796"/>
                <a:ext cx="5431972"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矩形 1">
                <a:extLst>
                  <a:ext uri="{FF2B5EF4-FFF2-40B4-BE49-F238E27FC236}">
                    <a16:creationId xmlns:a16="http://schemas.microsoft.com/office/drawing/2014/main" id="{69B55B95-6442-0461-5C22-9E2C70127913}"/>
                  </a:ext>
                </a:extLst>
              </p:cNvPr>
              <p:cNvSpPr/>
              <p:nvPr/>
            </p:nvSpPr>
            <p:spPr>
              <a:xfrm flipH="1">
                <a:off x="6269219"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pic>
        <p:nvPicPr>
          <p:cNvPr id="64" name="图片 63">
            <a:extLst>
              <a:ext uri="{FF2B5EF4-FFF2-40B4-BE49-F238E27FC236}">
                <a16:creationId xmlns:a16="http://schemas.microsoft.com/office/drawing/2014/main" id="{25FFFCCE-8F9D-7232-503D-821A16FCEC9B}"/>
              </a:ext>
            </a:extLst>
          </p:cNvPr>
          <p:cNvPicPr>
            <a:picLocks noChangeAspect="1"/>
          </p:cNvPicPr>
          <p:nvPr/>
        </p:nvPicPr>
        <p:blipFill rotWithShape="1">
          <a:blip r:embed="rId4">
            <a:extLst>
              <a:ext uri="{28A0092B-C50C-407E-A947-70E740481C1C}">
                <a14:useLocalDpi xmlns:a14="http://schemas.microsoft.com/office/drawing/2010/main" val="0"/>
              </a:ext>
            </a:extLst>
          </a:blip>
          <a:srcRect l="47946"/>
          <a:stretch/>
        </p:blipFill>
        <p:spPr>
          <a:xfrm>
            <a:off x="7945868" y="374315"/>
            <a:ext cx="4274610" cy="4619220"/>
          </a:xfrm>
          <a:custGeom>
            <a:avLst/>
            <a:gdLst>
              <a:gd name="connsiteX0" fmla="*/ 950947 w 3556030"/>
              <a:gd name="connsiteY0" fmla="*/ 0 h 3842710"/>
              <a:gd name="connsiteX1" fmla="*/ 3556030 w 3556030"/>
              <a:gd name="connsiteY1" fmla="*/ 0 h 3842710"/>
              <a:gd name="connsiteX2" fmla="*/ 3556030 w 3556030"/>
              <a:gd name="connsiteY2" fmla="*/ 3842710 h 3842710"/>
              <a:gd name="connsiteX3" fmla="*/ 0 w 3556030"/>
              <a:gd name="connsiteY3" fmla="*/ 3842710 h 3842710"/>
              <a:gd name="connsiteX4" fmla="*/ 0 w 3556030"/>
              <a:gd name="connsiteY4" fmla="*/ 3553569 h 3842710"/>
              <a:gd name="connsiteX5" fmla="*/ 5899 w 3556030"/>
              <a:gd name="connsiteY5" fmla="*/ 3552189 h 3842710"/>
              <a:gd name="connsiteX6" fmla="*/ 48796 w 3556030"/>
              <a:gd name="connsiteY6" fmla="*/ 3543833 h 3842710"/>
              <a:gd name="connsiteX7" fmla="*/ 114706 w 3556030"/>
              <a:gd name="connsiteY7" fmla="*/ 3502639 h 3842710"/>
              <a:gd name="connsiteX8" fmla="*/ 263652 w 3556030"/>
              <a:gd name="connsiteY8" fmla="*/ 3651585 h 3842710"/>
              <a:gd name="connsiteX9" fmla="*/ 530352 w 3556030"/>
              <a:gd name="connsiteY9" fmla="*/ 3562685 h 3842710"/>
              <a:gd name="connsiteX10" fmla="*/ 720852 w 3556030"/>
              <a:gd name="connsiteY10" fmla="*/ 3448385 h 3842710"/>
              <a:gd name="connsiteX11" fmla="*/ 873252 w 3556030"/>
              <a:gd name="connsiteY11" fmla="*/ 3232485 h 3842710"/>
              <a:gd name="connsiteX12" fmla="*/ 1216152 w 3556030"/>
              <a:gd name="connsiteY12" fmla="*/ 2991185 h 3842710"/>
              <a:gd name="connsiteX13" fmla="*/ 1381252 w 3556030"/>
              <a:gd name="connsiteY13" fmla="*/ 2927685 h 3842710"/>
              <a:gd name="connsiteX14" fmla="*/ 1686052 w 3556030"/>
              <a:gd name="connsiteY14" fmla="*/ 2851485 h 3842710"/>
              <a:gd name="connsiteX15" fmla="*/ 2016252 w 3556030"/>
              <a:gd name="connsiteY15" fmla="*/ 2800685 h 3842710"/>
              <a:gd name="connsiteX16" fmla="*/ 2282952 w 3556030"/>
              <a:gd name="connsiteY16" fmla="*/ 2686385 h 3842710"/>
              <a:gd name="connsiteX17" fmla="*/ 2244852 w 3556030"/>
              <a:gd name="connsiteY17" fmla="*/ 2381585 h 3842710"/>
              <a:gd name="connsiteX18" fmla="*/ 1990852 w 3556030"/>
              <a:gd name="connsiteY18" fmla="*/ 2038685 h 3842710"/>
              <a:gd name="connsiteX19" fmla="*/ 1749552 w 3556030"/>
              <a:gd name="connsiteY19" fmla="*/ 1822785 h 3842710"/>
              <a:gd name="connsiteX20" fmla="*/ 1495552 w 3556030"/>
              <a:gd name="connsiteY20" fmla="*/ 1835485 h 3842710"/>
              <a:gd name="connsiteX21" fmla="*/ 1343152 w 3556030"/>
              <a:gd name="connsiteY21" fmla="*/ 1746585 h 3842710"/>
              <a:gd name="connsiteX22" fmla="*/ 1012952 w 3556030"/>
              <a:gd name="connsiteY22" fmla="*/ 1771985 h 3842710"/>
              <a:gd name="connsiteX23" fmla="*/ 784352 w 3556030"/>
              <a:gd name="connsiteY23" fmla="*/ 1975185 h 3842710"/>
              <a:gd name="connsiteX24" fmla="*/ 936752 w 3556030"/>
              <a:gd name="connsiteY24" fmla="*/ 2165685 h 3842710"/>
              <a:gd name="connsiteX25" fmla="*/ 1051052 w 3556030"/>
              <a:gd name="connsiteY25" fmla="*/ 2305385 h 3842710"/>
              <a:gd name="connsiteX26" fmla="*/ 1076452 w 3556030"/>
              <a:gd name="connsiteY26" fmla="*/ 2419685 h 3842710"/>
              <a:gd name="connsiteX27" fmla="*/ 1076452 w 3556030"/>
              <a:gd name="connsiteY27" fmla="*/ 2559385 h 3842710"/>
              <a:gd name="connsiteX28" fmla="*/ 962152 w 3556030"/>
              <a:gd name="connsiteY28" fmla="*/ 2775285 h 3842710"/>
              <a:gd name="connsiteX29" fmla="*/ 758952 w 3556030"/>
              <a:gd name="connsiteY29" fmla="*/ 2978485 h 3842710"/>
              <a:gd name="connsiteX30" fmla="*/ 707585 w 3556030"/>
              <a:gd name="connsiteY30" fmla="*/ 3011723 h 3842710"/>
              <a:gd name="connsiteX31" fmla="*/ 707598 w 3556030"/>
              <a:gd name="connsiteY31" fmla="*/ 3003126 h 3842710"/>
              <a:gd name="connsiteX32" fmla="*/ 744144 w 3556030"/>
              <a:gd name="connsiteY32" fmla="*/ 2714295 h 3842710"/>
              <a:gd name="connsiteX33" fmla="*/ 774641 w 3556030"/>
              <a:gd name="connsiteY33" fmla="*/ 2476413 h 3842710"/>
              <a:gd name="connsiteX34" fmla="*/ 768542 w 3556030"/>
              <a:gd name="connsiteY34" fmla="*/ 2397119 h 3842710"/>
              <a:gd name="connsiteX35" fmla="*/ 658750 w 3556030"/>
              <a:gd name="connsiteY35" fmla="*/ 1964052 h 3842710"/>
              <a:gd name="connsiteX36" fmla="*/ 518461 w 3556030"/>
              <a:gd name="connsiteY36" fmla="*/ 1744468 h 3842710"/>
              <a:gd name="connsiteX37" fmla="*/ 372072 w 3556030"/>
              <a:gd name="connsiteY37" fmla="*/ 1549283 h 3842710"/>
              <a:gd name="connsiteX38" fmla="*/ 298878 w 3556030"/>
              <a:gd name="connsiteY38" fmla="*/ 1250405 h 3842710"/>
              <a:gd name="connsiteX39" fmla="*/ 853936 w 3556030"/>
              <a:gd name="connsiteY39" fmla="*/ 835637 h 3842710"/>
              <a:gd name="connsiteX40" fmla="*/ 963727 w 3556030"/>
              <a:gd name="connsiteY40" fmla="*/ 24398 h 3842710"/>
              <a:gd name="connsiteX41" fmla="*/ 950947 w 3556030"/>
              <a:gd name="connsiteY41" fmla="*/ 0 h 384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56030" h="3842710">
                <a:moveTo>
                  <a:pt x="950947" y="0"/>
                </a:moveTo>
                <a:lnTo>
                  <a:pt x="3556030" y="0"/>
                </a:lnTo>
                <a:lnTo>
                  <a:pt x="3556030" y="3842710"/>
                </a:lnTo>
                <a:lnTo>
                  <a:pt x="0" y="3842710"/>
                </a:lnTo>
                <a:lnTo>
                  <a:pt x="0" y="3553569"/>
                </a:lnTo>
                <a:lnTo>
                  <a:pt x="5899" y="3552189"/>
                </a:lnTo>
                <a:cubicBezTo>
                  <a:pt x="20198" y="3549404"/>
                  <a:pt x="34564" y="3546883"/>
                  <a:pt x="48796" y="3543833"/>
                </a:cubicBezTo>
                <a:lnTo>
                  <a:pt x="114706" y="3502639"/>
                </a:lnTo>
                <a:lnTo>
                  <a:pt x="263652" y="3651585"/>
                </a:lnTo>
                <a:lnTo>
                  <a:pt x="530352" y="3562685"/>
                </a:lnTo>
                <a:lnTo>
                  <a:pt x="720852" y="3448385"/>
                </a:lnTo>
                <a:lnTo>
                  <a:pt x="873252" y="3232485"/>
                </a:lnTo>
                <a:lnTo>
                  <a:pt x="1216152" y="2991185"/>
                </a:lnTo>
                <a:lnTo>
                  <a:pt x="1381252" y="2927685"/>
                </a:lnTo>
                <a:lnTo>
                  <a:pt x="1686052" y="2851485"/>
                </a:lnTo>
                <a:lnTo>
                  <a:pt x="2016252" y="2800685"/>
                </a:lnTo>
                <a:lnTo>
                  <a:pt x="2282952" y="2686385"/>
                </a:lnTo>
                <a:lnTo>
                  <a:pt x="2244852" y="2381585"/>
                </a:lnTo>
                <a:lnTo>
                  <a:pt x="1990852" y="2038685"/>
                </a:lnTo>
                <a:lnTo>
                  <a:pt x="1749552" y="1822785"/>
                </a:lnTo>
                <a:lnTo>
                  <a:pt x="1495552" y="1835485"/>
                </a:lnTo>
                <a:lnTo>
                  <a:pt x="1343152" y="1746585"/>
                </a:lnTo>
                <a:lnTo>
                  <a:pt x="1012952" y="1771985"/>
                </a:lnTo>
                <a:lnTo>
                  <a:pt x="784352" y="1975185"/>
                </a:lnTo>
                <a:lnTo>
                  <a:pt x="936752" y="2165685"/>
                </a:lnTo>
                <a:lnTo>
                  <a:pt x="1051052" y="2305385"/>
                </a:lnTo>
                <a:lnTo>
                  <a:pt x="1076452" y="2419685"/>
                </a:lnTo>
                <a:lnTo>
                  <a:pt x="1076452" y="2559385"/>
                </a:lnTo>
                <a:lnTo>
                  <a:pt x="962152" y="2775285"/>
                </a:lnTo>
                <a:lnTo>
                  <a:pt x="758952" y="2978485"/>
                </a:lnTo>
                <a:lnTo>
                  <a:pt x="707585" y="3011723"/>
                </a:lnTo>
                <a:lnTo>
                  <a:pt x="707598" y="3003126"/>
                </a:lnTo>
                <a:cubicBezTo>
                  <a:pt x="708014" y="2941458"/>
                  <a:pt x="711705" y="2990021"/>
                  <a:pt x="744144" y="2714295"/>
                </a:cubicBezTo>
                <a:lnTo>
                  <a:pt x="774641" y="2476413"/>
                </a:lnTo>
                <a:cubicBezTo>
                  <a:pt x="774641" y="2437681"/>
                  <a:pt x="775248" y="2464184"/>
                  <a:pt x="768542" y="2397119"/>
                </a:cubicBezTo>
                <a:lnTo>
                  <a:pt x="658750" y="1964052"/>
                </a:lnTo>
                <a:lnTo>
                  <a:pt x="518461" y="1744468"/>
                </a:lnTo>
                <a:lnTo>
                  <a:pt x="372072" y="1549283"/>
                </a:lnTo>
                <a:lnTo>
                  <a:pt x="298878" y="1250405"/>
                </a:lnTo>
                <a:lnTo>
                  <a:pt x="853936" y="835637"/>
                </a:lnTo>
                <a:lnTo>
                  <a:pt x="963727" y="24398"/>
                </a:lnTo>
                <a:lnTo>
                  <a:pt x="950947" y="0"/>
                </a:lnTo>
                <a:close/>
              </a:path>
            </a:pathLst>
          </a:custGeom>
        </p:spPr>
      </p:pic>
      <p:pic>
        <p:nvPicPr>
          <p:cNvPr id="69" name="图片 68">
            <a:extLst>
              <a:ext uri="{FF2B5EF4-FFF2-40B4-BE49-F238E27FC236}">
                <a16:creationId xmlns:a16="http://schemas.microsoft.com/office/drawing/2014/main" id="{A4E20CDA-AF1A-D2A0-7C43-8BB0FCCBAE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9987" y="3395136"/>
            <a:ext cx="3985712" cy="3985712"/>
          </a:xfrm>
          <a:prstGeom prst="rect">
            <a:avLst/>
          </a:prstGeom>
        </p:spPr>
      </p:pic>
      <p:sp>
        <p:nvSpPr>
          <p:cNvPr id="21" name="矩形: 圆角 23">
            <a:extLst>
              <a:ext uri="{FF2B5EF4-FFF2-40B4-BE49-F238E27FC236}">
                <a16:creationId xmlns:a16="http://schemas.microsoft.com/office/drawing/2014/main" id="{D976787E-03E8-B52A-5B14-450DEDC55E64}"/>
              </a:ext>
            </a:extLst>
          </p:cNvPr>
          <p:cNvSpPr/>
          <p:nvPr/>
        </p:nvSpPr>
        <p:spPr>
          <a:xfrm>
            <a:off x="4236568" y="1312688"/>
            <a:ext cx="3213352" cy="632952"/>
          </a:xfrm>
          <a:prstGeom prst="roundRect">
            <a:avLst>
              <a:gd name="adj" fmla="val 34324"/>
            </a:avLst>
          </a:prstGeom>
          <a:solidFill>
            <a:srgbClr val="D75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28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CẦU CẦN ĐẠT</a:t>
            </a:r>
            <a:endParaRPr kumimoji="0" lang="zh-CN" altLang="en-US" sz="28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a:extLst>
              <a:ext uri="{FF2B5EF4-FFF2-40B4-BE49-F238E27FC236}">
                <a16:creationId xmlns:a16="http://schemas.microsoft.com/office/drawing/2014/main" id="{8216E16A-AC07-AEAD-6726-D7B08E261EB4}"/>
              </a:ext>
            </a:extLst>
          </p:cNvPr>
          <p:cNvSpPr txBox="1"/>
          <p:nvPr/>
        </p:nvSpPr>
        <p:spPr>
          <a:xfrm>
            <a:off x="917267" y="1770860"/>
            <a:ext cx="10099293" cy="3785652"/>
          </a:xfrm>
          <a:prstGeom prst="rect">
            <a:avLst/>
          </a:prstGeom>
          <a:noFill/>
        </p:spPr>
        <p:txBody>
          <a:bodyPr wrap="square">
            <a:spAutoFit/>
          </a:bodyPr>
          <a:lstStyle/>
          <a:p>
            <a:pPr marL="457200" indent="-457200" algn="just">
              <a:buAutoNum type="arabicPeriod"/>
              <a:defRPr/>
            </a:pPr>
            <a:r>
              <a:rPr lang="vi-VN" sz="2400" b="1" kern="0" dirty="0">
                <a:latin typeface="Cambria" panose="02040503050406030204" pitchFamily="18" charset="0"/>
              </a:rPr>
              <a:t>Năng lực đặc thù:</a:t>
            </a:r>
            <a:endParaRPr lang="en-US" sz="2400" b="1" kern="0" dirty="0">
              <a:latin typeface="Cambria" panose="02040503050406030204" pitchFamily="18" charset="0"/>
            </a:endParaRPr>
          </a:p>
          <a:p>
            <a:pPr algn="just">
              <a:defRPr/>
            </a:pPr>
            <a:r>
              <a:rPr lang="vi-VN" sz="2400" kern="0" dirty="0">
                <a:latin typeface="Cambria" panose="02040503050406030204" pitchFamily="18" charset="0"/>
              </a:rPr>
              <a:t>- Viết được đoạn văn ngắn giới thiệu về ước mơ của bản thân</a:t>
            </a:r>
          </a:p>
          <a:p>
            <a:pPr algn="just">
              <a:defRPr/>
            </a:pPr>
            <a:r>
              <a:rPr lang="vi-VN" sz="2400" kern="0" dirty="0">
                <a:latin typeface="Cambria" panose="02040503050406030204" pitchFamily="18" charset="0"/>
              </a:rPr>
              <a:t>- Phát triển năng lực ngôn ngữ.</a:t>
            </a:r>
          </a:p>
          <a:p>
            <a:pPr algn="just">
              <a:defRPr/>
            </a:pPr>
            <a:r>
              <a:rPr lang="vi-VN" sz="2400" b="1" kern="0" dirty="0">
                <a:latin typeface="Cambria" panose="02040503050406030204" pitchFamily="18" charset="0"/>
              </a:rPr>
              <a:t>2. Năng lực chung.</a:t>
            </a:r>
          </a:p>
          <a:p>
            <a:pPr algn="just">
              <a:defRPr/>
            </a:pPr>
            <a:r>
              <a:rPr lang="vi-VN" sz="2400" kern="0" dirty="0">
                <a:latin typeface="Cambria" panose="02040503050406030204" pitchFamily="18" charset="0"/>
              </a:rPr>
              <a:t>- Năng lực tự chủ, tự học</a:t>
            </a:r>
            <a:r>
              <a:rPr lang="en-US" sz="2400" kern="0" dirty="0">
                <a:latin typeface="Cambria" panose="02040503050406030204" pitchFamily="18" charset="0"/>
              </a:rPr>
              <a:t>, </a:t>
            </a:r>
            <a:r>
              <a:rPr lang="en-US" sz="2400" kern="0" dirty="0" err="1">
                <a:latin typeface="Cambria" panose="02040503050406030204" pitchFamily="18" charset="0"/>
              </a:rPr>
              <a:t>giải</a:t>
            </a:r>
            <a:r>
              <a:rPr lang="en-US" sz="2400" kern="0" dirty="0">
                <a:latin typeface="Cambria" panose="02040503050406030204" pitchFamily="18" charset="0"/>
              </a:rPr>
              <a:t> </a:t>
            </a:r>
            <a:r>
              <a:rPr lang="en-US" sz="2400" kern="0" dirty="0" err="1">
                <a:latin typeface="Cambria" panose="02040503050406030204" pitchFamily="18" charset="0"/>
              </a:rPr>
              <a:t>quyết</a:t>
            </a:r>
            <a:r>
              <a:rPr lang="en-US" sz="2400" kern="0" dirty="0">
                <a:latin typeface="Cambria" panose="02040503050406030204" pitchFamily="18" charset="0"/>
              </a:rPr>
              <a:t> </a:t>
            </a:r>
            <a:r>
              <a:rPr lang="en-US" sz="2400" kern="0" dirty="0" err="1">
                <a:latin typeface="Cambria" panose="02040503050406030204" pitchFamily="18" charset="0"/>
              </a:rPr>
              <a:t>vấn</a:t>
            </a:r>
            <a:r>
              <a:rPr lang="en-US" sz="2400" kern="0" dirty="0">
                <a:latin typeface="Cambria" panose="02040503050406030204" pitchFamily="18" charset="0"/>
              </a:rPr>
              <a:t> </a:t>
            </a:r>
            <a:r>
              <a:rPr lang="en-US" sz="2400" kern="0" dirty="0" err="1">
                <a:latin typeface="Cambria" panose="02040503050406030204" pitchFamily="18" charset="0"/>
              </a:rPr>
              <a:t>đề</a:t>
            </a:r>
            <a:r>
              <a:rPr lang="en-US" sz="2400" kern="0" dirty="0">
                <a:latin typeface="Cambria" panose="02040503050406030204" pitchFamily="18" charset="0"/>
              </a:rPr>
              <a:t> </a:t>
            </a:r>
            <a:r>
              <a:rPr lang="en-US" sz="2400" kern="0" dirty="0" err="1">
                <a:latin typeface="Cambria" panose="02040503050406030204" pitchFamily="18" charset="0"/>
              </a:rPr>
              <a:t>sáng</a:t>
            </a:r>
            <a:r>
              <a:rPr lang="en-US" sz="2400" kern="0" dirty="0">
                <a:latin typeface="Cambria" panose="02040503050406030204" pitchFamily="18" charset="0"/>
              </a:rPr>
              <a:t> </a:t>
            </a:r>
            <a:r>
              <a:rPr lang="en-US" sz="2400" kern="0" dirty="0" err="1">
                <a:latin typeface="Cambria" panose="02040503050406030204" pitchFamily="18" charset="0"/>
              </a:rPr>
              <a:t>tạo</a:t>
            </a:r>
            <a:r>
              <a:rPr lang="en-US" sz="2400" kern="0" dirty="0">
                <a:latin typeface="Cambria" panose="02040503050406030204" pitchFamily="18" charset="0"/>
              </a:rPr>
              <a:t>, </a:t>
            </a:r>
            <a:r>
              <a:rPr lang="en-US" sz="2400" kern="0" dirty="0" err="1">
                <a:latin typeface="Cambria" panose="02040503050406030204" pitchFamily="18" charset="0"/>
              </a:rPr>
              <a:t>giao</a:t>
            </a:r>
            <a:r>
              <a:rPr lang="en-US" sz="2400" kern="0" dirty="0">
                <a:latin typeface="Cambria" panose="02040503050406030204" pitchFamily="18" charset="0"/>
              </a:rPr>
              <a:t> </a:t>
            </a:r>
            <a:r>
              <a:rPr lang="en-US" sz="2400" kern="0" dirty="0" err="1">
                <a:latin typeface="Cambria" panose="02040503050406030204" pitchFamily="18" charset="0"/>
              </a:rPr>
              <a:t>tiếp</a:t>
            </a:r>
            <a:r>
              <a:rPr lang="en-US" sz="2400" kern="0" dirty="0">
                <a:latin typeface="Cambria" panose="02040503050406030204" pitchFamily="18" charset="0"/>
              </a:rPr>
              <a:t> </a:t>
            </a:r>
            <a:r>
              <a:rPr lang="en-US" sz="2400" kern="0" dirty="0" err="1">
                <a:latin typeface="Cambria" panose="02040503050406030204" pitchFamily="18" charset="0"/>
              </a:rPr>
              <a:t>và</a:t>
            </a:r>
            <a:r>
              <a:rPr lang="en-US" sz="2400" kern="0" dirty="0">
                <a:latin typeface="Cambria" panose="02040503050406030204" pitchFamily="18" charset="0"/>
              </a:rPr>
              <a:t> </a:t>
            </a:r>
            <a:r>
              <a:rPr lang="en-US" sz="2400" kern="0" dirty="0" err="1">
                <a:latin typeface="Cambria" panose="02040503050406030204" pitchFamily="18" charset="0"/>
              </a:rPr>
              <a:t>hợp</a:t>
            </a:r>
            <a:r>
              <a:rPr lang="en-US" sz="2400" kern="0" dirty="0">
                <a:latin typeface="Cambria" panose="02040503050406030204" pitchFamily="18" charset="0"/>
              </a:rPr>
              <a:t> </a:t>
            </a:r>
            <a:r>
              <a:rPr lang="en-US" sz="2400" kern="0" dirty="0" err="1">
                <a:latin typeface="Cambria" panose="02040503050406030204" pitchFamily="18" charset="0"/>
              </a:rPr>
              <a:t>tác</a:t>
            </a:r>
            <a:endParaRPr lang="vi-VN" sz="2400" kern="0" dirty="0">
              <a:latin typeface="Cambria" panose="02040503050406030204" pitchFamily="18" charset="0"/>
            </a:endParaRPr>
          </a:p>
          <a:p>
            <a:pPr algn="just">
              <a:defRPr/>
            </a:pPr>
            <a:r>
              <a:rPr lang="vi-VN" sz="2400" b="1" kern="0" dirty="0">
                <a:latin typeface="Cambria" panose="02040503050406030204" pitchFamily="18" charset="0"/>
              </a:rPr>
              <a:t>3. Phẩm chất.</a:t>
            </a:r>
          </a:p>
          <a:p>
            <a:pPr algn="just">
              <a:defRPr/>
            </a:pPr>
            <a:r>
              <a:rPr lang="vi-VN" sz="2400" kern="0" dirty="0">
                <a:latin typeface="Cambria" panose="02040503050406030204" pitchFamily="18" charset="0"/>
              </a:rPr>
              <a:t>- Phẩm chất yêu nước: Yêu quê hương, đất nước</a:t>
            </a:r>
          </a:p>
          <a:p>
            <a:pPr algn="just">
              <a:defRPr/>
            </a:pPr>
            <a:r>
              <a:rPr lang="vi-VN" sz="2400" kern="0" dirty="0">
                <a:latin typeface="Cambria" panose="02040503050406030204" pitchFamily="18" charset="0"/>
              </a:rPr>
              <a:t>- Phẩm chất nhân ái: Viết được đoạn văn </a:t>
            </a:r>
          </a:p>
          <a:p>
            <a:pPr algn="just">
              <a:defRPr/>
            </a:pPr>
            <a:r>
              <a:rPr lang="vi-VN" sz="2400" kern="0" dirty="0">
                <a:latin typeface="Cambria" panose="02040503050406030204" pitchFamily="18" charset="0"/>
              </a:rPr>
              <a:t>- Phẩm chất chăm chỉ: Chăm chỉ làm bài</a:t>
            </a:r>
          </a:p>
          <a:p>
            <a:pPr algn="just">
              <a:defRPr/>
            </a:pPr>
            <a:r>
              <a:rPr lang="vi-VN" sz="2400" kern="0" dirty="0">
                <a:latin typeface="Cambria" panose="02040503050406030204" pitchFamily="18" charset="0"/>
              </a:rPr>
              <a:t>- Phẩm chất trách nhiệm: Giữ trật tự, học tập nghiêm túc</a:t>
            </a:r>
            <a:r>
              <a:rPr lang="vi-VN" sz="2400" b="1" kern="0" dirty="0">
                <a:latin typeface="Cambria" panose="02040503050406030204" pitchFamily="18" charset="0"/>
              </a:rPr>
              <a:t>.</a:t>
            </a:r>
          </a:p>
        </p:txBody>
      </p:sp>
    </p:spTree>
    <p:custDataLst>
      <p:tags r:id="rId1"/>
    </p:custDataLst>
    <p:extLst>
      <p:ext uri="{BB962C8B-B14F-4D97-AF65-F5344CB8AC3E}">
        <p14:creationId xmlns:p14="http://schemas.microsoft.com/office/powerpoint/2010/main" val="2508084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500" fill="hold"/>
                                        <p:tgtEl>
                                          <p:spTgt spid="64"/>
                                        </p:tgtEl>
                                        <p:attrNameLst>
                                          <p:attrName>ppt_w</p:attrName>
                                        </p:attrNameLst>
                                      </p:cBhvr>
                                      <p:tavLst>
                                        <p:tav tm="0">
                                          <p:val>
                                            <p:fltVal val="0"/>
                                          </p:val>
                                        </p:tav>
                                        <p:tav tm="100000">
                                          <p:val>
                                            <p:strVal val="#ppt_w"/>
                                          </p:val>
                                        </p:tav>
                                      </p:tavLst>
                                    </p:anim>
                                    <p:anim calcmode="lin" valueType="num">
                                      <p:cBhvr>
                                        <p:cTn id="12" dur="500" fill="hold"/>
                                        <p:tgtEl>
                                          <p:spTgt spid="64"/>
                                        </p:tgtEl>
                                        <p:attrNameLst>
                                          <p:attrName>ppt_h</p:attrName>
                                        </p:attrNameLst>
                                      </p:cBhvr>
                                      <p:tavLst>
                                        <p:tav tm="0">
                                          <p:val>
                                            <p:fltVal val="0"/>
                                          </p:val>
                                        </p:tav>
                                        <p:tav tm="100000">
                                          <p:val>
                                            <p:strVal val="#ppt_h"/>
                                          </p:val>
                                        </p:tav>
                                      </p:tavLst>
                                    </p:anim>
                                    <p:animEffect transition="in" filter="fade">
                                      <p:cBhvr>
                                        <p:cTn id="13" dur="500"/>
                                        <p:tgtEl>
                                          <p:spTgt spid="6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extLst>
    <p:ext uri="{E180D4A7-C9FB-4DFB-919C-405C955672EB}">
      <p14:showEvtLst xmlns:p14="http://schemas.microsoft.com/office/powerpoint/2010/main">
        <p14:playEvt time="442"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273840-0F51-172F-B65C-1942EFC88EBD}"/>
              </a:ext>
            </a:extLst>
          </p:cNvPr>
          <p:cNvGrpSpPr/>
          <p:nvPr/>
        </p:nvGrpSpPr>
        <p:grpSpPr>
          <a:xfrm>
            <a:off x="4313767" y="1175821"/>
            <a:ext cx="7061804" cy="4888521"/>
            <a:chOff x="1243996" y="1483216"/>
            <a:chExt cx="7061804" cy="4888521"/>
          </a:xfrm>
        </p:grpSpPr>
        <p:sp>
          <p:nvSpPr>
            <p:cNvPr id="5" name="椭圆 4">
              <a:extLst>
                <a:ext uri="{FF2B5EF4-FFF2-40B4-BE49-F238E27FC236}">
                  <a16:creationId xmlns:a16="http://schemas.microsoft.com/office/drawing/2014/main" id="{78271EFF-B7C2-E865-0D55-497B4E2D5068}"/>
                </a:ext>
              </a:extLst>
            </p:cNvPr>
            <p:cNvSpPr/>
            <p:nvPr/>
          </p:nvSpPr>
          <p:spPr>
            <a:xfrm>
              <a:off x="1243996" y="148321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图片 6">
              <a:extLst>
                <a:ext uri="{FF2B5EF4-FFF2-40B4-BE49-F238E27FC236}">
                  <a16:creationId xmlns:a16="http://schemas.microsoft.com/office/drawing/2014/main" id="{59A0E5D9-792B-E3CE-B08E-ECC0FB6B2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12" name="图片 11">
            <a:extLst>
              <a:ext uri="{FF2B5EF4-FFF2-40B4-BE49-F238E27FC236}">
                <a16:creationId xmlns:a16="http://schemas.microsoft.com/office/drawing/2014/main" id="{B4385FB5-227A-2130-C33A-D32A2CBE5C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24543" y="677221"/>
            <a:ext cx="4874179" cy="5802594"/>
          </a:xfrm>
          <a:custGeom>
            <a:avLst/>
            <a:gdLst>
              <a:gd name="connsiteX0" fmla="*/ 1462258 w 5185949"/>
              <a:gd name="connsiteY0" fmla="*/ 380351 h 6173749"/>
              <a:gd name="connsiteX1" fmla="*/ 1462258 w 5185949"/>
              <a:gd name="connsiteY1" fmla="*/ 1489186 h 6173749"/>
              <a:gd name="connsiteX2" fmla="*/ 3210479 w 5185949"/>
              <a:gd name="connsiteY2" fmla="*/ 1489186 h 6173749"/>
              <a:gd name="connsiteX3" fmla="*/ 3210479 w 5185949"/>
              <a:gd name="connsiteY3" fmla="*/ 380351 h 6173749"/>
              <a:gd name="connsiteX4" fmla="*/ 0 w 5185949"/>
              <a:gd name="connsiteY4" fmla="*/ 0 h 6173749"/>
              <a:gd name="connsiteX5" fmla="*/ 5185949 w 5185949"/>
              <a:gd name="connsiteY5" fmla="*/ 0 h 6173749"/>
              <a:gd name="connsiteX6" fmla="*/ 5185949 w 5185949"/>
              <a:gd name="connsiteY6" fmla="*/ 6173749 h 6173749"/>
              <a:gd name="connsiteX7" fmla="*/ 0 w 5185949"/>
              <a:gd name="connsiteY7" fmla="*/ 6173749 h 617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5949" h="6173749">
                <a:moveTo>
                  <a:pt x="1462258" y="380351"/>
                </a:moveTo>
                <a:lnTo>
                  <a:pt x="1462258" y="1489186"/>
                </a:lnTo>
                <a:lnTo>
                  <a:pt x="3210479" y="1489186"/>
                </a:lnTo>
                <a:lnTo>
                  <a:pt x="3210479" y="380351"/>
                </a:lnTo>
                <a:close/>
                <a:moveTo>
                  <a:pt x="0" y="0"/>
                </a:moveTo>
                <a:lnTo>
                  <a:pt x="5185949" y="0"/>
                </a:lnTo>
                <a:lnTo>
                  <a:pt x="5185949" y="6173749"/>
                </a:lnTo>
                <a:lnTo>
                  <a:pt x="0" y="6173749"/>
                </a:lnTo>
                <a:close/>
              </a:path>
            </a:pathLst>
          </a:custGeom>
        </p:spPr>
      </p:pic>
      <p:sp>
        <p:nvSpPr>
          <p:cNvPr id="3" name="TextBox 2">
            <a:extLst>
              <a:ext uri="{FF2B5EF4-FFF2-40B4-BE49-F238E27FC236}">
                <a16:creationId xmlns:a16="http://schemas.microsoft.com/office/drawing/2014/main" id="{D56417CB-5317-A955-BA79-E1DE04923FEC}"/>
              </a:ext>
            </a:extLst>
          </p:cNvPr>
          <p:cNvSpPr txBox="1"/>
          <p:nvPr/>
        </p:nvSpPr>
        <p:spPr>
          <a:xfrm>
            <a:off x="5298722" y="2804056"/>
            <a:ext cx="4988278" cy="1651606"/>
          </a:xfrm>
          <a:prstGeom prst="rect">
            <a:avLst/>
          </a:prstGeom>
          <a:noFill/>
        </p:spPr>
        <p:txBody>
          <a:bodyPr wrap="square">
            <a:spAutoFit/>
          </a:bodyPr>
          <a:lstStyle/>
          <a:p>
            <a:pPr marL="571500" indent="-571500" algn="just">
              <a:lnSpc>
                <a:spcPct val="150000"/>
              </a:lnSpc>
              <a:buFontTx/>
              <a:buChar char="-"/>
              <a:defRPr/>
            </a:pPr>
            <a:r>
              <a:rPr lang="en-US" sz="3600" b="1" kern="0" dirty="0" err="1">
                <a:latin typeface="Cambria" panose="02040503050406030204" pitchFamily="18" charset="0"/>
              </a:rPr>
              <a:t>Hoàn</a:t>
            </a:r>
            <a:r>
              <a:rPr lang="en-US" sz="3600" b="1" kern="0" dirty="0">
                <a:latin typeface="Cambria" panose="02040503050406030204" pitchFamily="18" charset="0"/>
              </a:rPr>
              <a:t> </a:t>
            </a:r>
            <a:r>
              <a:rPr lang="en-US" sz="3600" b="1" kern="0" dirty="0" err="1">
                <a:latin typeface="Cambria" panose="02040503050406030204" pitchFamily="18" charset="0"/>
              </a:rPr>
              <a:t>thành</a:t>
            </a:r>
            <a:r>
              <a:rPr lang="en-US" sz="3600" b="1" kern="0" dirty="0">
                <a:latin typeface="Cambria" panose="02040503050406030204" pitchFamily="18" charset="0"/>
              </a:rPr>
              <a:t> </a:t>
            </a:r>
            <a:r>
              <a:rPr lang="en-US" sz="3600" b="1" kern="0" dirty="0" err="1">
                <a:latin typeface="Cambria" panose="02040503050406030204" pitchFamily="18" charset="0"/>
              </a:rPr>
              <a:t>bài</a:t>
            </a:r>
            <a:r>
              <a:rPr lang="en-US" sz="3600" b="1" kern="0" dirty="0">
                <a:latin typeface="Cambria" panose="02040503050406030204" pitchFamily="18" charset="0"/>
              </a:rPr>
              <a:t> </a:t>
            </a:r>
            <a:r>
              <a:rPr lang="en-US" sz="3600" b="1" kern="0" dirty="0" err="1">
                <a:latin typeface="Cambria" panose="02040503050406030204" pitchFamily="18" charset="0"/>
              </a:rPr>
              <a:t>tập</a:t>
            </a:r>
            <a:r>
              <a:rPr lang="en-US" sz="3600" b="1" kern="0" dirty="0">
                <a:latin typeface="Cambria" panose="02040503050406030204" pitchFamily="18" charset="0"/>
              </a:rPr>
              <a:t>.</a:t>
            </a:r>
          </a:p>
          <a:p>
            <a:pPr marL="571500" indent="-571500" algn="just">
              <a:lnSpc>
                <a:spcPct val="150000"/>
              </a:lnSpc>
              <a:buFontTx/>
              <a:buChar char="-"/>
              <a:defRPr/>
            </a:pPr>
            <a:r>
              <a:rPr lang="en-US" sz="3600" b="1" kern="0" dirty="0" err="1">
                <a:latin typeface="Cambria" panose="02040503050406030204" pitchFamily="18" charset="0"/>
              </a:rPr>
              <a:t>Chuẩn</a:t>
            </a:r>
            <a:r>
              <a:rPr lang="en-US" sz="3600" b="1" kern="0" dirty="0">
                <a:latin typeface="Cambria" panose="02040503050406030204" pitchFamily="18" charset="0"/>
              </a:rPr>
              <a:t> </a:t>
            </a:r>
            <a:r>
              <a:rPr lang="en-US" sz="3600" b="1" kern="0" dirty="0" err="1">
                <a:latin typeface="Cambria" panose="02040503050406030204" pitchFamily="18" charset="0"/>
              </a:rPr>
              <a:t>bị</a:t>
            </a:r>
            <a:r>
              <a:rPr lang="en-US" sz="3600" b="1" kern="0" dirty="0">
                <a:latin typeface="Cambria" panose="02040503050406030204" pitchFamily="18" charset="0"/>
              </a:rPr>
              <a:t> </a:t>
            </a:r>
            <a:r>
              <a:rPr lang="en-US" sz="3600" b="1" kern="0" dirty="0" err="1">
                <a:latin typeface="Cambria" panose="02040503050406030204" pitchFamily="18" charset="0"/>
              </a:rPr>
              <a:t>bài</a:t>
            </a:r>
            <a:r>
              <a:rPr lang="en-US" sz="3600" b="1" kern="0" dirty="0">
                <a:latin typeface="Cambria" panose="02040503050406030204" pitchFamily="18" charset="0"/>
              </a:rPr>
              <a:t> </a:t>
            </a:r>
            <a:r>
              <a:rPr lang="en-US" sz="3600" b="1" kern="0" dirty="0" err="1">
                <a:latin typeface="Cambria" panose="02040503050406030204" pitchFamily="18" charset="0"/>
              </a:rPr>
              <a:t>mới</a:t>
            </a:r>
            <a:r>
              <a:rPr lang="en-US" sz="3600" b="1" kern="0" dirty="0">
                <a:latin typeface="Cambria" panose="02040503050406030204" pitchFamily="18" charset="0"/>
              </a:rPr>
              <a:t>.</a:t>
            </a:r>
            <a:endParaRPr lang="vi-VN" sz="3600" b="1" kern="0" dirty="0">
              <a:latin typeface="Cambria" panose="02040503050406030204" pitchFamily="18" charset="0"/>
            </a:endParaRPr>
          </a:p>
        </p:txBody>
      </p:sp>
      <p:pic>
        <p:nvPicPr>
          <p:cNvPr id="4" name="Picture 3">
            <a:extLst>
              <a:ext uri="{FF2B5EF4-FFF2-40B4-BE49-F238E27FC236}">
                <a16:creationId xmlns:a16="http://schemas.microsoft.com/office/drawing/2014/main" id="{98E80316-FCFA-543E-0B4F-218573C07BDA}"/>
              </a:ext>
            </a:extLst>
          </p:cNvPr>
          <p:cNvPicPr>
            <a:picLocks noChangeAspect="1"/>
          </p:cNvPicPr>
          <p:nvPr/>
        </p:nvPicPr>
        <p:blipFill>
          <a:blip r:embed="rId4"/>
          <a:stretch>
            <a:fillRect/>
          </a:stretch>
        </p:blipFill>
        <p:spPr>
          <a:xfrm>
            <a:off x="5798527" y="1454650"/>
            <a:ext cx="4316342" cy="1926503"/>
          </a:xfrm>
          <a:prstGeom prst="rect">
            <a:avLst/>
          </a:prstGeom>
        </p:spPr>
      </p:pic>
    </p:spTree>
    <p:extLst>
      <p:ext uri="{BB962C8B-B14F-4D97-AF65-F5344CB8AC3E}">
        <p14:creationId xmlns:p14="http://schemas.microsoft.com/office/powerpoint/2010/main" val="2150397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C17DC-447E-B62D-1B7E-8B3655FA3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63FBA2D1-217A-AC5C-3005-924BDBCCE140}"/>
              </a:ext>
            </a:extLst>
          </p:cNvPr>
          <p:cNvPicPr>
            <a:picLocks noChangeAspect="1"/>
          </p:cNvPicPr>
          <p:nvPr/>
        </p:nvPicPr>
        <p:blipFill rotWithShape="1">
          <a:blip r:embed="rId4">
            <a:extLst>
              <a:ext uri="{28A0092B-C50C-407E-A947-70E740481C1C}">
                <a14:useLocalDpi xmlns:a14="http://schemas.microsoft.com/office/drawing/2010/main" val="0"/>
              </a:ext>
            </a:extLst>
          </a:blip>
          <a:srcRect l="10535" t="15399" r="11964"/>
          <a:stretch/>
        </p:blipFill>
        <p:spPr>
          <a:xfrm>
            <a:off x="590104" y="-33183"/>
            <a:ext cx="11168743" cy="6858000"/>
          </a:xfrm>
          <a:prstGeom prst="rect">
            <a:avLst/>
          </a:prstGeom>
        </p:spPr>
      </p:pic>
      <p:pic>
        <p:nvPicPr>
          <p:cNvPr id="23" name="图片 22">
            <a:extLst>
              <a:ext uri="{FF2B5EF4-FFF2-40B4-BE49-F238E27FC236}">
                <a16:creationId xmlns:a16="http://schemas.microsoft.com/office/drawing/2014/main" id="{39A51FFD-4A6B-3A29-4630-37DB0222F371}"/>
              </a:ext>
            </a:extLst>
          </p:cNvPr>
          <p:cNvPicPr>
            <a:picLocks noChangeAspect="1"/>
          </p:cNvPicPr>
          <p:nvPr/>
        </p:nvPicPr>
        <p:blipFill rotWithShape="1">
          <a:blip r:embed="rId5">
            <a:extLst>
              <a:ext uri="{28A0092B-C50C-407E-A947-70E740481C1C}">
                <a14:useLocalDpi xmlns:a14="http://schemas.microsoft.com/office/drawing/2010/main" val="0"/>
              </a:ext>
            </a:extLst>
          </a:blip>
          <a:srcRect l="47946"/>
          <a:stretch/>
        </p:blipFill>
        <p:spPr>
          <a:xfrm rot="1851684">
            <a:off x="6168722" y="3300160"/>
            <a:ext cx="3685090" cy="3982174"/>
          </a:xfrm>
          <a:custGeom>
            <a:avLst/>
            <a:gdLst>
              <a:gd name="connsiteX0" fmla="*/ 1697135 w 6346371"/>
              <a:gd name="connsiteY0" fmla="*/ 0 h 6858000"/>
              <a:gd name="connsiteX1" fmla="*/ 6346371 w 6346371"/>
              <a:gd name="connsiteY1" fmla="*/ 0 h 6858000"/>
              <a:gd name="connsiteX2" fmla="*/ 6346371 w 6346371"/>
              <a:gd name="connsiteY2" fmla="*/ 6858000 h 6858000"/>
              <a:gd name="connsiteX3" fmla="*/ 0 w 6346371"/>
              <a:gd name="connsiteY3" fmla="*/ 6858000 h 6858000"/>
              <a:gd name="connsiteX4" fmla="*/ 0 w 6346371"/>
              <a:gd name="connsiteY4" fmla="*/ 6341976 h 6858000"/>
              <a:gd name="connsiteX5" fmla="*/ 10527 w 6346371"/>
              <a:gd name="connsiteY5" fmla="*/ 6339514 h 6858000"/>
              <a:gd name="connsiteX6" fmla="*/ 87086 w 6346371"/>
              <a:gd name="connsiteY6" fmla="*/ 6324600 h 6858000"/>
              <a:gd name="connsiteX7" fmla="*/ 261258 w 6346371"/>
              <a:gd name="connsiteY7" fmla="*/ 6215743 h 6858000"/>
              <a:gd name="connsiteX8" fmla="*/ 359229 w 6346371"/>
              <a:gd name="connsiteY8" fmla="*/ 6008914 h 6858000"/>
              <a:gd name="connsiteX9" fmla="*/ 478972 w 6346371"/>
              <a:gd name="connsiteY9" fmla="*/ 5910943 h 6858000"/>
              <a:gd name="connsiteX10" fmla="*/ 816429 w 6346371"/>
              <a:gd name="connsiteY10" fmla="*/ 5704114 h 6858000"/>
              <a:gd name="connsiteX11" fmla="*/ 816429 w 6346371"/>
              <a:gd name="connsiteY11" fmla="*/ 5693229 h 6858000"/>
              <a:gd name="connsiteX12" fmla="*/ 947058 w 6346371"/>
              <a:gd name="connsiteY12" fmla="*/ 5584371 h 6858000"/>
              <a:gd name="connsiteX13" fmla="*/ 1262743 w 6346371"/>
              <a:gd name="connsiteY13" fmla="*/ 5421086 h 6858000"/>
              <a:gd name="connsiteX14" fmla="*/ 1328058 w 6346371"/>
              <a:gd name="connsiteY14" fmla="*/ 4844143 h 6858000"/>
              <a:gd name="connsiteX15" fmla="*/ 1382486 w 6346371"/>
              <a:gd name="connsiteY15" fmla="*/ 4419600 h 6858000"/>
              <a:gd name="connsiteX16" fmla="*/ 1371601 w 6346371"/>
              <a:gd name="connsiteY16" fmla="*/ 4278086 h 6858000"/>
              <a:gd name="connsiteX17" fmla="*/ 1175658 w 6346371"/>
              <a:gd name="connsiteY17" fmla="*/ 3505200 h 6858000"/>
              <a:gd name="connsiteX18" fmla="*/ 925286 w 6346371"/>
              <a:gd name="connsiteY18" fmla="*/ 3113314 h 6858000"/>
              <a:gd name="connsiteX19" fmla="*/ 664029 w 6346371"/>
              <a:gd name="connsiteY19" fmla="*/ 2764971 h 6858000"/>
              <a:gd name="connsiteX20" fmla="*/ 533401 w 6346371"/>
              <a:gd name="connsiteY20" fmla="*/ 2231571 h 6858000"/>
              <a:gd name="connsiteX21" fmla="*/ 1524001 w 6346371"/>
              <a:gd name="connsiteY21" fmla="*/ 1491343 h 6858000"/>
              <a:gd name="connsiteX22" fmla="*/ 1719943 w 6346371"/>
              <a:gd name="connsiteY22" fmla="*/ 43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6371" h="6858000">
                <a:moveTo>
                  <a:pt x="1697135" y="0"/>
                </a:moveTo>
                <a:lnTo>
                  <a:pt x="6346371" y="0"/>
                </a:lnTo>
                <a:lnTo>
                  <a:pt x="6346371" y="6858000"/>
                </a:lnTo>
                <a:lnTo>
                  <a:pt x="0" y="6858000"/>
                </a:lnTo>
                <a:lnTo>
                  <a:pt x="0" y="6341976"/>
                </a:lnTo>
                <a:lnTo>
                  <a:pt x="10527" y="6339514"/>
                </a:lnTo>
                <a:cubicBezTo>
                  <a:pt x="36047" y="6334543"/>
                  <a:pt x="61686" y="6330043"/>
                  <a:pt x="87086" y="6324600"/>
                </a:cubicBezTo>
                <a:lnTo>
                  <a:pt x="261258" y="6215743"/>
                </a:lnTo>
                <a:cubicBezTo>
                  <a:pt x="285785" y="6150336"/>
                  <a:pt x="314403" y="6061650"/>
                  <a:pt x="359229" y="6008914"/>
                </a:cubicBezTo>
                <a:cubicBezTo>
                  <a:pt x="392629" y="5969620"/>
                  <a:pt x="439059" y="5943600"/>
                  <a:pt x="478972" y="5910943"/>
                </a:cubicBezTo>
                <a:lnTo>
                  <a:pt x="816429" y="5704114"/>
                </a:lnTo>
                <a:cubicBezTo>
                  <a:pt x="816429" y="5700486"/>
                  <a:pt x="814106" y="5696016"/>
                  <a:pt x="816429" y="5693229"/>
                </a:cubicBezTo>
                <a:cubicBezTo>
                  <a:pt x="861430" y="5639228"/>
                  <a:pt x="888300" y="5626342"/>
                  <a:pt x="947058" y="5584371"/>
                </a:cubicBezTo>
                <a:lnTo>
                  <a:pt x="1262743" y="5421086"/>
                </a:lnTo>
                <a:cubicBezTo>
                  <a:pt x="1262743" y="5212981"/>
                  <a:pt x="1261895" y="5406522"/>
                  <a:pt x="1328058" y="4844143"/>
                </a:cubicBezTo>
                <a:lnTo>
                  <a:pt x="1382486" y="4419600"/>
                </a:lnTo>
                <a:cubicBezTo>
                  <a:pt x="1382486" y="4350476"/>
                  <a:pt x="1383569" y="4397775"/>
                  <a:pt x="1371601" y="4278086"/>
                </a:cubicBezTo>
                <a:lnTo>
                  <a:pt x="1175658" y="3505200"/>
                </a:lnTo>
                <a:lnTo>
                  <a:pt x="925286" y="3113314"/>
                </a:lnTo>
                <a:lnTo>
                  <a:pt x="664029" y="2764971"/>
                </a:lnTo>
                <a:lnTo>
                  <a:pt x="533401" y="2231571"/>
                </a:lnTo>
                <a:lnTo>
                  <a:pt x="1524001" y="1491343"/>
                </a:lnTo>
                <a:lnTo>
                  <a:pt x="1719943" y="43543"/>
                </a:lnTo>
                <a:close/>
              </a:path>
            </a:pathLst>
          </a:custGeom>
        </p:spPr>
      </p:pic>
      <p:pic>
        <p:nvPicPr>
          <p:cNvPr id="31" name="图片 30">
            <a:extLst>
              <a:ext uri="{FF2B5EF4-FFF2-40B4-BE49-F238E27FC236}">
                <a16:creationId xmlns:a16="http://schemas.microsoft.com/office/drawing/2014/main" id="{8B9923C7-91BF-5A49-BA13-34B7691D8B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847" y="2291397"/>
            <a:ext cx="4668566" cy="4668566"/>
          </a:xfrm>
          <a:prstGeom prst="rect">
            <a:avLst/>
          </a:prstGeom>
        </p:spPr>
      </p:pic>
      <p:pic>
        <p:nvPicPr>
          <p:cNvPr id="37" name="图片 36">
            <a:extLst>
              <a:ext uri="{FF2B5EF4-FFF2-40B4-BE49-F238E27FC236}">
                <a16:creationId xmlns:a16="http://schemas.microsoft.com/office/drawing/2014/main" id="{E16B5EA4-A17F-27D5-C1B2-B97D58A5BD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986" y="134941"/>
            <a:ext cx="1700838" cy="2531697"/>
          </a:xfrm>
          <a:prstGeom prst="rect">
            <a:avLst/>
          </a:prstGeom>
          <a:effectLst>
            <a:outerShdw blurRad="76200" dir="13500000" sy="23000" kx="1200000" algn="br" rotWithShape="0">
              <a:prstClr val="black">
                <a:alpha val="20000"/>
              </a:prstClr>
            </a:outerShdw>
          </a:effectLst>
        </p:spPr>
      </p:pic>
      <p:grpSp>
        <p:nvGrpSpPr>
          <p:cNvPr id="7" name="Group 6">
            <a:extLst>
              <a:ext uri="{FF2B5EF4-FFF2-40B4-BE49-F238E27FC236}">
                <a16:creationId xmlns:a16="http://schemas.microsoft.com/office/drawing/2014/main" id="{BFE85CEA-679B-2385-8588-9DA7623A2A7E}"/>
              </a:ext>
            </a:extLst>
          </p:cNvPr>
          <p:cNvGrpSpPr/>
          <p:nvPr/>
        </p:nvGrpSpPr>
        <p:grpSpPr>
          <a:xfrm>
            <a:off x="1729841" y="1679309"/>
            <a:ext cx="8889268" cy="3499382"/>
            <a:chOff x="3311309" y="1954487"/>
            <a:chExt cx="7424610" cy="3499382"/>
          </a:xfrm>
        </p:grpSpPr>
        <p:sp>
          <p:nvSpPr>
            <p:cNvPr id="4" name="TextBox 3">
              <a:extLst>
                <a:ext uri="{FF2B5EF4-FFF2-40B4-BE49-F238E27FC236}">
                  <a16:creationId xmlns:a16="http://schemas.microsoft.com/office/drawing/2014/main" id="{B2477AD6-B68D-E411-DD2B-B2D13F0EE15C}"/>
                </a:ext>
              </a:extLst>
            </p:cNvPr>
            <p:cNvSpPr txBox="1"/>
            <p:nvPr/>
          </p:nvSpPr>
          <p:spPr>
            <a:xfrm>
              <a:off x="3601603" y="1975994"/>
              <a:ext cx="6844022"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err="1">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Chúc</a:t>
              </a:r>
              <a:r>
                <a:rPr kumimoji="0" lang="en-US" sz="11000" b="1" i="0" u="none" strike="noStrike" kern="1200" cap="none" spc="0" normalizeH="0" baseline="0" noProof="0" dirty="0">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 </a:t>
              </a:r>
              <a:r>
                <a:rPr kumimoji="0" lang="en-US" sz="11000" b="1" i="0" u="none" strike="noStrike" kern="1200" cap="none" spc="0" normalizeH="0" baseline="0" noProof="0" dirty="0" err="1">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các</a:t>
              </a:r>
              <a:r>
                <a:rPr kumimoji="0" lang="en-US" sz="11000" b="1" i="0" u="none" strike="noStrike" kern="1200" cap="none" spc="0" normalizeH="0" baseline="0" noProof="0" dirty="0">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 </a:t>
              </a:r>
              <a:r>
                <a:rPr kumimoji="0" lang="en-US" sz="11000" b="1" i="0" u="none" strike="noStrike" kern="1200" cap="none" spc="0" normalizeH="0" baseline="0" noProof="0" dirty="0" err="1">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em</a:t>
              </a:r>
              <a:r>
                <a:rPr kumimoji="0" lang="en-US" sz="11000" b="1" i="0" u="none" strike="noStrike" kern="1200" cap="none" spc="0" normalizeH="0" baseline="0" noProof="0" dirty="0">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 </a:t>
              </a:r>
              <a:r>
                <a:rPr kumimoji="0" lang="en-US" sz="11000" b="1" i="0" u="none" strike="noStrike" kern="1200" cap="none" spc="0" normalizeH="0" baseline="0" noProof="0" dirty="0" err="1">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học</a:t>
              </a:r>
              <a:r>
                <a:rPr kumimoji="0" lang="en-US" sz="11000" b="1" i="0" u="none" strike="noStrike" kern="1200" cap="none" spc="0" normalizeH="0" baseline="0" noProof="0" dirty="0">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 </a:t>
              </a:r>
              <a:r>
                <a:rPr kumimoji="0" lang="en-US" sz="11000" b="1" i="0" u="none" strike="noStrike" kern="1200" cap="none" spc="0" normalizeH="0" baseline="0" noProof="0" dirty="0" err="1">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tốt</a:t>
              </a:r>
              <a:r>
                <a:rPr kumimoji="0" lang="en-US" sz="11000" b="1" i="0" u="none" strike="noStrike" kern="1200" cap="none" spc="0" normalizeH="0" baseline="0" noProof="0" dirty="0">
                  <a:ln w="254000">
                    <a:solidFill>
                      <a:prstClr val="white"/>
                    </a:solidFill>
                  </a:ln>
                  <a:solidFill>
                    <a:prstClr val="black"/>
                  </a:solidFill>
                  <a:effectLst>
                    <a:glow rad="50800">
                      <a:srgbClr val="FAC33E"/>
                    </a:glow>
                    <a:outerShdw blurRad="50800" dist="38100" dir="8100000" algn="tr" rotWithShape="0">
                      <a:prstClr val="black">
                        <a:alpha val="40000"/>
                      </a:prstClr>
                    </a:outerShdw>
                  </a:effectLst>
                  <a:uLnTx/>
                  <a:uFillTx/>
                  <a:latin typeface="#9Slide05 Brannboll Ny" panose="02000000000000000000" pitchFamily="2" charset="0"/>
                  <a:ea typeface="+mn-ea"/>
                  <a:cs typeface="+mn-cs"/>
                </a:rPr>
                <a:t>!</a:t>
              </a:r>
            </a:p>
          </p:txBody>
        </p:sp>
        <p:sp>
          <p:nvSpPr>
            <p:cNvPr id="5" name="TextBox 4">
              <a:extLst>
                <a:ext uri="{FF2B5EF4-FFF2-40B4-BE49-F238E27FC236}">
                  <a16:creationId xmlns:a16="http://schemas.microsoft.com/office/drawing/2014/main" id="{664A0114-3656-A478-8E3A-0ED1FA76E7F0}"/>
                </a:ext>
              </a:extLst>
            </p:cNvPr>
            <p:cNvSpPr txBox="1"/>
            <p:nvPr/>
          </p:nvSpPr>
          <p:spPr>
            <a:xfrm>
              <a:off x="3311309" y="1954487"/>
              <a:ext cx="742461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err="1">
                  <a:ln>
                    <a:noFill/>
                  </a:ln>
                  <a:solidFill>
                    <a:srgbClr val="F28A12"/>
                  </a:solidFill>
                  <a:effectLst/>
                  <a:uLnTx/>
                  <a:uFillTx/>
                  <a:latin typeface="#9Slide05 Brannboll Ny" panose="02000000000000000000" pitchFamily="2" charset="0"/>
                  <a:ea typeface="+mn-ea"/>
                  <a:cs typeface="+mn-cs"/>
                </a:rPr>
                <a:t>Chúc</a:t>
              </a:r>
              <a:r>
                <a:rPr kumimoji="0" lang="en-US" sz="11000" b="1" i="0" u="none" strike="noStrike" kern="1200" cap="none" spc="0" normalizeH="0" baseline="0" noProof="0" dirty="0">
                  <a:ln>
                    <a:noFill/>
                  </a:ln>
                  <a:solidFill>
                    <a:srgbClr val="F28A12"/>
                  </a:solidFill>
                  <a:effectLst/>
                  <a:uLnTx/>
                  <a:uFillTx/>
                  <a:latin typeface="#9Slide05 Brannboll Ny" panose="02000000000000000000" pitchFamily="2" charset="0"/>
                  <a:ea typeface="+mn-ea"/>
                  <a:cs typeface="+mn-cs"/>
                </a:rPr>
                <a:t> </a:t>
              </a:r>
              <a:r>
                <a:rPr kumimoji="0" lang="en-US" sz="11000" b="1" i="0" u="none" strike="noStrike" kern="1200" cap="none" spc="0" normalizeH="0" baseline="0" noProof="0" dirty="0" err="1">
                  <a:ln>
                    <a:noFill/>
                  </a:ln>
                  <a:solidFill>
                    <a:srgbClr val="F28A12"/>
                  </a:solidFill>
                  <a:effectLst/>
                  <a:uLnTx/>
                  <a:uFillTx/>
                  <a:latin typeface="#9Slide05 Brannboll Ny" panose="02000000000000000000" pitchFamily="2" charset="0"/>
                  <a:ea typeface="+mn-ea"/>
                  <a:cs typeface="+mn-cs"/>
                </a:rPr>
                <a:t>các</a:t>
              </a:r>
              <a:r>
                <a:rPr kumimoji="0" lang="en-US" sz="11000" b="1" i="0" u="none" strike="noStrike" kern="1200" cap="none" spc="0" normalizeH="0" baseline="0" noProof="0" dirty="0">
                  <a:ln>
                    <a:noFill/>
                  </a:ln>
                  <a:solidFill>
                    <a:srgbClr val="F28A12"/>
                  </a:solidFill>
                  <a:effectLst/>
                  <a:uLnTx/>
                  <a:uFillTx/>
                  <a:latin typeface="#9Slide05 Brannboll Ny" panose="02000000000000000000" pitchFamily="2" charset="0"/>
                  <a:ea typeface="+mn-ea"/>
                  <a:cs typeface="+mn-cs"/>
                </a:rPr>
                <a:t> </a:t>
              </a:r>
              <a:r>
                <a:rPr kumimoji="0" lang="en-US" sz="11000" b="1" i="0" u="none" strike="noStrike" kern="1200" cap="none" spc="0" normalizeH="0" baseline="0" noProof="0" dirty="0" err="1">
                  <a:ln>
                    <a:noFill/>
                  </a:ln>
                  <a:solidFill>
                    <a:srgbClr val="F28A12"/>
                  </a:solidFill>
                  <a:effectLst/>
                  <a:uLnTx/>
                  <a:uFillTx/>
                  <a:latin typeface="#9Slide05 Brannboll Ny" panose="02000000000000000000" pitchFamily="2" charset="0"/>
                  <a:ea typeface="+mn-ea"/>
                  <a:cs typeface="+mn-cs"/>
                </a:rPr>
                <a:t>em</a:t>
              </a:r>
              <a:endParaRPr kumimoji="0" lang="en-US" sz="11000" b="1" i="0" u="none" strike="noStrike" kern="1200" cap="none" spc="0" normalizeH="0" baseline="0" noProof="0" dirty="0">
                <a:ln>
                  <a:noFill/>
                </a:ln>
                <a:solidFill>
                  <a:srgbClr val="F28A12"/>
                </a:solidFill>
                <a:effectLst/>
                <a:uLnTx/>
                <a:uFillTx/>
                <a:latin typeface="#9Slide05 Brannboll Ny"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err="1">
                  <a:ln>
                    <a:noFill/>
                  </a:ln>
                  <a:solidFill>
                    <a:srgbClr val="F28A12"/>
                  </a:solidFill>
                  <a:effectLst/>
                  <a:uLnTx/>
                  <a:uFillTx/>
                  <a:latin typeface="#9Slide05 Brannboll Ny" panose="02000000000000000000" pitchFamily="2" charset="0"/>
                  <a:ea typeface="+mn-ea"/>
                  <a:cs typeface="+mn-cs"/>
                </a:rPr>
                <a:t>học</a:t>
              </a:r>
              <a:r>
                <a:rPr kumimoji="0" lang="en-US" sz="11000" b="1" i="0" u="none" strike="noStrike" kern="1200" cap="none" spc="0" normalizeH="0" baseline="0" noProof="0" dirty="0">
                  <a:ln>
                    <a:noFill/>
                  </a:ln>
                  <a:solidFill>
                    <a:srgbClr val="F28A12"/>
                  </a:solidFill>
                  <a:effectLst/>
                  <a:uLnTx/>
                  <a:uFillTx/>
                  <a:latin typeface="#9Slide05 Brannboll Ny" panose="02000000000000000000" pitchFamily="2" charset="0"/>
                  <a:ea typeface="+mn-ea"/>
                  <a:cs typeface="+mn-cs"/>
                </a:rPr>
                <a:t> </a:t>
              </a:r>
              <a:r>
                <a:rPr kumimoji="0" lang="en-US" sz="11000" b="1" i="0" u="none" strike="noStrike" kern="1200" cap="none" spc="0" normalizeH="0" baseline="0" noProof="0" dirty="0" err="1">
                  <a:ln>
                    <a:noFill/>
                  </a:ln>
                  <a:solidFill>
                    <a:srgbClr val="F28A12"/>
                  </a:solidFill>
                  <a:effectLst/>
                  <a:uLnTx/>
                  <a:uFillTx/>
                  <a:latin typeface="#9Slide05 Brannboll Ny" panose="02000000000000000000" pitchFamily="2" charset="0"/>
                  <a:ea typeface="+mn-ea"/>
                  <a:cs typeface="+mn-cs"/>
                </a:rPr>
                <a:t>tốt</a:t>
              </a:r>
              <a:r>
                <a:rPr kumimoji="0" lang="en-US" sz="11000" b="1" i="0" u="none" strike="noStrike" kern="1200" cap="none" spc="0" normalizeH="0" baseline="0" noProof="0" dirty="0">
                  <a:ln>
                    <a:noFill/>
                  </a:ln>
                  <a:solidFill>
                    <a:srgbClr val="F28A12"/>
                  </a:solidFill>
                  <a:effectLst/>
                  <a:uLnTx/>
                  <a:uFillTx/>
                  <a:latin typeface="#9Slide05 Brannboll Ny" panose="02000000000000000000" pitchFamily="2" charset="0"/>
                  <a:ea typeface="+mn-ea"/>
                  <a:cs typeface="+mn-cs"/>
                </a:rPr>
                <a:t>!</a:t>
              </a:r>
            </a:p>
          </p:txBody>
        </p:sp>
      </p:grpSp>
      <p:pic>
        <p:nvPicPr>
          <p:cNvPr id="2" name="Picture 1">
            <a:extLst>
              <a:ext uri="{FF2B5EF4-FFF2-40B4-BE49-F238E27FC236}">
                <a16:creationId xmlns:a16="http://schemas.microsoft.com/office/drawing/2014/main" id="{ACEB23CC-3327-DFFD-5D6B-D4C0DF1E1ADB}"/>
              </a:ext>
            </a:extLst>
          </p:cNvPr>
          <p:cNvPicPr>
            <a:picLocks noChangeAspect="1"/>
          </p:cNvPicPr>
          <p:nvPr/>
        </p:nvPicPr>
        <p:blipFill>
          <a:blip r:embed="rId8"/>
          <a:stretch>
            <a:fillRect/>
          </a:stretch>
        </p:blipFill>
        <p:spPr>
          <a:xfrm>
            <a:off x="4570428" y="820809"/>
            <a:ext cx="3706689" cy="1457070"/>
          </a:xfrm>
          <a:prstGeom prst="rect">
            <a:avLst/>
          </a:prstGeom>
        </p:spPr>
      </p:pic>
    </p:spTree>
    <p:custDataLst>
      <p:tags r:id="rId1"/>
    </p:custDataLst>
    <p:extLst>
      <p:ext uri="{BB962C8B-B14F-4D97-AF65-F5344CB8AC3E}">
        <p14:creationId xmlns:p14="http://schemas.microsoft.com/office/powerpoint/2010/main" val="2987678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4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C17DC-447E-B62D-1B7E-8B3655FA3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7310925C-E18B-9A1B-5FAC-6967F3DB8803}"/>
              </a:ext>
            </a:extLst>
          </p:cNvPr>
          <p:cNvGrpSpPr/>
          <p:nvPr/>
        </p:nvGrpSpPr>
        <p:grpSpPr>
          <a:xfrm>
            <a:off x="567797" y="788912"/>
            <a:ext cx="11129431" cy="5280175"/>
            <a:chOff x="1132114" y="902910"/>
            <a:chExt cx="9982200" cy="5090280"/>
          </a:xfrm>
        </p:grpSpPr>
        <p:grpSp>
          <p:nvGrpSpPr>
            <p:cNvPr id="10" name="组合 9">
              <a:extLst>
                <a:ext uri="{FF2B5EF4-FFF2-40B4-BE49-F238E27FC236}">
                  <a16:creationId xmlns:a16="http://schemas.microsoft.com/office/drawing/2014/main" id="{C2851717-17A4-2E98-047E-737B830E6FBA}"/>
                </a:ext>
              </a:extLst>
            </p:cNvPr>
            <p:cNvGrpSpPr/>
            <p:nvPr/>
          </p:nvGrpSpPr>
          <p:grpSpPr>
            <a:xfrm>
              <a:off x="1132114" y="1153886"/>
              <a:ext cx="9982200" cy="4839304"/>
              <a:chOff x="881743" y="913796"/>
              <a:chExt cx="10863942" cy="4839304"/>
            </a:xfrm>
            <a:solidFill>
              <a:srgbClr val="D75337"/>
            </a:solidFill>
          </p:grpSpPr>
          <p:sp>
            <p:nvSpPr>
              <p:cNvPr id="11" name="矩形 1">
                <a:extLst>
                  <a:ext uri="{FF2B5EF4-FFF2-40B4-BE49-F238E27FC236}">
                    <a16:creationId xmlns:a16="http://schemas.microsoft.com/office/drawing/2014/main" id="{477A4AB6-57AC-F719-5F8B-0B3630C22E5D}"/>
                  </a:ext>
                </a:extLst>
              </p:cNvPr>
              <p:cNvSpPr/>
              <p:nvPr/>
            </p:nvSpPr>
            <p:spPr>
              <a:xfrm>
                <a:off x="881743"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
                <a:extLst>
                  <a:ext uri="{FF2B5EF4-FFF2-40B4-BE49-F238E27FC236}">
                    <a16:creationId xmlns:a16="http://schemas.microsoft.com/office/drawing/2014/main" id="{B64554DC-B4D1-5720-8D00-BEC3ABBDF732}"/>
                  </a:ext>
                </a:extLst>
              </p:cNvPr>
              <p:cNvSpPr/>
              <p:nvPr/>
            </p:nvSpPr>
            <p:spPr>
              <a:xfrm flipH="1">
                <a:off x="6313714"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7" name="组合 6">
              <a:extLst>
                <a:ext uri="{FF2B5EF4-FFF2-40B4-BE49-F238E27FC236}">
                  <a16:creationId xmlns:a16="http://schemas.microsoft.com/office/drawing/2014/main" id="{ECA994A7-6760-B37D-B796-22BB4A1CE402}"/>
                </a:ext>
              </a:extLst>
            </p:cNvPr>
            <p:cNvGrpSpPr/>
            <p:nvPr/>
          </p:nvGrpSpPr>
          <p:grpSpPr>
            <a:xfrm>
              <a:off x="1211829" y="1028398"/>
              <a:ext cx="9768342" cy="4839304"/>
              <a:chOff x="881743" y="913796"/>
              <a:chExt cx="10863942" cy="4839304"/>
            </a:xfrm>
            <a:solidFill>
              <a:srgbClr val="D7B77C"/>
            </a:solidFill>
          </p:grpSpPr>
          <p:sp>
            <p:nvSpPr>
              <p:cNvPr id="8" name="矩形 1">
                <a:extLst>
                  <a:ext uri="{FF2B5EF4-FFF2-40B4-BE49-F238E27FC236}">
                    <a16:creationId xmlns:a16="http://schemas.microsoft.com/office/drawing/2014/main" id="{BE920414-A7D3-1096-A435-24B69AEF7A1A}"/>
                  </a:ext>
                </a:extLst>
              </p:cNvPr>
              <p:cNvSpPr/>
              <p:nvPr/>
            </p:nvSpPr>
            <p:spPr>
              <a:xfrm>
                <a:off x="881743"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1">
                <a:extLst>
                  <a:ext uri="{FF2B5EF4-FFF2-40B4-BE49-F238E27FC236}">
                    <a16:creationId xmlns:a16="http://schemas.microsoft.com/office/drawing/2014/main" id="{B31A7541-C8CB-EF4F-94D8-DD0175509F01}"/>
                  </a:ext>
                </a:extLst>
              </p:cNvPr>
              <p:cNvSpPr/>
              <p:nvPr/>
            </p:nvSpPr>
            <p:spPr>
              <a:xfrm flipH="1">
                <a:off x="6313714"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5" name="组合 4">
              <a:extLst>
                <a:ext uri="{FF2B5EF4-FFF2-40B4-BE49-F238E27FC236}">
                  <a16:creationId xmlns:a16="http://schemas.microsoft.com/office/drawing/2014/main" id="{8D338227-CCE0-3FA7-221B-C80B94B1D5C3}"/>
                </a:ext>
              </a:extLst>
            </p:cNvPr>
            <p:cNvGrpSpPr/>
            <p:nvPr/>
          </p:nvGrpSpPr>
          <p:grpSpPr>
            <a:xfrm>
              <a:off x="1325514" y="902910"/>
              <a:ext cx="9535886" cy="4839304"/>
              <a:chOff x="837247" y="913796"/>
              <a:chExt cx="10863943" cy="4839304"/>
            </a:xfrm>
            <a:solidFill>
              <a:srgbClr val="FFF4D9"/>
            </a:solidFill>
          </p:grpSpPr>
          <p:sp>
            <p:nvSpPr>
              <p:cNvPr id="2" name="矩形 1">
                <a:extLst>
                  <a:ext uri="{FF2B5EF4-FFF2-40B4-BE49-F238E27FC236}">
                    <a16:creationId xmlns:a16="http://schemas.microsoft.com/office/drawing/2014/main" id="{9781A5E0-16AE-B832-2B28-8674CA5C8149}"/>
                  </a:ext>
                </a:extLst>
              </p:cNvPr>
              <p:cNvSpPr/>
              <p:nvPr/>
            </p:nvSpPr>
            <p:spPr>
              <a:xfrm>
                <a:off x="837247" y="913796"/>
                <a:ext cx="5431972"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矩形 1">
                <a:extLst>
                  <a:ext uri="{FF2B5EF4-FFF2-40B4-BE49-F238E27FC236}">
                    <a16:creationId xmlns:a16="http://schemas.microsoft.com/office/drawing/2014/main" id="{69B55B95-6442-0461-5C22-9E2C70127913}"/>
                  </a:ext>
                </a:extLst>
              </p:cNvPr>
              <p:cNvSpPr/>
              <p:nvPr/>
            </p:nvSpPr>
            <p:spPr>
              <a:xfrm flipH="1">
                <a:off x="6269219"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pic>
        <p:nvPicPr>
          <p:cNvPr id="65" name="图片 64">
            <a:extLst>
              <a:ext uri="{FF2B5EF4-FFF2-40B4-BE49-F238E27FC236}">
                <a16:creationId xmlns:a16="http://schemas.microsoft.com/office/drawing/2014/main" id="{ABE77920-36B3-9C81-D2F0-7F1F369DB0CD}"/>
              </a:ext>
            </a:extLst>
          </p:cNvPr>
          <p:cNvPicPr>
            <a:picLocks noChangeAspect="1"/>
          </p:cNvPicPr>
          <p:nvPr/>
        </p:nvPicPr>
        <p:blipFill rotWithShape="1">
          <a:blip r:embed="rId4">
            <a:extLst>
              <a:ext uri="{28A0092B-C50C-407E-A947-70E740481C1C}">
                <a14:useLocalDpi xmlns:a14="http://schemas.microsoft.com/office/drawing/2010/main" val="0"/>
              </a:ext>
            </a:extLst>
          </a:blip>
          <a:srcRect l="49625" t="45452" r="18636" b="4974"/>
          <a:stretch/>
        </p:blipFill>
        <p:spPr>
          <a:xfrm>
            <a:off x="729317" y="648434"/>
            <a:ext cx="2871938" cy="2523257"/>
          </a:xfrm>
          <a:custGeom>
            <a:avLst/>
            <a:gdLst>
              <a:gd name="connsiteX0" fmla="*/ 1228446 w 2168246"/>
              <a:gd name="connsiteY0" fmla="*/ 0 h 1905000"/>
              <a:gd name="connsiteX1" fmla="*/ 1380846 w 2168246"/>
              <a:gd name="connsiteY1" fmla="*/ 88900 h 1905000"/>
              <a:gd name="connsiteX2" fmla="*/ 1634846 w 2168246"/>
              <a:gd name="connsiteY2" fmla="*/ 76200 h 1905000"/>
              <a:gd name="connsiteX3" fmla="*/ 1876146 w 2168246"/>
              <a:gd name="connsiteY3" fmla="*/ 292100 h 1905000"/>
              <a:gd name="connsiteX4" fmla="*/ 2130146 w 2168246"/>
              <a:gd name="connsiteY4" fmla="*/ 635000 h 1905000"/>
              <a:gd name="connsiteX5" fmla="*/ 2168246 w 2168246"/>
              <a:gd name="connsiteY5" fmla="*/ 939800 h 1905000"/>
              <a:gd name="connsiteX6" fmla="*/ 1901546 w 2168246"/>
              <a:gd name="connsiteY6" fmla="*/ 1054100 h 1905000"/>
              <a:gd name="connsiteX7" fmla="*/ 1571346 w 2168246"/>
              <a:gd name="connsiteY7" fmla="*/ 1104900 h 1905000"/>
              <a:gd name="connsiteX8" fmla="*/ 1266546 w 2168246"/>
              <a:gd name="connsiteY8" fmla="*/ 1181100 h 1905000"/>
              <a:gd name="connsiteX9" fmla="*/ 1101446 w 2168246"/>
              <a:gd name="connsiteY9" fmla="*/ 1244600 h 1905000"/>
              <a:gd name="connsiteX10" fmla="*/ 758546 w 2168246"/>
              <a:gd name="connsiteY10" fmla="*/ 1485900 h 1905000"/>
              <a:gd name="connsiteX11" fmla="*/ 606146 w 2168246"/>
              <a:gd name="connsiteY11" fmla="*/ 1701800 h 1905000"/>
              <a:gd name="connsiteX12" fmla="*/ 415646 w 2168246"/>
              <a:gd name="connsiteY12" fmla="*/ 1816100 h 1905000"/>
              <a:gd name="connsiteX13" fmla="*/ 148946 w 2168246"/>
              <a:gd name="connsiteY13" fmla="*/ 1905000 h 1905000"/>
              <a:gd name="connsiteX14" fmla="*/ 0 w 2168246"/>
              <a:gd name="connsiteY14" fmla="*/ 1756054 h 1905000"/>
              <a:gd name="connsiteX15" fmla="*/ 31683 w 2168246"/>
              <a:gd name="connsiteY15" fmla="*/ 1736252 h 1905000"/>
              <a:gd name="connsiteX16" fmla="*/ 86579 w 2168246"/>
              <a:gd name="connsiteY16" fmla="*/ 1620361 h 1905000"/>
              <a:gd name="connsiteX17" fmla="*/ 153674 w 2168246"/>
              <a:gd name="connsiteY17" fmla="*/ 1565465 h 1905000"/>
              <a:gd name="connsiteX18" fmla="*/ 342760 w 2168246"/>
              <a:gd name="connsiteY18" fmla="*/ 1449574 h 1905000"/>
              <a:gd name="connsiteX19" fmla="*/ 342760 w 2168246"/>
              <a:gd name="connsiteY19" fmla="*/ 1443475 h 1905000"/>
              <a:gd name="connsiteX20" fmla="*/ 415954 w 2168246"/>
              <a:gd name="connsiteY20" fmla="*/ 1382479 h 1905000"/>
              <a:gd name="connsiteX21" fmla="*/ 592840 w 2168246"/>
              <a:gd name="connsiteY21" fmla="*/ 1290986 h 1905000"/>
              <a:gd name="connsiteX22" fmla="*/ 592879 w 2168246"/>
              <a:gd name="connsiteY22" fmla="*/ 1265138 h 1905000"/>
              <a:gd name="connsiteX23" fmla="*/ 644246 w 2168246"/>
              <a:gd name="connsiteY23" fmla="*/ 1231900 h 1905000"/>
              <a:gd name="connsiteX24" fmla="*/ 847446 w 2168246"/>
              <a:gd name="connsiteY24" fmla="*/ 1028700 h 1905000"/>
              <a:gd name="connsiteX25" fmla="*/ 961746 w 2168246"/>
              <a:gd name="connsiteY25" fmla="*/ 812800 h 1905000"/>
              <a:gd name="connsiteX26" fmla="*/ 961746 w 2168246"/>
              <a:gd name="connsiteY26" fmla="*/ 673100 h 1905000"/>
              <a:gd name="connsiteX27" fmla="*/ 936346 w 2168246"/>
              <a:gd name="connsiteY27" fmla="*/ 558800 h 1905000"/>
              <a:gd name="connsiteX28" fmla="*/ 822046 w 2168246"/>
              <a:gd name="connsiteY28" fmla="*/ 419100 h 1905000"/>
              <a:gd name="connsiteX29" fmla="*/ 669646 w 2168246"/>
              <a:gd name="connsiteY29" fmla="*/ 228600 h 1905000"/>
              <a:gd name="connsiteX30" fmla="*/ 898246 w 2168246"/>
              <a:gd name="connsiteY30" fmla="*/ 25400 h 1905000"/>
              <a:gd name="connsiteX31" fmla="*/ 1228446 w 2168246"/>
              <a:gd name="connsiteY31"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68246" h="1905000">
                <a:moveTo>
                  <a:pt x="1228446" y="0"/>
                </a:moveTo>
                <a:lnTo>
                  <a:pt x="1380846" y="88900"/>
                </a:lnTo>
                <a:lnTo>
                  <a:pt x="1634846" y="76200"/>
                </a:lnTo>
                <a:lnTo>
                  <a:pt x="1876146" y="292100"/>
                </a:lnTo>
                <a:lnTo>
                  <a:pt x="2130146" y="635000"/>
                </a:lnTo>
                <a:lnTo>
                  <a:pt x="2168246" y="939800"/>
                </a:lnTo>
                <a:lnTo>
                  <a:pt x="1901546" y="1054100"/>
                </a:lnTo>
                <a:lnTo>
                  <a:pt x="1571346" y="1104900"/>
                </a:lnTo>
                <a:lnTo>
                  <a:pt x="1266546" y="1181100"/>
                </a:lnTo>
                <a:lnTo>
                  <a:pt x="1101446" y="1244600"/>
                </a:lnTo>
                <a:lnTo>
                  <a:pt x="758546" y="1485900"/>
                </a:lnTo>
                <a:lnTo>
                  <a:pt x="606146" y="1701800"/>
                </a:lnTo>
                <a:lnTo>
                  <a:pt x="415646" y="1816100"/>
                </a:lnTo>
                <a:lnTo>
                  <a:pt x="148946" y="1905000"/>
                </a:lnTo>
                <a:lnTo>
                  <a:pt x="0" y="1756054"/>
                </a:lnTo>
                <a:lnTo>
                  <a:pt x="31683" y="1736252"/>
                </a:lnTo>
                <a:cubicBezTo>
                  <a:pt x="45426" y="1699603"/>
                  <a:pt x="61462" y="1649910"/>
                  <a:pt x="86579" y="1620361"/>
                </a:cubicBezTo>
                <a:cubicBezTo>
                  <a:pt x="105294" y="1598343"/>
                  <a:pt x="131310" y="1583764"/>
                  <a:pt x="153674" y="1565465"/>
                </a:cubicBezTo>
                <a:lnTo>
                  <a:pt x="342760" y="1449574"/>
                </a:lnTo>
                <a:cubicBezTo>
                  <a:pt x="342760" y="1447541"/>
                  <a:pt x="341458" y="1445036"/>
                  <a:pt x="342760" y="1443475"/>
                </a:cubicBezTo>
                <a:cubicBezTo>
                  <a:pt x="367975" y="1413216"/>
                  <a:pt x="383031" y="1405996"/>
                  <a:pt x="415954" y="1382479"/>
                </a:cubicBezTo>
                <a:lnTo>
                  <a:pt x="592840" y="1290986"/>
                </a:lnTo>
                <a:lnTo>
                  <a:pt x="592879" y="1265138"/>
                </a:lnTo>
                <a:lnTo>
                  <a:pt x="644246" y="1231900"/>
                </a:lnTo>
                <a:lnTo>
                  <a:pt x="847446" y="1028700"/>
                </a:lnTo>
                <a:lnTo>
                  <a:pt x="961746" y="812800"/>
                </a:lnTo>
                <a:lnTo>
                  <a:pt x="961746" y="673100"/>
                </a:lnTo>
                <a:lnTo>
                  <a:pt x="936346" y="558800"/>
                </a:lnTo>
                <a:lnTo>
                  <a:pt x="822046" y="419100"/>
                </a:lnTo>
                <a:lnTo>
                  <a:pt x="669646" y="228600"/>
                </a:lnTo>
                <a:lnTo>
                  <a:pt x="898246" y="25400"/>
                </a:lnTo>
                <a:lnTo>
                  <a:pt x="1228446" y="0"/>
                </a:lnTo>
                <a:close/>
              </a:path>
            </a:pathLst>
          </a:custGeom>
        </p:spPr>
      </p:pic>
      <p:pic>
        <p:nvPicPr>
          <p:cNvPr id="23" name="图片 22">
            <a:extLst>
              <a:ext uri="{FF2B5EF4-FFF2-40B4-BE49-F238E27FC236}">
                <a16:creationId xmlns:a16="http://schemas.microsoft.com/office/drawing/2014/main" id="{B6E55918-FD28-D75E-24E6-94B8DF5B4435}"/>
              </a:ext>
            </a:extLst>
          </p:cNvPr>
          <p:cNvPicPr>
            <a:picLocks noChangeAspect="1"/>
          </p:cNvPicPr>
          <p:nvPr/>
        </p:nvPicPr>
        <p:blipFill rotWithShape="1">
          <a:blip r:embed="rId4">
            <a:extLst>
              <a:ext uri="{28A0092B-C50C-407E-A947-70E740481C1C}">
                <a14:useLocalDpi xmlns:a14="http://schemas.microsoft.com/office/drawing/2010/main" val="0"/>
              </a:ext>
            </a:extLst>
          </a:blip>
          <a:srcRect l="47946"/>
          <a:stretch/>
        </p:blipFill>
        <p:spPr>
          <a:xfrm>
            <a:off x="7945868" y="374315"/>
            <a:ext cx="4274610" cy="4619220"/>
          </a:xfrm>
          <a:custGeom>
            <a:avLst/>
            <a:gdLst>
              <a:gd name="connsiteX0" fmla="*/ 950947 w 3556030"/>
              <a:gd name="connsiteY0" fmla="*/ 0 h 3842710"/>
              <a:gd name="connsiteX1" fmla="*/ 3556030 w 3556030"/>
              <a:gd name="connsiteY1" fmla="*/ 0 h 3842710"/>
              <a:gd name="connsiteX2" fmla="*/ 3556030 w 3556030"/>
              <a:gd name="connsiteY2" fmla="*/ 3842710 h 3842710"/>
              <a:gd name="connsiteX3" fmla="*/ 0 w 3556030"/>
              <a:gd name="connsiteY3" fmla="*/ 3842710 h 3842710"/>
              <a:gd name="connsiteX4" fmla="*/ 0 w 3556030"/>
              <a:gd name="connsiteY4" fmla="*/ 3553569 h 3842710"/>
              <a:gd name="connsiteX5" fmla="*/ 5899 w 3556030"/>
              <a:gd name="connsiteY5" fmla="*/ 3552189 h 3842710"/>
              <a:gd name="connsiteX6" fmla="*/ 48796 w 3556030"/>
              <a:gd name="connsiteY6" fmla="*/ 3543833 h 3842710"/>
              <a:gd name="connsiteX7" fmla="*/ 114706 w 3556030"/>
              <a:gd name="connsiteY7" fmla="*/ 3502639 h 3842710"/>
              <a:gd name="connsiteX8" fmla="*/ 263652 w 3556030"/>
              <a:gd name="connsiteY8" fmla="*/ 3651585 h 3842710"/>
              <a:gd name="connsiteX9" fmla="*/ 530352 w 3556030"/>
              <a:gd name="connsiteY9" fmla="*/ 3562685 h 3842710"/>
              <a:gd name="connsiteX10" fmla="*/ 720852 w 3556030"/>
              <a:gd name="connsiteY10" fmla="*/ 3448385 h 3842710"/>
              <a:gd name="connsiteX11" fmla="*/ 873252 w 3556030"/>
              <a:gd name="connsiteY11" fmla="*/ 3232485 h 3842710"/>
              <a:gd name="connsiteX12" fmla="*/ 1216152 w 3556030"/>
              <a:gd name="connsiteY12" fmla="*/ 2991185 h 3842710"/>
              <a:gd name="connsiteX13" fmla="*/ 1381252 w 3556030"/>
              <a:gd name="connsiteY13" fmla="*/ 2927685 h 3842710"/>
              <a:gd name="connsiteX14" fmla="*/ 1686052 w 3556030"/>
              <a:gd name="connsiteY14" fmla="*/ 2851485 h 3842710"/>
              <a:gd name="connsiteX15" fmla="*/ 2016252 w 3556030"/>
              <a:gd name="connsiteY15" fmla="*/ 2800685 h 3842710"/>
              <a:gd name="connsiteX16" fmla="*/ 2282952 w 3556030"/>
              <a:gd name="connsiteY16" fmla="*/ 2686385 h 3842710"/>
              <a:gd name="connsiteX17" fmla="*/ 2244852 w 3556030"/>
              <a:gd name="connsiteY17" fmla="*/ 2381585 h 3842710"/>
              <a:gd name="connsiteX18" fmla="*/ 1990852 w 3556030"/>
              <a:gd name="connsiteY18" fmla="*/ 2038685 h 3842710"/>
              <a:gd name="connsiteX19" fmla="*/ 1749552 w 3556030"/>
              <a:gd name="connsiteY19" fmla="*/ 1822785 h 3842710"/>
              <a:gd name="connsiteX20" fmla="*/ 1495552 w 3556030"/>
              <a:gd name="connsiteY20" fmla="*/ 1835485 h 3842710"/>
              <a:gd name="connsiteX21" fmla="*/ 1343152 w 3556030"/>
              <a:gd name="connsiteY21" fmla="*/ 1746585 h 3842710"/>
              <a:gd name="connsiteX22" fmla="*/ 1012952 w 3556030"/>
              <a:gd name="connsiteY22" fmla="*/ 1771985 h 3842710"/>
              <a:gd name="connsiteX23" fmla="*/ 784352 w 3556030"/>
              <a:gd name="connsiteY23" fmla="*/ 1975185 h 3842710"/>
              <a:gd name="connsiteX24" fmla="*/ 936752 w 3556030"/>
              <a:gd name="connsiteY24" fmla="*/ 2165685 h 3842710"/>
              <a:gd name="connsiteX25" fmla="*/ 1051052 w 3556030"/>
              <a:gd name="connsiteY25" fmla="*/ 2305385 h 3842710"/>
              <a:gd name="connsiteX26" fmla="*/ 1076452 w 3556030"/>
              <a:gd name="connsiteY26" fmla="*/ 2419685 h 3842710"/>
              <a:gd name="connsiteX27" fmla="*/ 1076452 w 3556030"/>
              <a:gd name="connsiteY27" fmla="*/ 2559385 h 3842710"/>
              <a:gd name="connsiteX28" fmla="*/ 962152 w 3556030"/>
              <a:gd name="connsiteY28" fmla="*/ 2775285 h 3842710"/>
              <a:gd name="connsiteX29" fmla="*/ 758952 w 3556030"/>
              <a:gd name="connsiteY29" fmla="*/ 2978485 h 3842710"/>
              <a:gd name="connsiteX30" fmla="*/ 707585 w 3556030"/>
              <a:gd name="connsiteY30" fmla="*/ 3011723 h 3842710"/>
              <a:gd name="connsiteX31" fmla="*/ 707598 w 3556030"/>
              <a:gd name="connsiteY31" fmla="*/ 3003126 h 3842710"/>
              <a:gd name="connsiteX32" fmla="*/ 744144 w 3556030"/>
              <a:gd name="connsiteY32" fmla="*/ 2714295 h 3842710"/>
              <a:gd name="connsiteX33" fmla="*/ 774641 w 3556030"/>
              <a:gd name="connsiteY33" fmla="*/ 2476413 h 3842710"/>
              <a:gd name="connsiteX34" fmla="*/ 768542 w 3556030"/>
              <a:gd name="connsiteY34" fmla="*/ 2397119 h 3842710"/>
              <a:gd name="connsiteX35" fmla="*/ 658750 w 3556030"/>
              <a:gd name="connsiteY35" fmla="*/ 1964052 h 3842710"/>
              <a:gd name="connsiteX36" fmla="*/ 518461 w 3556030"/>
              <a:gd name="connsiteY36" fmla="*/ 1744468 h 3842710"/>
              <a:gd name="connsiteX37" fmla="*/ 372072 w 3556030"/>
              <a:gd name="connsiteY37" fmla="*/ 1549283 h 3842710"/>
              <a:gd name="connsiteX38" fmla="*/ 298878 w 3556030"/>
              <a:gd name="connsiteY38" fmla="*/ 1250405 h 3842710"/>
              <a:gd name="connsiteX39" fmla="*/ 853936 w 3556030"/>
              <a:gd name="connsiteY39" fmla="*/ 835637 h 3842710"/>
              <a:gd name="connsiteX40" fmla="*/ 963727 w 3556030"/>
              <a:gd name="connsiteY40" fmla="*/ 24398 h 3842710"/>
              <a:gd name="connsiteX41" fmla="*/ 950947 w 3556030"/>
              <a:gd name="connsiteY41" fmla="*/ 0 h 384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56030" h="3842710">
                <a:moveTo>
                  <a:pt x="950947" y="0"/>
                </a:moveTo>
                <a:lnTo>
                  <a:pt x="3556030" y="0"/>
                </a:lnTo>
                <a:lnTo>
                  <a:pt x="3556030" y="3842710"/>
                </a:lnTo>
                <a:lnTo>
                  <a:pt x="0" y="3842710"/>
                </a:lnTo>
                <a:lnTo>
                  <a:pt x="0" y="3553569"/>
                </a:lnTo>
                <a:lnTo>
                  <a:pt x="5899" y="3552189"/>
                </a:lnTo>
                <a:cubicBezTo>
                  <a:pt x="20198" y="3549404"/>
                  <a:pt x="34564" y="3546883"/>
                  <a:pt x="48796" y="3543833"/>
                </a:cubicBezTo>
                <a:lnTo>
                  <a:pt x="114706" y="3502639"/>
                </a:lnTo>
                <a:lnTo>
                  <a:pt x="263652" y="3651585"/>
                </a:lnTo>
                <a:lnTo>
                  <a:pt x="530352" y="3562685"/>
                </a:lnTo>
                <a:lnTo>
                  <a:pt x="720852" y="3448385"/>
                </a:lnTo>
                <a:lnTo>
                  <a:pt x="873252" y="3232485"/>
                </a:lnTo>
                <a:lnTo>
                  <a:pt x="1216152" y="2991185"/>
                </a:lnTo>
                <a:lnTo>
                  <a:pt x="1381252" y="2927685"/>
                </a:lnTo>
                <a:lnTo>
                  <a:pt x="1686052" y="2851485"/>
                </a:lnTo>
                <a:lnTo>
                  <a:pt x="2016252" y="2800685"/>
                </a:lnTo>
                <a:lnTo>
                  <a:pt x="2282952" y="2686385"/>
                </a:lnTo>
                <a:lnTo>
                  <a:pt x="2244852" y="2381585"/>
                </a:lnTo>
                <a:lnTo>
                  <a:pt x="1990852" y="2038685"/>
                </a:lnTo>
                <a:lnTo>
                  <a:pt x="1749552" y="1822785"/>
                </a:lnTo>
                <a:lnTo>
                  <a:pt x="1495552" y="1835485"/>
                </a:lnTo>
                <a:lnTo>
                  <a:pt x="1343152" y="1746585"/>
                </a:lnTo>
                <a:lnTo>
                  <a:pt x="1012952" y="1771985"/>
                </a:lnTo>
                <a:lnTo>
                  <a:pt x="784352" y="1975185"/>
                </a:lnTo>
                <a:lnTo>
                  <a:pt x="936752" y="2165685"/>
                </a:lnTo>
                <a:lnTo>
                  <a:pt x="1051052" y="2305385"/>
                </a:lnTo>
                <a:lnTo>
                  <a:pt x="1076452" y="2419685"/>
                </a:lnTo>
                <a:lnTo>
                  <a:pt x="1076452" y="2559385"/>
                </a:lnTo>
                <a:lnTo>
                  <a:pt x="962152" y="2775285"/>
                </a:lnTo>
                <a:lnTo>
                  <a:pt x="758952" y="2978485"/>
                </a:lnTo>
                <a:lnTo>
                  <a:pt x="707585" y="3011723"/>
                </a:lnTo>
                <a:lnTo>
                  <a:pt x="707598" y="3003126"/>
                </a:lnTo>
                <a:cubicBezTo>
                  <a:pt x="708014" y="2941458"/>
                  <a:pt x="711705" y="2990021"/>
                  <a:pt x="744144" y="2714295"/>
                </a:cubicBezTo>
                <a:lnTo>
                  <a:pt x="774641" y="2476413"/>
                </a:lnTo>
                <a:cubicBezTo>
                  <a:pt x="774641" y="2437681"/>
                  <a:pt x="775248" y="2464184"/>
                  <a:pt x="768542" y="2397119"/>
                </a:cubicBezTo>
                <a:lnTo>
                  <a:pt x="658750" y="1964052"/>
                </a:lnTo>
                <a:lnTo>
                  <a:pt x="518461" y="1744468"/>
                </a:lnTo>
                <a:lnTo>
                  <a:pt x="372072" y="1549283"/>
                </a:lnTo>
                <a:lnTo>
                  <a:pt x="298878" y="1250405"/>
                </a:lnTo>
                <a:lnTo>
                  <a:pt x="853936" y="835637"/>
                </a:lnTo>
                <a:lnTo>
                  <a:pt x="963727" y="24398"/>
                </a:lnTo>
                <a:lnTo>
                  <a:pt x="950947" y="0"/>
                </a:lnTo>
                <a:close/>
              </a:path>
            </a:pathLst>
          </a:custGeom>
        </p:spPr>
      </p:pic>
      <p:pic>
        <p:nvPicPr>
          <p:cNvPr id="27" name="图片 26">
            <a:extLst>
              <a:ext uri="{FF2B5EF4-FFF2-40B4-BE49-F238E27FC236}">
                <a16:creationId xmlns:a16="http://schemas.microsoft.com/office/drawing/2014/main" id="{CAFB8675-AF4F-CBE4-D2A6-AE2041CBF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6" y="3040855"/>
            <a:ext cx="3630168" cy="3630168"/>
          </a:xfrm>
          <a:prstGeom prst="rect">
            <a:avLst/>
          </a:prstGeom>
        </p:spPr>
      </p:pic>
      <p:pic>
        <p:nvPicPr>
          <p:cNvPr id="29" name="图片 28">
            <a:extLst>
              <a:ext uri="{FF2B5EF4-FFF2-40B4-BE49-F238E27FC236}">
                <a16:creationId xmlns:a16="http://schemas.microsoft.com/office/drawing/2014/main" id="{6A9D6B1D-02D9-5B5E-2916-7FB613D789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6572" y="3914086"/>
            <a:ext cx="2907528" cy="2907528"/>
          </a:xfrm>
          <a:prstGeom prst="rect">
            <a:avLst/>
          </a:prstGeom>
        </p:spPr>
      </p:pic>
      <p:pic>
        <p:nvPicPr>
          <p:cNvPr id="15" name="Picture 14">
            <a:extLst>
              <a:ext uri="{FF2B5EF4-FFF2-40B4-BE49-F238E27FC236}">
                <a16:creationId xmlns:a16="http://schemas.microsoft.com/office/drawing/2014/main" id="{72ECD9A3-CD4B-41B5-E216-546E3F94C568}"/>
              </a:ext>
            </a:extLst>
          </p:cNvPr>
          <p:cNvPicPr>
            <a:picLocks noChangeAspect="1"/>
          </p:cNvPicPr>
          <p:nvPr/>
        </p:nvPicPr>
        <p:blipFill>
          <a:blip r:embed="rId7"/>
          <a:stretch>
            <a:fillRect/>
          </a:stretch>
        </p:blipFill>
        <p:spPr>
          <a:xfrm>
            <a:off x="1362567" y="1624357"/>
            <a:ext cx="9510584" cy="4017612"/>
          </a:xfrm>
          <a:prstGeom prst="rect">
            <a:avLst/>
          </a:prstGeom>
        </p:spPr>
      </p:pic>
    </p:spTree>
    <p:custDataLst>
      <p:tags r:id="rId1"/>
    </p:custDataLst>
    <p:extLst>
      <p:ext uri="{BB962C8B-B14F-4D97-AF65-F5344CB8AC3E}">
        <p14:creationId xmlns:p14="http://schemas.microsoft.com/office/powerpoint/2010/main" val="271009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1000"/>
                                        <p:tgtEl>
                                          <p:spTgt spid="65"/>
                                        </p:tgtEl>
                                      </p:cBhvr>
                                    </p:animEffect>
                                    <p:anim calcmode="lin" valueType="num">
                                      <p:cBhvr>
                                        <p:cTn id="11" dur="1000" fill="hold"/>
                                        <p:tgtEl>
                                          <p:spTgt spid="65"/>
                                        </p:tgtEl>
                                        <p:attrNameLst>
                                          <p:attrName>ppt_x</p:attrName>
                                        </p:attrNameLst>
                                      </p:cBhvr>
                                      <p:tavLst>
                                        <p:tav tm="0">
                                          <p:val>
                                            <p:strVal val="#ppt_x"/>
                                          </p:val>
                                        </p:tav>
                                        <p:tav tm="100000">
                                          <p:val>
                                            <p:strVal val="#ppt_x"/>
                                          </p:val>
                                        </p:tav>
                                      </p:tavLst>
                                    </p:anim>
                                    <p:anim calcmode="lin" valueType="num">
                                      <p:cBhvr>
                                        <p:cTn id="12" dur="1000" fill="hold"/>
                                        <p:tgtEl>
                                          <p:spTgt spid="6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42"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418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EDC17DC-447E-B62D-1B7E-8B3655FA3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7310925C-E18B-9A1B-5FAC-6967F3DB8803}"/>
              </a:ext>
            </a:extLst>
          </p:cNvPr>
          <p:cNvGrpSpPr/>
          <p:nvPr/>
        </p:nvGrpSpPr>
        <p:grpSpPr>
          <a:xfrm>
            <a:off x="567797" y="788912"/>
            <a:ext cx="11129431" cy="5280175"/>
            <a:chOff x="1132114" y="902910"/>
            <a:chExt cx="9982200" cy="5090280"/>
          </a:xfrm>
        </p:grpSpPr>
        <p:grpSp>
          <p:nvGrpSpPr>
            <p:cNvPr id="10" name="组合 9">
              <a:extLst>
                <a:ext uri="{FF2B5EF4-FFF2-40B4-BE49-F238E27FC236}">
                  <a16:creationId xmlns:a16="http://schemas.microsoft.com/office/drawing/2014/main" id="{C2851717-17A4-2E98-047E-737B830E6FBA}"/>
                </a:ext>
              </a:extLst>
            </p:cNvPr>
            <p:cNvGrpSpPr/>
            <p:nvPr/>
          </p:nvGrpSpPr>
          <p:grpSpPr>
            <a:xfrm>
              <a:off x="1132114" y="1153886"/>
              <a:ext cx="9982200" cy="4839304"/>
              <a:chOff x="881743" y="913796"/>
              <a:chExt cx="10863942" cy="4839304"/>
            </a:xfrm>
            <a:solidFill>
              <a:srgbClr val="D75337"/>
            </a:solidFill>
          </p:grpSpPr>
          <p:sp>
            <p:nvSpPr>
              <p:cNvPr id="11" name="矩形 1">
                <a:extLst>
                  <a:ext uri="{FF2B5EF4-FFF2-40B4-BE49-F238E27FC236}">
                    <a16:creationId xmlns:a16="http://schemas.microsoft.com/office/drawing/2014/main" id="{477A4AB6-57AC-F719-5F8B-0B3630C22E5D}"/>
                  </a:ext>
                </a:extLst>
              </p:cNvPr>
              <p:cNvSpPr/>
              <p:nvPr/>
            </p:nvSpPr>
            <p:spPr>
              <a:xfrm>
                <a:off x="881743"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
                <a:extLst>
                  <a:ext uri="{FF2B5EF4-FFF2-40B4-BE49-F238E27FC236}">
                    <a16:creationId xmlns:a16="http://schemas.microsoft.com/office/drawing/2014/main" id="{B64554DC-B4D1-5720-8D00-BEC3ABBDF732}"/>
                  </a:ext>
                </a:extLst>
              </p:cNvPr>
              <p:cNvSpPr/>
              <p:nvPr/>
            </p:nvSpPr>
            <p:spPr>
              <a:xfrm flipH="1">
                <a:off x="6313714"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7" name="组合 6">
              <a:extLst>
                <a:ext uri="{FF2B5EF4-FFF2-40B4-BE49-F238E27FC236}">
                  <a16:creationId xmlns:a16="http://schemas.microsoft.com/office/drawing/2014/main" id="{ECA994A7-6760-B37D-B796-22BB4A1CE402}"/>
                </a:ext>
              </a:extLst>
            </p:cNvPr>
            <p:cNvGrpSpPr/>
            <p:nvPr/>
          </p:nvGrpSpPr>
          <p:grpSpPr>
            <a:xfrm>
              <a:off x="1211829" y="1028398"/>
              <a:ext cx="9768342" cy="4839304"/>
              <a:chOff x="881743" y="913796"/>
              <a:chExt cx="10863942" cy="4839304"/>
            </a:xfrm>
            <a:solidFill>
              <a:srgbClr val="D7B77C"/>
            </a:solidFill>
          </p:grpSpPr>
          <p:sp>
            <p:nvSpPr>
              <p:cNvPr id="8" name="矩形 1">
                <a:extLst>
                  <a:ext uri="{FF2B5EF4-FFF2-40B4-BE49-F238E27FC236}">
                    <a16:creationId xmlns:a16="http://schemas.microsoft.com/office/drawing/2014/main" id="{BE920414-A7D3-1096-A435-24B69AEF7A1A}"/>
                  </a:ext>
                </a:extLst>
              </p:cNvPr>
              <p:cNvSpPr/>
              <p:nvPr/>
            </p:nvSpPr>
            <p:spPr>
              <a:xfrm>
                <a:off x="881743"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1">
                <a:extLst>
                  <a:ext uri="{FF2B5EF4-FFF2-40B4-BE49-F238E27FC236}">
                    <a16:creationId xmlns:a16="http://schemas.microsoft.com/office/drawing/2014/main" id="{B31A7541-C8CB-EF4F-94D8-DD0175509F01}"/>
                  </a:ext>
                </a:extLst>
              </p:cNvPr>
              <p:cNvSpPr/>
              <p:nvPr/>
            </p:nvSpPr>
            <p:spPr>
              <a:xfrm flipH="1">
                <a:off x="6313714"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5" name="组合 4">
              <a:extLst>
                <a:ext uri="{FF2B5EF4-FFF2-40B4-BE49-F238E27FC236}">
                  <a16:creationId xmlns:a16="http://schemas.microsoft.com/office/drawing/2014/main" id="{8D338227-CCE0-3FA7-221B-C80B94B1D5C3}"/>
                </a:ext>
              </a:extLst>
            </p:cNvPr>
            <p:cNvGrpSpPr/>
            <p:nvPr/>
          </p:nvGrpSpPr>
          <p:grpSpPr>
            <a:xfrm>
              <a:off x="1325514" y="902910"/>
              <a:ext cx="9535886" cy="4839304"/>
              <a:chOff x="837247" y="913796"/>
              <a:chExt cx="10863943" cy="4839304"/>
            </a:xfrm>
            <a:solidFill>
              <a:srgbClr val="FFF4D9"/>
            </a:solidFill>
          </p:grpSpPr>
          <p:sp>
            <p:nvSpPr>
              <p:cNvPr id="2" name="矩形 1">
                <a:extLst>
                  <a:ext uri="{FF2B5EF4-FFF2-40B4-BE49-F238E27FC236}">
                    <a16:creationId xmlns:a16="http://schemas.microsoft.com/office/drawing/2014/main" id="{9781A5E0-16AE-B832-2B28-8674CA5C8149}"/>
                  </a:ext>
                </a:extLst>
              </p:cNvPr>
              <p:cNvSpPr/>
              <p:nvPr/>
            </p:nvSpPr>
            <p:spPr>
              <a:xfrm>
                <a:off x="837247" y="913796"/>
                <a:ext cx="5431972"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矩形 1">
                <a:extLst>
                  <a:ext uri="{FF2B5EF4-FFF2-40B4-BE49-F238E27FC236}">
                    <a16:creationId xmlns:a16="http://schemas.microsoft.com/office/drawing/2014/main" id="{69B55B95-6442-0461-5C22-9E2C70127913}"/>
                  </a:ext>
                </a:extLst>
              </p:cNvPr>
              <p:cNvSpPr/>
              <p:nvPr/>
            </p:nvSpPr>
            <p:spPr>
              <a:xfrm flipH="1">
                <a:off x="6269219" y="913796"/>
                <a:ext cx="5431971" cy="4839304"/>
              </a:xfrm>
              <a:custGeom>
                <a:avLst/>
                <a:gdLst>
                  <a:gd name="connsiteX0" fmla="*/ 0 w 5431971"/>
                  <a:gd name="connsiteY0" fmla="*/ 0 h 4495800"/>
                  <a:gd name="connsiteX1" fmla="*/ 5431971 w 5431971"/>
                  <a:gd name="connsiteY1" fmla="*/ 0 h 4495800"/>
                  <a:gd name="connsiteX2" fmla="*/ 5431971 w 5431971"/>
                  <a:gd name="connsiteY2" fmla="*/ 4495800 h 4495800"/>
                  <a:gd name="connsiteX3" fmla="*/ 0 w 5431971"/>
                  <a:gd name="connsiteY3" fmla="*/ 4495800 h 4495800"/>
                  <a:gd name="connsiteX4" fmla="*/ 0 w 5431971"/>
                  <a:gd name="connsiteY4" fmla="*/ 0 h 4495800"/>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 name="connsiteX0" fmla="*/ 0 w 5431971"/>
                  <a:gd name="connsiteY0" fmla="*/ 343504 h 4839304"/>
                  <a:gd name="connsiteX1" fmla="*/ 5431971 w 5431971"/>
                  <a:gd name="connsiteY1" fmla="*/ 343504 h 4839304"/>
                  <a:gd name="connsiteX2" fmla="*/ 5431971 w 5431971"/>
                  <a:gd name="connsiteY2" fmla="*/ 4839304 h 4839304"/>
                  <a:gd name="connsiteX3" fmla="*/ 0 w 5431971"/>
                  <a:gd name="connsiteY3" fmla="*/ 4839304 h 4839304"/>
                  <a:gd name="connsiteX4" fmla="*/ 0 w 5431971"/>
                  <a:gd name="connsiteY4" fmla="*/ 343504 h 4839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971" h="4839304">
                    <a:moveTo>
                      <a:pt x="0" y="343504"/>
                    </a:moveTo>
                    <a:cubicBezTo>
                      <a:pt x="3552371" y="-429381"/>
                      <a:pt x="3621314" y="343504"/>
                      <a:pt x="5431971" y="343504"/>
                    </a:cubicBezTo>
                    <a:lnTo>
                      <a:pt x="5431971" y="4839304"/>
                    </a:lnTo>
                    <a:cubicBezTo>
                      <a:pt x="3621314" y="4839304"/>
                      <a:pt x="1843314" y="3685419"/>
                      <a:pt x="0" y="4839304"/>
                    </a:cubicBezTo>
                    <a:lnTo>
                      <a:pt x="0" y="3435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pic>
        <p:nvPicPr>
          <p:cNvPr id="65" name="图片 64">
            <a:extLst>
              <a:ext uri="{FF2B5EF4-FFF2-40B4-BE49-F238E27FC236}">
                <a16:creationId xmlns:a16="http://schemas.microsoft.com/office/drawing/2014/main" id="{ABE77920-36B3-9C81-D2F0-7F1F369DB0CD}"/>
              </a:ext>
            </a:extLst>
          </p:cNvPr>
          <p:cNvPicPr>
            <a:picLocks noChangeAspect="1"/>
          </p:cNvPicPr>
          <p:nvPr/>
        </p:nvPicPr>
        <p:blipFill rotWithShape="1">
          <a:blip r:embed="rId4">
            <a:extLst>
              <a:ext uri="{28A0092B-C50C-407E-A947-70E740481C1C}">
                <a14:useLocalDpi xmlns:a14="http://schemas.microsoft.com/office/drawing/2010/main" val="0"/>
              </a:ext>
            </a:extLst>
          </a:blip>
          <a:srcRect l="49625" t="45452" r="18636" b="4974"/>
          <a:stretch/>
        </p:blipFill>
        <p:spPr>
          <a:xfrm>
            <a:off x="729317" y="648434"/>
            <a:ext cx="2871938" cy="2523257"/>
          </a:xfrm>
          <a:custGeom>
            <a:avLst/>
            <a:gdLst>
              <a:gd name="connsiteX0" fmla="*/ 1228446 w 2168246"/>
              <a:gd name="connsiteY0" fmla="*/ 0 h 1905000"/>
              <a:gd name="connsiteX1" fmla="*/ 1380846 w 2168246"/>
              <a:gd name="connsiteY1" fmla="*/ 88900 h 1905000"/>
              <a:gd name="connsiteX2" fmla="*/ 1634846 w 2168246"/>
              <a:gd name="connsiteY2" fmla="*/ 76200 h 1905000"/>
              <a:gd name="connsiteX3" fmla="*/ 1876146 w 2168246"/>
              <a:gd name="connsiteY3" fmla="*/ 292100 h 1905000"/>
              <a:gd name="connsiteX4" fmla="*/ 2130146 w 2168246"/>
              <a:gd name="connsiteY4" fmla="*/ 635000 h 1905000"/>
              <a:gd name="connsiteX5" fmla="*/ 2168246 w 2168246"/>
              <a:gd name="connsiteY5" fmla="*/ 939800 h 1905000"/>
              <a:gd name="connsiteX6" fmla="*/ 1901546 w 2168246"/>
              <a:gd name="connsiteY6" fmla="*/ 1054100 h 1905000"/>
              <a:gd name="connsiteX7" fmla="*/ 1571346 w 2168246"/>
              <a:gd name="connsiteY7" fmla="*/ 1104900 h 1905000"/>
              <a:gd name="connsiteX8" fmla="*/ 1266546 w 2168246"/>
              <a:gd name="connsiteY8" fmla="*/ 1181100 h 1905000"/>
              <a:gd name="connsiteX9" fmla="*/ 1101446 w 2168246"/>
              <a:gd name="connsiteY9" fmla="*/ 1244600 h 1905000"/>
              <a:gd name="connsiteX10" fmla="*/ 758546 w 2168246"/>
              <a:gd name="connsiteY10" fmla="*/ 1485900 h 1905000"/>
              <a:gd name="connsiteX11" fmla="*/ 606146 w 2168246"/>
              <a:gd name="connsiteY11" fmla="*/ 1701800 h 1905000"/>
              <a:gd name="connsiteX12" fmla="*/ 415646 w 2168246"/>
              <a:gd name="connsiteY12" fmla="*/ 1816100 h 1905000"/>
              <a:gd name="connsiteX13" fmla="*/ 148946 w 2168246"/>
              <a:gd name="connsiteY13" fmla="*/ 1905000 h 1905000"/>
              <a:gd name="connsiteX14" fmla="*/ 0 w 2168246"/>
              <a:gd name="connsiteY14" fmla="*/ 1756054 h 1905000"/>
              <a:gd name="connsiteX15" fmla="*/ 31683 w 2168246"/>
              <a:gd name="connsiteY15" fmla="*/ 1736252 h 1905000"/>
              <a:gd name="connsiteX16" fmla="*/ 86579 w 2168246"/>
              <a:gd name="connsiteY16" fmla="*/ 1620361 h 1905000"/>
              <a:gd name="connsiteX17" fmla="*/ 153674 w 2168246"/>
              <a:gd name="connsiteY17" fmla="*/ 1565465 h 1905000"/>
              <a:gd name="connsiteX18" fmla="*/ 342760 w 2168246"/>
              <a:gd name="connsiteY18" fmla="*/ 1449574 h 1905000"/>
              <a:gd name="connsiteX19" fmla="*/ 342760 w 2168246"/>
              <a:gd name="connsiteY19" fmla="*/ 1443475 h 1905000"/>
              <a:gd name="connsiteX20" fmla="*/ 415954 w 2168246"/>
              <a:gd name="connsiteY20" fmla="*/ 1382479 h 1905000"/>
              <a:gd name="connsiteX21" fmla="*/ 592840 w 2168246"/>
              <a:gd name="connsiteY21" fmla="*/ 1290986 h 1905000"/>
              <a:gd name="connsiteX22" fmla="*/ 592879 w 2168246"/>
              <a:gd name="connsiteY22" fmla="*/ 1265138 h 1905000"/>
              <a:gd name="connsiteX23" fmla="*/ 644246 w 2168246"/>
              <a:gd name="connsiteY23" fmla="*/ 1231900 h 1905000"/>
              <a:gd name="connsiteX24" fmla="*/ 847446 w 2168246"/>
              <a:gd name="connsiteY24" fmla="*/ 1028700 h 1905000"/>
              <a:gd name="connsiteX25" fmla="*/ 961746 w 2168246"/>
              <a:gd name="connsiteY25" fmla="*/ 812800 h 1905000"/>
              <a:gd name="connsiteX26" fmla="*/ 961746 w 2168246"/>
              <a:gd name="connsiteY26" fmla="*/ 673100 h 1905000"/>
              <a:gd name="connsiteX27" fmla="*/ 936346 w 2168246"/>
              <a:gd name="connsiteY27" fmla="*/ 558800 h 1905000"/>
              <a:gd name="connsiteX28" fmla="*/ 822046 w 2168246"/>
              <a:gd name="connsiteY28" fmla="*/ 419100 h 1905000"/>
              <a:gd name="connsiteX29" fmla="*/ 669646 w 2168246"/>
              <a:gd name="connsiteY29" fmla="*/ 228600 h 1905000"/>
              <a:gd name="connsiteX30" fmla="*/ 898246 w 2168246"/>
              <a:gd name="connsiteY30" fmla="*/ 25400 h 1905000"/>
              <a:gd name="connsiteX31" fmla="*/ 1228446 w 2168246"/>
              <a:gd name="connsiteY31"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68246" h="1905000">
                <a:moveTo>
                  <a:pt x="1228446" y="0"/>
                </a:moveTo>
                <a:lnTo>
                  <a:pt x="1380846" y="88900"/>
                </a:lnTo>
                <a:lnTo>
                  <a:pt x="1634846" y="76200"/>
                </a:lnTo>
                <a:lnTo>
                  <a:pt x="1876146" y="292100"/>
                </a:lnTo>
                <a:lnTo>
                  <a:pt x="2130146" y="635000"/>
                </a:lnTo>
                <a:lnTo>
                  <a:pt x="2168246" y="939800"/>
                </a:lnTo>
                <a:lnTo>
                  <a:pt x="1901546" y="1054100"/>
                </a:lnTo>
                <a:lnTo>
                  <a:pt x="1571346" y="1104900"/>
                </a:lnTo>
                <a:lnTo>
                  <a:pt x="1266546" y="1181100"/>
                </a:lnTo>
                <a:lnTo>
                  <a:pt x="1101446" y="1244600"/>
                </a:lnTo>
                <a:lnTo>
                  <a:pt x="758546" y="1485900"/>
                </a:lnTo>
                <a:lnTo>
                  <a:pt x="606146" y="1701800"/>
                </a:lnTo>
                <a:lnTo>
                  <a:pt x="415646" y="1816100"/>
                </a:lnTo>
                <a:lnTo>
                  <a:pt x="148946" y="1905000"/>
                </a:lnTo>
                <a:lnTo>
                  <a:pt x="0" y="1756054"/>
                </a:lnTo>
                <a:lnTo>
                  <a:pt x="31683" y="1736252"/>
                </a:lnTo>
                <a:cubicBezTo>
                  <a:pt x="45426" y="1699603"/>
                  <a:pt x="61462" y="1649910"/>
                  <a:pt x="86579" y="1620361"/>
                </a:cubicBezTo>
                <a:cubicBezTo>
                  <a:pt x="105294" y="1598343"/>
                  <a:pt x="131310" y="1583764"/>
                  <a:pt x="153674" y="1565465"/>
                </a:cubicBezTo>
                <a:lnTo>
                  <a:pt x="342760" y="1449574"/>
                </a:lnTo>
                <a:cubicBezTo>
                  <a:pt x="342760" y="1447541"/>
                  <a:pt x="341458" y="1445036"/>
                  <a:pt x="342760" y="1443475"/>
                </a:cubicBezTo>
                <a:cubicBezTo>
                  <a:pt x="367975" y="1413216"/>
                  <a:pt x="383031" y="1405996"/>
                  <a:pt x="415954" y="1382479"/>
                </a:cubicBezTo>
                <a:lnTo>
                  <a:pt x="592840" y="1290986"/>
                </a:lnTo>
                <a:lnTo>
                  <a:pt x="592879" y="1265138"/>
                </a:lnTo>
                <a:lnTo>
                  <a:pt x="644246" y="1231900"/>
                </a:lnTo>
                <a:lnTo>
                  <a:pt x="847446" y="1028700"/>
                </a:lnTo>
                <a:lnTo>
                  <a:pt x="961746" y="812800"/>
                </a:lnTo>
                <a:lnTo>
                  <a:pt x="961746" y="673100"/>
                </a:lnTo>
                <a:lnTo>
                  <a:pt x="936346" y="558800"/>
                </a:lnTo>
                <a:lnTo>
                  <a:pt x="822046" y="419100"/>
                </a:lnTo>
                <a:lnTo>
                  <a:pt x="669646" y="228600"/>
                </a:lnTo>
                <a:lnTo>
                  <a:pt x="898246" y="25400"/>
                </a:lnTo>
                <a:lnTo>
                  <a:pt x="1228446" y="0"/>
                </a:lnTo>
                <a:close/>
              </a:path>
            </a:pathLst>
          </a:custGeom>
        </p:spPr>
      </p:pic>
      <p:pic>
        <p:nvPicPr>
          <p:cNvPr id="23" name="图片 22">
            <a:extLst>
              <a:ext uri="{FF2B5EF4-FFF2-40B4-BE49-F238E27FC236}">
                <a16:creationId xmlns:a16="http://schemas.microsoft.com/office/drawing/2014/main" id="{B6E55918-FD28-D75E-24E6-94B8DF5B4435}"/>
              </a:ext>
            </a:extLst>
          </p:cNvPr>
          <p:cNvPicPr>
            <a:picLocks noChangeAspect="1"/>
          </p:cNvPicPr>
          <p:nvPr/>
        </p:nvPicPr>
        <p:blipFill rotWithShape="1">
          <a:blip r:embed="rId4">
            <a:extLst>
              <a:ext uri="{28A0092B-C50C-407E-A947-70E740481C1C}">
                <a14:useLocalDpi xmlns:a14="http://schemas.microsoft.com/office/drawing/2010/main" val="0"/>
              </a:ext>
            </a:extLst>
          </a:blip>
          <a:srcRect l="47946"/>
          <a:stretch/>
        </p:blipFill>
        <p:spPr>
          <a:xfrm>
            <a:off x="7945868" y="374315"/>
            <a:ext cx="4274610" cy="4619220"/>
          </a:xfrm>
          <a:custGeom>
            <a:avLst/>
            <a:gdLst>
              <a:gd name="connsiteX0" fmla="*/ 950947 w 3556030"/>
              <a:gd name="connsiteY0" fmla="*/ 0 h 3842710"/>
              <a:gd name="connsiteX1" fmla="*/ 3556030 w 3556030"/>
              <a:gd name="connsiteY1" fmla="*/ 0 h 3842710"/>
              <a:gd name="connsiteX2" fmla="*/ 3556030 w 3556030"/>
              <a:gd name="connsiteY2" fmla="*/ 3842710 h 3842710"/>
              <a:gd name="connsiteX3" fmla="*/ 0 w 3556030"/>
              <a:gd name="connsiteY3" fmla="*/ 3842710 h 3842710"/>
              <a:gd name="connsiteX4" fmla="*/ 0 w 3556030"/>
              <a:gd name="connsiteY4" fmla="*/ 3553569 h 3842710"/>
              <a:gd name="connsiteX5" fmla="*/ 5899 w 3556030"/>
              <a:gd name="connsiteY5" fmla="*/ 3552189 h 3842710"/>
              <a:gd name="connsiteX6" fmla="*/ 48796 w 3556030"/>
              <a:gd name="connsiteY6" fmla="*/ 3543833 h 3842710"/>
              <a:gd name="connsiteX7" fmla="*/ 114706 w 3556030"/>
              <a:gd name="connsiteY7" fmla="*/ 3502639 h 3842710"/>
              <a:gd name="connsiteX8" fmla="*/ 263652 w 3556030"/>
              <a:gd name="connsiteY8" fmla="*/ 3651585 h 3842710"/>
              <a:gd name="connsiteX9" fmla="*/ 530352 w 3556030"/>
              <a:gd name="connsiteY9" fmla="*/ 3562685 h 3842710"/>
              <a:gd name="connsiteX10" fmla="*/ 720852 w 3556030"/>
              <a:gd name="connsiteY10" fmla="*/ 3448385 h 3842710"/>
              <a:gd name="connsiteX11" fmla="*/ 873252 w 3556030"/>
              <a:gd name="connsiteY11" fmla="*/ 3232485 h 3842710"/>
              <a:gd name="connsiteX12" fmla="*/ 1216152 w 3556030"/>
              <a:gd name="connsiteY12" fmla="*/ 2991185 h 3842710"/>
              <a:gd name="connsiteX13" fmla="*/ 1381252 w 3556030"/>
              <a:gd name="connsiteY13" fmla="*/ 2927685 h 3842710"/>
              <a:gd name="connsiteX14" fmla="*/ 1686052 w 3556030"/>
              <a:gd name="connsiteY14" fmla="*/ 2851485 h 3842710"/>
              <a:gd name="connsiteX15" fmla="*/ 2016252 w 3556030"/>
              <a:gd name="connsiteY15" fmla="*/ 2800685 h 3842710"/>
              <a:gd name="connsiteX16" fmla="*/ 2282952 w 3556030"/>
              <a:gd name="connsiteY16" fmla="*/ 2686385 h 3842710"/>
              <a:gd name="connsiteX17" fmla="*/ 2244852 w 3556030"/>
              <a:gd name="connsiteY17" fmla="*/ 2381585 h 3842710"/>
              <a:gd name="connsiteX18" fmla="*/ 1990852 w 3556030"/>
              <a:gd name="connsiteY18" fmla="*/ 2038685 h 3842710"/>
              <a:gd name="connsiteX19" fmla="*/ 1749552 w 3556030"/>
              <a:gd name="connsiteY19" fmla="*/ 1822785 h 3842710"/>
              <a:gd name="connsiteX20" fmla="*/ 1495552 w 3556030"/>
              <a:gd name="connsiteY20" fmla="*/ 1835485 h 3842710"/>
              <a:gd name="connsiteX21" fmla="*/ 1343152 w 3556030"/>
              <a:gd name="connsiteY21" fmla="*/ 1746585 h 3842710"/>
              <a:gd name="connsiteX22" fmla="*/ 1012952 w 3556030"/>
              <a:gd name="connsiteY22" fmla="*/ 1771985 h 3842710"/>
              <a:gd name="connsiteX23" fmla="*/ 784352 w 3556030"/>
              <a:gd name="connsiteY23" fmla="*/ 1975185 h 3842710"/>
              <a:gd name="connsiteX24" fmla="*/ 936752 w 3556030"/>
              <a:gd name="connsiteY24" fmla="*/ 2165685 h 3842710"/>
              <a:gd name="connsiteX25" fmla="*/ 1051052 w 3556030"/>
              <a:gd name="connsiteY25" fmla="*/ 2305385 h 3842710"/>
              <a:gd name="connsiteX26" fmla="*/ 1076452 w 3556030"/>
              <a:gd name="connsiteY26" fmla="*/ 2419685 h 3842710"/>
              <a:gd name="connsiteX27" fmla="*/ 1076452 w 3556030"/>
              <a:gd name="connsiteY27" fmla="*/ 2559385 h 3842710"/>
              <a:gd name="connsiteX28" fmla="*/ 962152 w 3556030"/>
              <a:gd name="connsiteY28" fmla="*/ 2775285 h 3842710"/>
              <a:gd name="connsiteX29" fmla="*/ 758952 w 3556030"/>
              <a:gd name="connsiteY29" fmla="*/ 2978485 h 3842710"/>
              <a:gd name="connsiteX30" fmla="*/ 707585 w 3556030"/>
              <a:gd name="connsiteY30" fmla="*/ 3011723 h 3842710"/>
              <a:gd name="connsiteX31" fmla="*/ 707598 w 3556030"/>
              <a:gd name="connsiteY31" fmla="*/ 3003126 h 3842710"/>
              <a:gd name="connsiteX32" fmla="*/ 744144 w 3556030"/>
              <a:gd name="connsiteY32" fmla="*/ 2714295 h 3842710"/>
              <a:gd name="connsiteX33" fmla="*/ 774641 w 3556030"/>
              <a:gd name="connsiteY33" fmla="*/ 2476413 h 3842710"/>
              <a:gd name="connsiteX34" fmla="*/ 768542 w 3556030"/>
              <a:gd name="connsiteY34" fmla="*/ 2397119 h 3842710"/>
              <a:gd name="connsiteX35" fmla="*/ 658750 w 3556030"/>
              <a:gd name="connsiteY35" fmla="*/ 1964052 h 3842710"/>
              <a:gd name="connsiteX36" fmla="*/ 518461 w 3556030"/>
              <a:gd name="connsiteY36" fmla="*/ 1744468 h 3842710"/>
              <a:gd name="connsiteX37" fmla="*/ 372072 w 3556030"/>
              <a:gd name="connsiteY37" fmla="*/ 1549283 h 3842710"/>
              <a:gd name="connsiteX38" fmla="*/ 298878 w 3556030"/>
              <a:gd name="connsiteY38" fmla="*/ 1250405 h 3842710"/>
              <a:gd name="connsiteX39" fmla="*/ 853936 w 3556030"/>
              <a:gd name="connsiteY39" fmla="*/ 835637 h 3842710"/>
              <a:gd name="connsiteX40" fmla="*/ 963727 w 3556030"/>
              <a:gd name="connsiteY40" fmla="*/ 24398 h 3842710"/>
              <a:gd name="connsiteX41" fmla="*/ 950947 w 3556030"/>
              <a:gd name="connsiteY41" fmla="*/ 0 h 384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56030" h="3842710">
                <a:moveTo>
                  <a:pt x="950947" y="0"/>
                </a:moveTo>
                <a:lnTo>
                  <a:pt x="3556030" y="0"/>
                </a:lnTo>
                <a:lnTo>
                  <a:pt x="3556030" y="3842710"/>
                </a:lnTo>
                <a:lnTo>
                  <a:pt x="0" y="3842710"/>
                </a:lnTo>
                <a:lnTo>
                  <a:pt x="0" y="3553569"/>
                </a:lnTo>
                <a:lnTo>
                  <a:pt x="5899" y="3552189"/>
                </a:lnTo>
                <a:cubicBezTo>
                  <a:pt x="20198" y="3549404"/>
                  <a:pt x="34564" y="3546883"/>
                  <a:pt x="48796" y="3543833"/>
                </a:cubicBezTo>
                <a:lnTo>
                  <a:pt x="114706" y="3502639"/>
                </a:lnTo>
                <a:lnTo>
                  <a:pt x="263652" y="3651585"/>
                </a:lnTo>
                <a:lnTo>
                  <a:pt x="530352" y="3562685"/>
                </a:lnTo>
                <a:lnTo>
                  <a:pt x="720852" y="3448385"/>
                </a:lnTo>
                <a:lnTo>
                  <a:pt x="873252" y="3232485"/>
                </a:lnTo>
                <a:lnTo>
                  <a:pt x="1216152" y="2991185"/>
                </a:lnTo>
                <a:lnTo>
                  <a:pt x="1381252" y="2927685"/>
                </a:lnTo>
                <a:lnTo>
                  <a:pt x="1686052" y="2851485"/>
                </a:lnTo>
                <a:lnTo>
                  <a:pt x="2016252" y="2800685"/>
                </a:lnTo>
                <a:lnTo>
                  <a:pt x="2282952" y="2686385"/>
                </a:lnTo>
                <a:lnTo>
                  <a:pt x="2244852" y="2381585"/>
                </a:lnTo>
                <a:lnTo>
                  <a:pt x="1990852" y="2038685"/>
                </a:lnTo>
                <a:lnTo>
                  <a:pt x="1749552" y="1822785"/>
                </a:lnTo>
                <a:lnTo>
                  <a:pt x="1495552" y="1835485"/>
                </a:lnTo>
                <a:lnTo>
                  <a:pt x="1343152" y="1746585"/>
                </a:lnTo>
                <a:lnTo>
                  <a:pt x="1012952" y="1771985"/>
                </a:lnTo>
                <a:lnTo>
                  <a:pt x="784352" y="1975185"/>
                </a:lnTo>
                <a:lnTo>
                  <a:pt x="936752" y="2165685"/>
                </a:lnTo>
                <a:lnTo>
                  <a:pt x="1051052" y="2305385"/>
                </a:lnTo>
                <a:lnTo>
                  <a:pt x="1076452" y="2419685"/>
                </a:lnTo>
                <a:lnTo>
                  <a:pt x="1076452" y="2559385"/>
                </a:lnTo>
                <a:lnTo>
                  <a:pt x="962152" y="2775285"/>
                </a:lnTo>
                <a:lnTo>
                  <a:pt x="758952" y="2978485"/>
                </a:lnTo>
                <a:lnTo>
                  <a:pt x="707585" y="3011723"/>
                </a:lnTo>
                <a:lnTo>
                  <a:pt x="707598" y="3003126"/>
                </a:lnTo>
                <a:cubicBezTo>
                  <a:pt x="708014" y="2941458"/>
                  <a:pt x="711705" y="2990021"/>
                  <a:pt x="744144" y="2714295"/>
                </a:cubicBezTo>
                <a:lnTo>
                  <a:pt x="774641" y="2476413"/>
                </a:lnTo>
                <a:cubicBezTo>
                  <a:pt x="774641" y="2437681"/>
                  <a:pt x="775248" y="2464184"/>
                  <a:pt x="768542" y="2397119"/>
                </a:cubicBezTo>
                <a:lnTo>
                  <a:pt x="658750" y="1964052"/>
                </a:lnTo>
                <a:lnTo>
                  <a:pt x="518461" y="1744468"/>
                </a:lnTo>
                <a:lnTo>
                  <a:pt x="372072" y="1549283"/>
                </a:lnTo>
                <a:lnTo>
                  <a:pt x="298878" y="1250405"/>
                </a:lnTo>
                <a:lnTo>
                  <a:pt x="853936" y="835637"/>
                </a:lnTo>
                <a:lnTo>
                  <a:pt x="963727" y="24398"/>
                </a:lnTo>
                <a:lnTo>
                  <a:pt x="950947" y="0"/>
                </a:lnTo>
                <a:close/>
              </a:path>
            </a:pathLst>
          </a:custGeom>
        </p:spPr>
      </p:pic>
      <p:pic>
        <p:nvPicPr>
          <p:cNvPr id="27" name="图片 26">
            <a:extLst>
              <a:ext uri="{FF2B5EF4-FFF2-40B4-BE49-F238E27FC236}">
                <a16:creationId xmlns:a16="http://schemas.microsoft.com/office/drawing/2014/main" id="{CAFB8675-AF4F-CBE4-D2A6-AE2041CBF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6" y="3040855"/>
            <a:ext cx="3630168" cy="3630168"/>
          </a:xfrm>
          <a:prstGeom prst="rect">
            <a:avLst/>
          </a:prstGeom>
        </p:spPr>
      </p:pic>
      <p:pic>
        <p:nvPicPr>
          <p:cNvPr id="29" name="图片 28">
            <a:extLst>
              <a:ext uri="{FF2B5EF4-FFF2-40B4-BE49-F238E27FC236}">
                <a16:creationId xmlns:a16="http://schemas.microsoft.com/office/drawing/2014/main" id="{6A9D6B1D-02D9-5B5E-2916-7FB613D789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6572" y="3914086"/>
            <a:ext cx="2907528" cy="2907528"/>
          </a:xfrm>
          <a:prstGeom prst="rect">
            <a:avLst/>
          </a:prstGeom>
        </p:spPr>
      </p:pic>
      <p:pic>
        <p:nvPicPr>
          <p:cNvPr id="15" name="Picture 14">
            <a:extLst>
              <a:ext uri="{FF2B5EF4-FFF2-40B4-BE49-F238E27FC236}">
                <a16:creationId xmlns:a16="http://schemas.microsoft.com/office/drawing/2014/main" id="{816CBDA1-A424-2112-B635-E03F076FF6EB}"/>
              </a:ext>
            </a:extLst>
          </p:cNvPr>
          <p:cNvPicPr>
            <a:picLocks noChangeAspect="1"/>
          </p:cNvPicPr>
          <p:nvPr/>
        </p:nvPicPr>
        <p:blipFill>
          <a:blip r:embed="rId7"/>
          <a:stretch>
            <a:fillRect/>
          </a:stretch>
        </p:blipFill>
        <p:spPr>
          <a:xfrm>
            <a:off x="1458762" y="1448614"/>
            <a:ext cx="9455716" cy="4017612"/>
          </a:xfrm>
          <a:prstGeom prst="rect">
            <a:avLst/>
          </a:prstGeom>
        </p:spPr>
      </p:pic>
    </p:spTree>
    <p:custDataLst>
      <p:tags r:id="rId1"/>
    </p:custDataLst>
    <p:extLst>
      <p:ext uri="{BB962C8B-B14F-4D97-AF65-F5344CB8AC3E}">
        <p14:creationId xmlns:p14="http://schemas.microsoft.com/office/powerpoint/2010/main" val="2953094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1000"/>
                                        <p:tgtEl>
                                          <p:spTgt spid="65"/>
                                        </p:tgtEl>
                                      </p:cBhvr>
                                    </p:animEffect>
                                    <p:anim calcmode="lin" valueType="num">
                                      <p:cBhvr>
                                        <p:cTn id="11" dur="1000" fill="hold"/>
                                        <p:tgtEl>
                                          <p:spTgt spid="65"/>
                                        </p:tgtEl>
                                        <p:attrNameLst>
                                          <p:attrName>ppt_x</p:attrName>
                                        </p:attrNameLst>
                                      </p:cBhvr>
                                      <p:tavLst>
                                        <p:tav tm="0">
                                          <p:val>
                                            <p:strVal val="#ppt_x"/>
                                          </p:val>
                                        </p:tav>
                                        <p:tav tm="100000">
                                          <p:val>
                                            <p:strVal val="#ppt_x"/>
                                          </p:val>
                                        </p:tav>
                                      </p:tavLst>
                                    </p:anim>
                                    <p:anim calcmode="lin" valueType="num">
                                      <p:cBhvr>
                                        <p:cTn id="12" dur="1000" fill="hold"/>
                                        <p:tgtEl>
                                          <p:spTgt spid="6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442"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C7460E3-68D9-37DB-2F80-71CDF106FE21}"/>
              </a:ext>
            </a:extLst>
          </p:cNvPr>
          <p:cNvSpPr txBox="1"/>
          <p:nvPr/>
        </p:nvSpPr>
        <p:spPr>
          <a:xfrm>
            <a:off x="2208658" y="297492"/>
            <a:ext cx="7368480" cy="646331"/>
          </a:xfrm>
          <a:prstGeom prst="rect">
            <a:avLst/>
          </a:prstGeom>
          <a:noFill/>
        </p:spPr>
        <p:txBody>
          <a:bodyPr wrap="square">
            <a:spAutoFit/>
          </a:bodyPr>
          <a:lstStyle/>
          <a:p>
            <a:pPr algn="just">
              <a:defRPr/>
            </a:pPr>
            <a:r>
              <a:rPr lang="en-US" sz="3600" b="1" kern="0" dirty="0">
                <a:latin typeface="Cambria" panose="02040503050406030204" pitchFamily="18" charset="0"/>
              </a:rPr>
              <a:t>Quan </a:t>
            </a:r>
            <a:r>
              <a:rPr lang="en-US" sz="3600" b="1" kern="0" dirty="0" err="1">
                <a:latin typeface="Cambria" panose="02040503050406030204" pitchFamily="18" charset="0"/>
              </a:rPr>
              <a:t>sát</a:t>
            </a:r>
            <a:r>
              <a:rPr lang="en-US" sz="3600" b="1" kern="0" dirty="0">
                <a:latin typeface="Cambria" panose="02040503050406030204" pitchFamily="18" charset="0"/>
              </a:rPr>
              <a:t> </a:t>
            </a:r>
            <a:r>
              <a:rPr lang="en-US" sz="3600" b="1" kern="0" dirty="0" err="1">
                <a:latin typeface="Cambria" panose="02040503050406030204" pitchFamily="18" charset="0"/>
              </a:rPr>
              <a:t>tranh</a:t>
            </a:r>
            <a:r>
              <a:rPr lang="en-US" sz="3600" b="1" kern="0" dirty="0">
                <a:latin typeface="Cambria" panose="02040503050406030204" pitchFamily="18" charset="0"/>
              </a:rPr>
              <a:t> </a:t>
            </a:r>
            <a:r>
              <a:rPr lang="en-US" sz="3600" b="1" kern="0" dirty="0" err="1">
                <a:latin typeface="Cambria" panose="02040503050406030204" pitchFamily="18" charset="0"/>
              </a:rPr>
              <a:t>và</a:t>
            </a:r>
            <a:r>
              <a:rPr lang="en-US" sz="3600" b="1" kern="0" dirty="0">
                <a:latin typeface="Cambria" panose="02040503050406030204" pitchFamily="18" charset="0"/>
              </a:rPr>
              <a:t> </a:t>
            </a:r>
            <a:r>
              <a:rPr lang="en-US" sz="3600" b="1" kern="0" dirty="0" err="1">
                <a:latin typeface="Cambria" panose="02040503050406030204" pitchFamily="18" charset="0"/>
              </a:rPr>
              <a:t>trả</a:t>
            </a:r>
            <a:r>
              <a:rPr lang="en-US" sz="3600" b="1" kern="0" dirty="0">
                <a:latin typeface="Cambria" panose="02040503050406030204" pitchFamily="18" charset="0"/>
              </a:rPr>
              <a:t> </a:t>
            </a:r>
            <a:r>
              <a:rPr lang="en-US" sz="3600" b="1" kern="0" dirty="0" err="1">
                <a:latin typeface="Cambria" panose="02040503050406030204" pitchFamily="18" charset="0"/>
              </a:rPr>
              <a:t>lời</a:t>
            </a:r>
            <a:r>
              <a:rPr lang="en-US" sz="3600" b="1" kern="0" dirty="0">
                <a:latin typeface="Cambria" panose="02040503050406030204" pitchFamily="18" charset="0"/>
              </a:rPr>
              <a:t> </a:t>
            </a:r>
            <a:r>
              <a:rPr lang="en-US" sz="3600" b="1" kern="0" dirty="0" err="1">
                <a:latin typeface="Cambria" panose="02040503050406030204" pitchFamily="18" charset="0"/>
              </a:rPr>
              <a:t>câu</a:t>
            </a:r>
            <a:r>
              <a:rPr lang="en-US" sz="3600" b="1" kern="0" dirty="0">
                <a:latin typeface="Cambria" panose="02040503050406030204" pitchFamily="18" charset="0"/>
              </a:rPr>
              <a:t> </a:t>
            </a:r>
            <a:r>
              <a:rPr lang="en-US" sz="3600" b="1" kern="0" dirty="0" err="1">
                <a:latin typeface="Cambria" panose="02040503050406030204" pitchFamily="18" charset="0"/>
              </a:rPr>
              <a:t>hỏi</a:t>
            </a:r>
            <a:r>
              <a:rPr lang="en-US" sz="3600" b="1" kern="0" dirty="0">
                <a:latin typeface="Cambria" panose="02040503050406030204" pitchFamily="18" charset="0"/>
              </a:rPr>
              <a:t>:</a:t>
            </a:r>
            <a:endParaRPr lang="vi-VN" sz="3600" b="1" kern="0" dirty="0">
              <a:latin typeface="Cambria" panose="02040503050406030204" pitchFamily="18" charset="0"/>
            </a:endParaRPr>
          </a:p>
        </p:txBody>
      </p:sp>
      <p:grpSp>
        <p:nvGrpSpPr>
          <p:cNvPr id="5" name="Group 4">
            <a:extLst>
              <a:ext uri="{FF2B5EF4-FFF2-40B4-BE49-F238E27FC236}">
                <a16:creationId xmlns:a16="http://schemas.microsoft.com/office/drawing/2014/main" id="{EFF045CF-75A6-0CEF-D45D-08A1FC55C0FA}"/>
              </a:ext>
            </a:extLst>
          </p:cNvPr>
          <p:cNvGrpSpPr/>
          <p:nvPr/>
        </p:nvGrpSpPr>
        <p:grpSpPr>
          <a:xfrm>
            <a:off x="882502" y="1123505"/>
            <a:ext cx="9870559" cy="4883890"/>
            <a:chOff x="882502" y="1123505"/>
            <a:chExt cx="9870559" cy="4883890"/>
          </a:xfrm>
        </p:grpSpPr>
        <p:pic>
          <p:nvPicPr>
            <p:cNvPr id="3" name="Picture 2">
              <a:extLst>
                <a:ext uri="{FF2B5EF4-FFF2-40B4-BE49-F238E27FC236}">
                  <a16:creationId xmlns:a16="http://schemas.microsoft.com/office/drawing/2014/main" id="{BB4A4F85-24F2-D758-534E-0AAC57153C23}"/>
                </a:ext>
              </a:extLst>
            </p:cNvPr>
            <p:cNvPicPr>
              <a:picLocks noChangeAspect="1"/>
            </p:cNvPicPr>
            <p:nvPr/>
          </p:nvPicPr>
          <p:blipFill rotWithShape="1">
            <a:blip r:embed="rId2">
              <a:extLst>
                <a:ext uri="{28A0092B-C50C-407E-A947-70E740481C1C}">
                  <a14:useLocalDpi xmlns:a14="http://schemas.microsoft.com/office/drawing/2010/main" val="0"/>
                </a:ext>
              </a:extLst>
            </a:blip>
            <a:srcRect l="17093" t="-2562" r="6512" b="2562"/>
            <a:stretch/>
          </p:blipFill>
          <p:spPr>
            <a:xfrm>
              <a:off x="887687" y="1123505"/>
              <a:ext cx="9865374" cy="4883890"/>
            </a:xfrm>
            <a:prstGeom prst="rect">
              <a:avLst/>
            </a:prstGeom>
          </p:spPr>
        </p:pic>
        <p:sp>
          <p:nvSpPr>
            <p:cNvPr id="4" name="Rectangle 3">
              <a:extLst>
                <a:ext uri="{FF2B5EF4-FFF2-40B4-BE49-F238E27FC236}">
                  <a16:creationId xmlns:a16="http://schemas.microsoft.com/office/drawing/2014/main" id="{F948B400-170B-218D-113F-7609F74D3635}"/>
                </a:ext>
              </a:extLst>
            </p:cNvPr>
            <p:cNvSpPr/>
            <p:nvPr/>
          </p:nvSpPr>
          <p:spPr>
            <a:xfrm>
              <a:off x="882502" y="2190307"/>
              <a:ext cx="2190307" cy="8757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13DF9FFF-3FF7-748F-B001-7BFD9AB4F643}"/>
              </a:ext>
            </a:extLst>
          </p:cNvPr>
          <p:cNvPicPr>
            <a:picLocks noChangeAspect="1"/>
          </p:cNvPicPr>
          <p:nvPr/>
        </p:nvPicPr>
        <p:blipFill>
          <a:blip r:embed="rId3"/>
          <a:stretch>
            <a:fillRect/>
          </a:stretch>
        </p:blipFill>
        <p:spPr>
          <a:xfrm>
            <a:off x="417770" y="115701"/>
            <a:ext cx="2042337" cy="1182727"/>
          </a:xfrm>
          <a:prstGeom prst="rect">
            <a:avLst/>
          </a:prstGeom>
        </p:spPr>
      </p:pic>
    </p:spTree>
    <p:extLst>
      <p:ext uri="{BB962C8B-B14F-4D97-AF65-F5344CB8AC3E}">
        <p14:creationId xmlns:p14="http://schemas.microsoft.com/office/powerpoint/2010/main" val="84134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C7460E3-68D9-37DB-2F80-71CDF106FE21}"/>
              </a:ext>
            </a:extLst>
          </p:cNvPr>
          <p:cNvSpPr txBox="1"/>
          <p:nvPr/>
        </p:nvSpPr>
        <p:spPr>
          <a:xfrm>
            <a:off x="2208658" y="297492"/>
            <a:ext cx="7368480" cy="646331"/>
          </a:xfrm>
          <a:prstGeom prst="rect">
            <a:avLst/>
          </a:prstGeom>
          <a:noFill/>
        </p:spPr>
        <p:txBody>
          <a:bodyPr wrap="square">
            <a:spAutoFit/>
          </a:bodyPr>
          <a:lstStyle/>
          <a:p>
            <a:pPr algn="just">
              <a:defRPr/>
            </a:pPr>
            <a:r>
              <a:rPr lang="en-US" sz="3600" b="1" kern="0" dirty="0">
                <a:latin typeface="Cambria" panose="02040503050406030204" pitchFamily="18" charset="0"/>
              </a:rPr>
              <a:t>Quan </a:t>
            </a:r>
            <a:r>
              <a:rPr lang="en-US" sz="3600" b="1" kern="0" dirty="0" err="1">
                <a:latin typeface="Cambria" panose="02040503050406030204" pitchFamily="18" charset="0"/>
              </a:rPr>
              <a:t>sát</a:t>
            </a:r>
            <a:r>
              <a:rPr lang="en-US" sz="3600" b="1" kern="0" dirty="0">
                <a:latin typeface="Cambria" panose="02040503050406030204" pitchFamily="18" charset="0"/>
              </a:rPr>
              <a:t> </a:t>
            </a:r>
            <a:r>
              <a:rPr lang="en-US" sz="3600" b="1" kern="0" dirty="0" err="1">
                <a:latin typeface="Cambria" panose="02040503050406030204" pitchFamily="18" charset="0"/>
              </a:rPr>
              <a:t>tranh</a:t>
            </a:r>
            <a:r>
              <a:rPr lang="en-US" sz="3600" b="1" kern="0" dirty="0">
                <a:latin typeface="Cambria" panose="02040503050406030204" pitchFamily="18" charset="0"/>
              </a:rPr>
              <a:t> </a:t>
            </a:r>
            <a:r>
              <a:rPr lang="en-US" sz="3600" b="1" kern="0" dirty="0" err="1">
                <a:latin typeface="Cambria" panose="02040503050406030204" pitchFamily="18" charset="0"/>
              </a:rPr>
              <a:t>và</a:t>
            </a:r>
            <a:r>
              <a:rPr lang="en-US" sz="3600" b="1" kern="0" dirty="0">
                <a:latin typeface="Cambria" panose="02040503050406030204" pitchFamily="18" charset="0"/>
              </a:rPr>
              <a:t> </a:t>
            </a:r>
            <a:r>
              <a:rPr lang="en-US" sz="3600" b="1" kern="0" dirty="0" err="1">
                <a:latin typeface="Cambria" panose="02040503050406030204" pitchFamily="18" charset="0"/>
              </a:rPr>
              <a:t>trả</a:t>
            </a:r>
            <a:r>
              <a:rPr lang="en-US" sz="3600" b="1" kern="0" dirty="0">
                <a:latin typeface="Cambria" panose="02040503050406030204" pitchFamily="18" charset="0"/>
              </a:rPr>
              <a:t> </a:t>
            </a:r>
            <a:r>
              <a:rPr lang="en-US" sz="3600" b="1" kern="0" dirty="0" err="1">
                <a:latin typeface="Cambria" panose="02040503050406030204" pitchFamily="18" charset="0"/>
              </a:rPr>
              <a:t>lời</a:t>
            </a:r>
            <a:r>
              <a:rPr lang="en-US" sz="3600" b="1" kern="0" dirty="0">
                <a:latin typeface="Cambria" panose="02040503050406030204" pitchFamily="18" charset="0"/>
              </a:rPr>
              <a:t> </a:t>
            </a:r>
            <a:r>
              <a:rPr lang="en-US" sz="3600" b="1" kern="0" dirty="0" err="1">
                <a:latin typeface="Cambria" panose="02040503050406030204" pitchFamily="18" charset="0"/>
              </a:rPr>
              <a:t>câu</a:t>
            </a:r>
            <a:r>
              <a:rPr lang="en-US" sz="3600" b="1" kern="0" dirty="0">
                <a:latin typeface="Cambria" panose="02040503050406030204" pitchFamily="18" charset="0"/>
              </a:rPr>
              <a:t> </a:t>
            </a:r>
            <a:r>
              <a:rPr lang="en-US" sz="3600" b="1" kern="0" dirty="0" err="1">
                <a:latin typeface="Cambria" panose="02040503050406030204" pitchFamily="18" charset="0"/>
              </a:rPr>
              <a:t>hỏi</a:t>
            </a:r>
            <a:r>
              <a:rPr lang="en-US" sz="3600" b="1" kern="0" dirty="0">
                <a:latin typeface="Cambria" panose="02040503050406030204" pitchFamily="18" charset="0"/>
              </a:rPr>
              <a:t>:</a:t>
            </a:r>
            <a:endParaRPr lang="vi-VN" sz="3600" b="1" kern="0" dirty="0">
              <a:latin typeface="Cambria" panose="02040503050406030204" pitchFamily="18" charset="0"/>
            </a:endParaRPr>
          </a:p>
        </p:txBody>
      </p:sp>
      <p:sp>
        <p:nvSpPr>
          <p:cNvPr id="2" name="TextBox 1">
            <a:extLst>
              <a:ext uri="{FF2B5EF4-FFF2-40B4-BE49-F238E27FC236}">
                <a16:creationId xmlns:a16="http://schemas.microsoft.com/office/drawing/2014/main" id="{DB93016A-6243-AB9A-B2F6-B908360B5B7C}"/>
              </a:ext>
            </a:extLst>
          </p:cNvPr>
          <p:cNvSpPr txBox="1"/>
          <p:nvPr/>
        </p:nvSpPr>
        <p:spPr>
          <a:xfrm>
            <a:off x="923259" y="1005377"/>
            <a:ext cx="10345481" cy="1815882"/>
          </a:xfrm>
          <a:prstGeom prst="rect">
            <a:avLst/>
          </a:prstGeom>
          <a:noFill/>
          <a:ln w="38100">
            <a:solidFill>
              <a:srgbClr val="772501"/>
            </a:solidFill>
          </a:ln>
        </p:spPr>
        <p:txBody>
          <a:bodyPr wrap="square">
            <a:spAutoFit/>
          </a:bodyPr>
          <a:lstStyle/>
          <a:p>
            <a:pPr algn="just">
              <a:defRPr/>
            </a:pPr>
            <a:r>
              <a:rPr lang="vi-VN" sz="2800" b="1" kern="0" dirty="0">
                <a:latin typeface="Cambria" panose="02040503050406030204" pitchFamily="18" charset="0"/>
              </a:rPr>
              <a:t>a. Các bạn trong tranh đang trò chuyện với nhau về điều gì?</a:t>
            </a:r>
          </a:p>
          <a:p>
            <a:pPr algn="just">
              <a:defRPr/>
            </a:pPr>
            <a:r>
              <a:rPr lang="vi-VN" sz="2800" b="1" kern="0" dirty="0">
                <a:latin typeface="Cambria" panose="02040503050406030204" pitchFamily="18" charset="0"/>
              </a:rPr>
              <a:t>b. Em thích ý kiến của bạn nào? Vì sao?</a:t>
            </a:r>
          </a:p>
          <a:p>
            <a:pPr algn="just">
              <a:defRPr/>
            </a:pPr>
            <a:r>
              <a:rPr lang="vi-VN" sz="2800" b="1" kern="0" dirty="0">
                <a:latin typeface="Cambria" panose="02040503050406030204" pitchFamily="18" charset="0"/>
              </a:rPr>
              <a:t>c. Nếu tham gia vào cuộc trò chuyện trên, em sẽ nói gì về ước mơ của mình?</a:t>
            </a:r>
          </a:p>
        </p:txBody>
      </p:sp>
      <p:pic>
        <p:nvPicPr>
          <p:cNvPr id="3" name="Picture 2">
            <a:extLst>
              <a:ext uri="{FF2B5EF4-FFF2-40B4-BE49-F238E27FC236}">
                <a16:creationId xmlns:a16="http://schemas.microsoft.com/office/drawing/2014/main" id="{291B1493-44C8-7694-923B-12B24AD35EA0}"/>
              </a:ext>
            </a:extLst>
          </p:cNvPr>
          <p:cNvPicPr>
            <a:picLocks noChangeAspect="1"/>
          </p:cNvPicPr>
          <p:nvPr/>
        </p:nvPicPr>
        <p:blipFill>
          <a:blip r:embed="rId2"/>
          <a:stretch>
            <a:fillRect/>
          </a:stretch>
        </p:blipFill>
        <p:spPr>
          <a:xfrm>
            <a:off x="2619528" y="2882815"/>
            <a:ext cx="7215589" cy="3569912"/>
          </a:xfrm>
          <a:prstGeom prst="rect">
            <a:avLst/>
          </a:prstGeom>
        </p:spPr>
      </p:pic>
      <p:pic>
        <p:nvPicPr>
          <p:cNvPr id="4" name="Picture 3">
            <a:extLst>
              <a:ext uri="{FF2B5EF4-FFF2-40B4-BE49-F238E27FC236}">
                <a16:creationId xmlns:a16="http://schemas.microsoft.com/office/drawing/2014/main" id="{AA8DD789-73D3-6651-F2EF-7F4D834B1689}"/>
              </a:ext>
            </a:extLst>
          </p:cNvPr>
          <p:cNvPicPr>
            <a:picLocks noChangeAspect="1"/>
          </p:cNvPicPr>
          <p:nvPr/>
        </p:nvPicPr>
        <p:blipFill>
          <a:blip r:embed="rId3"/>
          <a:stretch>
            <a:fillRect/>
          </a:stretch>
        </p:blipFill>
        <p:spPr>
          <a:xfrm>
            <a:off x="396506" y="29293"/>
            <a:ext cx="2042337" cy="1182727"/>
          </a:xfrm>
          <a:prstGeom prst="rect">
            <a:avLst/>
          </a:prstGeom>
        </p:spPr>
      </p:pic>
    </p:spTree>
    <p:extLst>
      <p:ext uri="{BB962C8B-B14F-4D97-AF65-F5344CB8AC3E}">
        <p14:creationId xmlns:p14="http://schemas.microsoft.com/office/powerpoint/2010/main" val="4211494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C7460E3-68D9-37DB-2F80-71CDF106FE21}"/>
              </a:ext>
            </a:extLst>
          </p:cNvPr>
          <p:cNvSpPr txBox="1"/>
          <p:nvPr/>
        </p:nvSpPr>
        <p:spPr>
          <a:xfrm>
            <a:off x="2208658" y="297492"/>
            <a:ext cx="7368480" cy="646331"/>
          </a:xfrm>
          <a:prstGeom prst="rect">
            <a:avLst/>
          </a:prstGeom>
          <a:noFill/>
        </p:spPr>
        <p:txBody>
          <a:bodyPr wrap="square">
            <a:spAutoFit/>
          </a:bodyPr>
          <a:lstStyle/>
          <a:p>
            <a:pPr algn="just">
              <a:defRPr/>
            </a:pPr>
            <a:r>
              <a:rPr lang="en-US" sz="3600" b="1" kern="0" dirty="0">
                <a:latin typeface="Cambria" panose="02040503050406030204" pitchFamily="18" charset="0"/>
              </a:rPr>
              <a:t>Quan </a:t>
            </a:r>
            <a:r>
              <a:rPr lang="en-US" sz="3600" b="1" kern="0" dirty="0" err="1">
                <a:latin typeface="Cambria" panose="02040503050406030204" pitchFamily="18" charset="0"/>
              </a:rPr>
              <a:t>sát</a:t>
            </a:r>
            <a:r>
              <a:rPr lang="en-US" sz="3600" b="1" kern="0" dirty="0">
                <a:latin typeface="Cambria" panose="02040503050406030204" pitchFamily="18" charset="0"/>
              </a:rPr>
              <a:t> </a:t>
            </a:r>
            <a:r>
              <a:rPr lang="en-US" sz="3600" b="1" kern="0" dirty="0" err="1">
                <a:latin typeface="Cambria" panose="02040503050406030204" pitchFamily="18" charset="0"/>
              </a:rPr>
              <a:t>tranh</a:t>
            </a:r>
            <a:r>
              <a:rPr lang="en-US" sz="3600" b="1" kern="0" dirty="0">
                <a:latin typeface="Cambria" panose="02040503050406030204" pitchFamily="18" charset="0"/>
              </a:rPr>
              <a:t> </a:t>
            </a:r>
            <a:r>
              <a:rPr lang="en-US" sz="3600" b="1" kern="0" dirty="0" err="1">
                <a:latin typeface="Cambria" panose="02040503050406030204" pitchFamily="18" charset="0"/>
              </a:rPr>
              <a:t>và</a:t>
            </a:r>
            <a:r>
              <a:rPr lang="en-US" sz="3600" b="1" kern="0" dirty="0">
                <a:latin typeface="Cambria" panose="02040503050406030204" pitchFamily="18" charset="0"/>
              </a:rPr>
              <a:t> </a:t>
            </a:r>
            <a:r>
              <a:rPr lang="en-US" sz="3600" b="1" kern="0" dirty="0" err="1">
                <a:latin typeface="Cambria" panose="02040503050406030204" pitchFamily="18" charset="0"/>
              </a:rPr>
              <a:t>trả</a:t>
            </a:r>
            <a:r>
              <a:rPr lang="en-US" sz="3600" b="1" kern="0" dirty="0">
                <a:latin typeface="Cambria" panose="02040503050406030204" pitchFamily="18" charset="0"/>
              </a:rPr>
              <a:t> </a:t>
            </a:r>
            <a:r>
              <a:rPr lang="en-US" sz="3600" b="1" kern="0" dirty="0" err="1">
                <a:latin typeface="Cambria" panose="02040503050406030204" pitchFamily="18" charset="0"/>
              </a:rPr>
              <a:t>lời</a:t>
            </a:r>
            <a:r>
              <a:rPr lang="en-US" sz="3600" b="1" kern="0" dirty="0">
                <a:latin typeface="Cambria" panose="02040503050406030204" pitchFamily="18" charset="0"/>
              </a:rPr>
              <a:t> </a:t>
            </a:r>
            <a:r>
              <a:rPr lang="en-US" sz="3600" b="1" kern="0" dirty="0" err="1">
                <a:latin typeface="Cambria" panose="02040503050406030204" pitchFamily="18" charset="0"/>
              </a:rPr>
              <a:t>câu</a:t>
            </a:r>
            <a:r>
              <a:rPr lang="en-US" sz="3600" b="1" kern="0" dirty="0">
                <a:latin typeface="Cambria" panose="02040503050406030204" pitchFamily="18" charset="0"/>
              </a:rPr>
              <a:t> </a:t>
            </a:r>
            <a:r>
              <a:rPr lang="en-US" sz="3600" b="1" kern="0" dirty="0" err="1">
                <a:latin typeface="Cambria" panose="02040503050406030204" pitchFamily="18" charset="0"/>
              </a:rPr>
              <a:t>hỏi</a:t>
            </a:r>
            <a:r>
              <a:rPr lang="en-US" sz="3600" b="1" kern="0" dirty="0">
                <a:latin typeface="Cambria" panose="02040503050406030204" pitchFamily="18" charset="0"/>
              </a:rPr>
              <a:t>:</a:t>
            </a:r>
            <a:endParaRPr lang="vi-VN" sz="3600" b="1" kern="0" dirty="0">
              <a:latin typeface="Cambria" panose="02040503050406030204" pitchFamily="18" charset="0"/>
            </a:endParaRPr>
          </a:p>
        </p:txBody>
      </p:sp>
      <p:sp>
        <p:nvSpPr>
          <p:cNvPr id="2" name="TextBox 1">
            <a:extLst>
              <a:ext uri="{FF2B5EF4-FFF2-40B4-BE49-F238E27FC236}">
                <a16:creationId xmlns:a16="http://schemas.microsoft.com/office/drawing/2014/main" id="{DB93016A-6243-AB9A-B2F6-B908360B5B7C}"/>
              </a:ext>
            </a:extLst>
          </p:cNvPr>
          <p:cNvSpPr txBox="1"/>
          <p:nvPr/>
        </p:nvSpPr>
        <p:spPr>
          <a:xfrm>
            <a:off x="1208315" y="1005377"/>
            <a:ext cx="10042073" cy="1200329"/>
          </a:xfrm>
          <a:prstGeom prst="rect">
            <a:avLst/>
          </a:prstGeom>
          <a:noFill/>
          <a:ln w="38100">
            <a:solidFill>
              <a:srgbClr val="772501"/>
            </a:solidFill>
          </a:ln>
        </p:spPr>
        <p:txBody>
          <a:bodyPr wrap="square">
            <a:spAutoFit/>
          </a:bodyPr>
          <a:lstStyle/>
          <a:p>
            <a:pPr algn="ctr">
              <a:defRPr/>
            </a:pPr>
            <a:r>
              <a:rPr lang="vi-VN" sz="3600" b="1" kern="0" dirty="0">
                <a:latin typeface="Cambria" panose="02040503050406030204" pitchFamily="18" charset="0"/>
              </a:rPr>
              <a:t>a. Các bạn trong tranh đang trò chuyện với nhau về điều gì?</a:t>
            </a:r>
          </a:p>
        </p:txBody>
      </p:sp>
      <p:sp>
        <p:nvSpPr>
          <p:cNvPr id="3" name="TextBox 2">
            <a:extLst>
              <a:ext uri="{FF2B5EF4-FFF2-40B4-BE49-F238E27FC236}">
                <a16:creationId xmlns:a16="http://schemas.microsoft.com/office/drawing/2014/main" id="{918C2A53-B7FE-1A73-66C9-13775C8A6C42}"/>
              </a:ext>
            </a:extLst>
          </p:cNvPr>
          <p:cNvSpPr txBox="1"/>
          <p:nvPr/>
        </p:nvSpPr>
        <p:spPr>
          <a:xfrm>
            <a:off x="1208315" y="1005377"/>
            <a:ext cx="10042073" cy="1200329"/>
          </a:xfrm>
          <a:prstGeom prst="rect">
            <a:avLst/>
          </a:prstGeom>
          <a:solidFill>
            <a:srgbClr val="F28A12"/>
          </a:solidFill>
          <a:ln w="38100">
            <a:solidFill>
              <a:srgbClr val="772501"/>
            </a:solidFill>
          </a:ln>
        </p:spPr>
        <p:txBody>
          <a:bodyPr wrap="square">
            <a:spAutoFit/>
          </a:bodyPr>
          <a:lstStyle/>
          <a:p>
            <a:pPr algn="ctr">
              <a:defRPr/>
            </a:pPr>
            <a:r>
              <a:rPr lang="vi-VN" sz="3600" b="1" kern="0" dirty="0">
                <a:solidFill>
                  <a:schemeClr val="bg1"/>
                </a:solidFill>
                <a:latin typeface="Cambria" panose="02040503050406030204" pitchFamily="18" charset="0"/>
              </a:rPr>
              <a:t>a. Các bạn trong tranh đang trò chuyện với nhau về </a:t>
            </a:r>
            <a:r>
              <a:rPr lang="en-US" sz="3600" b="1" kern="0" dirty="0" err="1">
                <a:solidFill>
                  <a:schemeClr val="bg1"/>
                </a:solidFill>
                <a:latin typeface="Cambria" panose="02040503050406030204" pitchFamily="18" charset="0"/>
              </a:rPr>
              <a:t>ước</a:t>
            </a:r>
            <a:r>
              <a:rPr lang="en-US" sz="3600" b="1" kern="0" dirty="0">
                <a:solidFill>
                  <a:schemeClr val="bg1"/>
                </a:solidFill>
                <a:latin typeface="Cambria" panose="02040503050406030204" pitchFamily="18" charset="0"/>
              </a:rPr>
              <a:t> </a:t>
            </a:r>
            <a:r>
              <a:rPr lang="en-US" sz="3600" b="1" kern="0" dirty="0" err="1">
                <a:solidFill>
                  <a:schemeClr val="bg1"/>
                </a:solidFill>
                <a:latin typeface="Cambria" panose="02040503050406030204" pitchFamily="18" charset="0"/>
              </a:rPr>
              <a:t>mơ</a:t>
            </a:r>
            <a:r>
              <a:rPr lang="en-US" sz="3600" b="1" kern="0" dirty="0">
                <a:solidFill>
                  <a:schemeClr val="bg1"/>
                </a:solidFill>
                <a:latin typeface="Cambria" panose="02040503050406030204" pitchFamily="18" charset="0"/>
              </a:rPr>
              <a:t> </a:t>
            </a:r>
            <a:r>
              <a:rPr lang="en-US" sz="3600" b="1" kern="0" dirty="0" err="1">
                <a:solidFill>
                  <a:schemeClr val="bg1"/>
                </a:solidFill>
                <a:latin typeface="Cambria" panose="02040503050406030204" pitchFamily="18" charset="0"/>
              </a:rPr>
              <a:t>của</a:t>
            </a:r>
            <a:r>
              <a:rPr lang="en-US" sz="3600" b="1" kern="0" dirty="0">
                <a:solidFill>
                  <a:schemeClr val="bg1"/>
                </a:solidFill>
                <a:latin typeface="Cambria" panose="02040503050406030204" pitchFamily="18" charset="0"/>
              </a:rPr>
              <a:t> </a:t>
            </a:r>
            <a:r>
              <a:rPr lang="en-US" sz="3600" b="1" kern="0" dirty="0" err="1">
                <a:solidFill>
                  <a:schemeClr val="bg1"/>
                </a:solidFill>
                <a:latin typeface="Cambria" panose="02040503050406030204" pitchFamily="18" charset="0"/>
              </a:rPr>
              <a:t>mình</a:t>
            </a:r>
            <a:r>
              <a:rPr lang="en-US" sz="3600" b="1" kern="0" dirty="0">
                <a:solidFill>
                  <a:schemeClr val="bg1"/>
                </a:solidFill>
                <a:latin typeface="Cambria" panose="02040503050406030204" pitchFamily="18" charset="0"/>
              </a:rPr>
              <a:t>.</a:t>
            </a:r>
            <a:endParaRPr lang="vi-VN" sz="3600" b="1" kern="0" dirty="0">
              <a:solidFill>
                <a:schemeClr val="bg1"/>
              </a:solidFill>
              <a:latin typeface="Cambria" panose="02040503050406030204" pitchFamily="18" charset="0"/>
            </a:endParaRPr>
          </a:p>
        </p:txBody>
      </p:sp>
      <p:grpSp>
        <p:nvGrpSpPr>
          <p:cNvPr id="4" name="Group 3">
            <a:extLst>
              <a:ext uri="{FF2B5EF4-FFF2-40B4-BE49-F238E27FC236}">
                <a16:creationId xmlns:a16="http://schemas.microsoft.com/office/drawing/2014/main" id="{48EA8926-DE49-8463-289D-B0666EEF2A87}"/>
              </a:ext>
            </a:extLst>
          </p:cNvPr>
          <p:cNvGrpSpPr/>
          <p:nvPr/>
        </p:nvGrpSpPr>
        <p:grpSpPr>
          <a:xfrm>
            <a:off x="1761560" y="2267260"/>
            <a:ext cx="8935582" cy="3882855"/>
            <a:chOff x="882502" y="1123505"/>
            <a:chExt cx="9870559" cy="4883890"/>
          </a:xfrm>
        </p:grpSpPr>
        <p:pic>
          <p:nvPicPr>
            <p:cNvPr id="5" name="Picture 4">
              <a:extLst>
                <a:ext uri="{FF2B5EF4-FFF2-40B4-BE49-F238E27FC236}">
                  <a16:creationId xmlns:a16="http://schemas.microsoft.com/office/drawing/2014/main" id="{0FDF953B-EB65-F715-3545-4EA6E126A6C1}"/>
                </a:ext>
              </a:extLst>
            </p:cNvPr>
            <p:cNvPicPr>
              <a:picLocks noChangeAspect="1"/>
            </p:cNvPicPr>
            <p:nvPr/>
          </p:nvPicPr>
          <p:blipFill rotWithShape="1">
            <a:blip r:embed="rId2">
              <a:extLst>
                <a:ext uri="{28A0092B-C50C-407E-A947-70E740481C1C}">
                  <a14:useLocalDpi xmlns:a14="http://schemas.microsoft.com/office/drawing/2010/main" val="0"/>
                </a:ext>
              </a:extLst>
            </a:blip>
            <a:srcRect l="17093" t="-2562" r="6512" b="2562"/>
            <a:stretch/>
          </p:blipFill>
          <p:spPr>
            <a:xfrm>
              <a:off x="887687" y="1123505"/>
              <a:ext cx="9865374" cy="4883890"/>
            </a:xfrm>
            <a:prstGeom prst="rect">
              <a:avLst/>
            </a:prstGeom>
          </p:spPr>
        </p:pic>
        <p:sp>
          <p:nvSpPr>
            <p:cNvPr id="6" name="Rectangle 5">
              <a:extLst>
                <a:ext uri="{FF2B5EF4-FFF2-40B4-BE49-F238E27FC236}">
                  <a16:creationId xmlns:a16="http://schemas.microsoft.com/office/drawing/2014/main" id="{CCBF0AA4-EB91-5E99-324C-9235A816D959}"/>
                </a:ext>
              </a:extLst>
            </p:cNvPr>
            <p:cNvSpPr/>
            <p:nvPr/>
          </p:nvSpPr>
          <p:spPr>
            <a:xfrm>
              <a:off x="882502" y="2190307"/>
              <a:ext cx="2190307" cy="8757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B7C6519F-5DC9-B2DF-5A35-88D796A95B3A}"/>
              </a:ext>
            </a:extLst>
          </p:cNvPr>
          <p:cNvPicPr>
            <a:picLocks noChangeAspect="1"/>
          </p:cNvPicPr>
          <p:nvPr/>
        </p:nvPicPr>
        <p:blipFill>
          <a:blip r:embed="rId3"/>
          <a:stretch>
            <a:fillRect/>
          </a:stretch>
        </p:blipFill>
        <p:spPr>
          <a:xfrm>
            <a:off x="572525" y="76794"/>
            <a:ext cx="2042337" cy="1182727"/>
          </a:xfrm>
          <a:prstGeom prst="rect">
            <a:avLst/>
          </a:prstGeom>
        </p:spPr>
      </p:pic>
    </p:spTree>
    <p:extLst>
      <p:ext uri="{BB962C8B-B14F-4D97-AF65-F5344CB8AC3E}">
        <p14:creationId xmlns:p14="http://schemas.microsoft.com/office/powerpoint/2010/main" val="2330818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par>
                          <p:cTn id="17" fill="hold">
                            <p:stCondLst>
                              <p:cond delay="0"/>
                            </p:stCondLst>
                            <p:childTnLst>
                              <p:par>
                                <p:cTn id="18" presetID="16" presetClass="entr" presetSubtype="2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2" grpId="1"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C7460E3-68D9-37DB-2F80-71CDF106FE21}"/>
              </a:ext>
            </a:extLst>
          </p:cNvPr>
          <p:cNvSpPr txBox="1"/>
          <p:nvPr/>
        </p:nvSpPr>
        <p:spPr>
          <a:xfrm>
            <a:off x="2208658" y="297492"/>
            <a:ext cx="7368480" cy="646331"/>
          </a:xfrm>
          <a:prstGeom prst="rect">
            <a:avLst/>
          </a:prstGeom>
          <a:noFill/>
        </p:spPr>
        <p:txBody>
          <a:bodyPr wrap="square">
            <a:spAutoFit/>
          </a:bodyPr>
          <a:lstStyle/>
          <a:p>
            <a:pPr algn="just">
              <a:defRPr/>
            </a:pPr>
            <a:r>
              <a:rPr lang="en-US" sz="3600" b="1" kern="0" dirty="0">
                <a:latin typeface="Cambria" panose="02040503050406030204" pitchFamily="18" charset="0"/>
              </a:rPr>
              <a:t>Quan </a:t>
            </a:r>
            <a:r>
              <a:rPr lang="en-US" sz="3600" b="1" kern="0" dirty="0" err="1">
                <a:latin typeface="Cambria" panose="02040503050406030204" pitchFamily="18" charset="0"/>
              </a:rPr>
              <a:t>sát</a:t>
            </a:r>
            <a:r>
              <a:rPr lang="en-US" sz="3600" b="1" kern="0" dirty="0">
                <a:latin typeface="Cambria" panose="02040503050406030204" pitchFamily="18" charset="0"/>
              </a:rPr>
              <a:t> </a:t>
            </a:r>
            <a:r>
              <a:rPr lang="en-US" sz="3600" b="1" kern="0" dirty="0" err="1">
                <a:latin typeface="Cambria" panose="02040503050406030204" pitchFamily="18" charset="0"/>
              </a:rPr>
              <a:t>tranh</a:t>
            </a:r>
            <a:r>
              <a:rPr lang="en-US" sz="3600" b="1" kern="0" dirty="0">
                <a:latin typeface="Cambria" panose="02040503050406030204" pitchFamily="18" charset="0"/>
              </a:rPr>
              <a:t> </a:t>
            </a:r>
            <a:r>
              <a:rPr lang="en-US" sz="3600" b="1" kern="0" dirty="0" err="1">
                <a:latin typeface="Cambria" panose="02040503050406030204" pitchFamily="18" charset="0"/>
              </a:rPr>
              <a:t>và</a:t>
            </a:r>
            <a:r>
              <a:rPr lang="en-US" sz="3600" b="1" kern="0" dirty="0">
                <a:latin typeface="Cambria" panose="02040503050406030204" pitchFamily="18" charset="0"/>
              </a:rPr>
              <a:t> </a:t>
            </a:r>
            <a:r>
              <a:rPr lang="en-US" sz="3600" b="1" kern="0" dirty="0" err="1">
                <a:latin typeface="Cambria" panose="02040503050406030204" pitchFamily="18" charset="0"/>
              </a:rPr>
              <a:t>trả</a:t>
            </a:r>
            <a:r>
              <a:rPr lang="en-US" sz="3600" b="1" kern="0" dirty="0">
                <a:latin typeface="Cambria" panose="02040503050406030204" pitchFamily="18" charset="0"/>
              </a:rPr>
              <a:t> </a:t>
            </a:r>
            <a:r>
              <a:rPr lang="en-US" sz="3600" b="1" kern="0" dirty="0" err="1">
                <a:latin typeface="Cambria" panose="02040503050406030204" pitchFamily="18" charset="0"/>
              </a:rPr>
              <a:t>lời</a:t>
            </a:r>
            <a:r>
              <a:rPr lang="en-US" sz="3600" b="1" kern="0" dirty="0">
                <a:latin typeface="Cambria" panose="02040503050406030204" pitchFamily="18" charset="0"/>
              </a:rPr>
              <a:t> </a:t>
            </a:r>
            <a:r>
              <a:rPr lang="en-US" sz="3600" b="1" kern="0" dirty="0" err="1">
                <a:latin typeface="Cambria" panose="02040503050406030204" pitchFamily="18" charset="0"/>
              </a:rPr>
              <a:t>câu</a:t>
            </a:r>
            <a:r>
              <a:rPr lang="en-US" sz="3600" b="1" kern="0" dirty="0">
                <a:latin typeface="Cambria" panose="02040503050406030204" pitchFamily="18" charset="0"/>
              </a:rPr>
              <a:t> </a:t>
            </a:r>
            <a:r>
              <a:rPr lang="en-US" sz="3600" b="1" kern="0" dirty="0" err="1">
                <a:latin typeface="Cambria" panose="02040503050406030204" pitchFamily="18" charset="0"/>
              </a:rPr>
              <a:t>hỏi</a:t>
            </a:r>
            <a:r>
              <a:rPr lang="en-US" sz="3600" b="1" kern="0" dirty="0">
                <a:latin typeface="Cambria" panose="02040503050406030204" pitchFamily="18" charset="0"/>
              </a:rPr>
              <a:t>:</a:t>
            </a:r>
            <a:endParaRPr lang="vi-VN" sz="3600" b="1" kern="0" dirty="0">
              <a:latin typeface="Cambria" panose="02040503050406030204" pitchFamily="18" charset="0"/>
            </a:endParaRPr>
          </a:p>
        </p:txBody>
      </p:sp>
      <p:sp>
        <p:nvSpPr>
          <p:cNvPr id="2" name="TextBox 1">
            <a:extLst>
              <a:ext uri="{FF2B5EF4-FFF2-40B4-BE49-F238E27FC236}">
                <a16:creationId xmlns:a16="http://schemas.microsoft.com/office/drawing/2014/main" id="{DB93016A-6243-AB9A-B2F6-B908360B5B7C}"/>
              </a:ext>
            </a:extLst>
          </p:cNvPr>
          <p:cNvSpPr txBox="1"/>
          <p:nvPr/>
        </p:nvSpPr>
        <p:spPr>
          <a:xfrm>
            <a:off x="1208315" y="1005377"/>
            <a:ext cx="10042073" cy="646331"/>
          </a:xfrm>
          <a:prstGeom prst="rect">
            <a:avLst/>
          </a:prstGeom>
          <a:noFill/>
          <a:ln w="38100">
            <a:solidFill>
              <a:srgbClr val="772501"/>
            </a:solidFill>
          </a:ln>
        </p:spPr>
        <p:txBody>
          <a:bodyPr wrap="square">
            <a:spAutoFit/>
          </a:bodyPr>
          <a:lstStyle/>
          <a:p>
            <a:pPr algn="ctr">
              <a:defRPr/>
            </a:pPr>
            <a:r>
              <a:rPr lang="en-US" sz="3600" b="1" kern="0" dirty="0">
                <a:latin typeface="Cambria" panose="02040503050406030204" pitchFamily="18" charset="0"/>
              </a:rPr>
              <a:t>b. </a:t>
            </a:r>
            <a:r>
              <a:rPr lang="en-US" sz="3600" b="1" kern="0" dirty="0" err="1">
                <a:latin typeface="Cambria" panose="02040503050406030204" pitchFamily="18" charset="0"/>
              </a:rPr>
              <a:t>Em</a:t>
            </a:r>
            <a:r>
              <a:rPr lang="en-US" sz="3600" b="1" kern="0" dirty="0">
                <a:latin typeface="Cambria" panose="02040503050406030204" pitchFamily="18" charset="0"/>
              </a:rPr>
              <a:t> </a:t>
            </a:r>
            <a:r>
              <a:rPr lang="en-US" sz="3600" b="1" kern="0" dirty="0" err="1">
                <a:latin typeface="Cambria" panose="02040503050406030204" pitchFamily="18" charset="0"/>
              </a:rPr>
              <a:t>thích</a:t>
            </a:r>
            <a:r>
              <a:rPr lang="en-US" sz="3600" b="1" kern="0" dirty="0">
                <a:latin typeface="Cambria" panose="02040503050406030204" pitchFamily="18" charset="0"/>
              </a:rPr>
              <a:t> ý </a:t>
            </a:r>
            <a:r>
              <a:rPr lang="en-US" sz="3600" b="1" kern="0" dirty="0" err="1">
                <a:latin typeface="Cambria" panose="02040503050406030204" pitchFamily="18" charset="0"/>
              </a:rPr>
              <a:t>kiến</a:t>
            </a:r>
            <a:r>
              <a:rPr lang="en-US" sz="3600" b="1" kern="0" dirty="0">
                <a:latin typeface="Cambria" panose="02040503050406030204" pitchFamily="18" charset="0"/>
              </a:rPr>
              <a:t> </a:t>
            </a:r>
            <a:r>
              <a:rPr lang="en-US" sz="3600" b="1" kern="0" dirty="0" err="1">
                <a:latin typeface="Cambria" panose="02040503050406030204" pitchFamily="18" charset="0"/>
              </a:rPr>
              <a:t>của</a:t>
            </a:r>
            <a:r>
              <a:rPr lang="en-US" sz="3600" b="1" kern="0" dirty="0">
                <a:latin typeface="Cambria" panose="02040503050406030204" pitchFamily="18" charset="0"/>
              </a:rPr>
              <a:t> </a:t>
            </a:r>
            <a:r>
              <a:rPr lang="en-US" sz="3600" b="1" kern="0" dirty="0" err="1">
                <a:latin typeface="Cambria" panose="02040503050406030204" pitchFamily="18" charset="0"/>
              </a:rPr>
              <a:t>bạn</a:t>
            </a:r>
            <a:r>
              <a:rPr lang="en-US" sz="3600" b="1" kern="0" dirty="0">
                <a:latin typeface="Cambria" panose="02040503050406030204" pitchFamily="18" charset="0"/>
              </a:rPr>
              <a:t> </a:t>
            </a:r>
            <a:r>
              <a:rPr lang="en-US" sz="3600" b="1" kern="0" dirty="0" err="1">
                <a:latin typeface="Cambria" panose="02040503050406030204" pitchFamily="18" charset="0"/>
              </a:rPr>
              <a:t>nào</a:t>
            </a:r>
            <a:r>
              <a:rPr lang="en-US" sz="3600" b="1" kern="0" dirty="0">
                <a:latin typeface="Cambria" panose="02040503050406030204" pitchFamily="18" charset="0"/>
              </a:rPr>
              <a:t>? </a:t>
            </a:r>
            <a:r>
              <a:rPr lang="en-US" sz="3600" b="1" kern="0" dirty="0" err="1">
                <a:latin typeface="Cambria" panose="02040503050406030204" pitchFamily="18" charset="0"/>
              </a:rPr>
              <a:t>Vì</a:t>
            </a:r>
            <a:r>
              <a:rPr lang="en-US" sz="3600" b="1" kern="0" dirty="0">
                <a:latin typeface="Cambria" panose="02040503050406030204" pitchFamily="18" charset="0"/>
              </a:rPr>
              <a:t> </a:t>
            </a:r>
            <a:r>
              <a:rPr lang="en-US" sz="3600" b="1" kern="0" dirty="0" err="1">
                <a:latin typeface="Cambria" panose="02040503050406030204" pitchFamily="18" charset="0"/>
              </a:rPr>
              <a:t>sao</a:t>
            </a:r>
            <a:r>
              <a:rPr lang="en-US" sz="3600" b="1" kern="0" dirty="0">
                <a:latin typeface="Cambria" panose="02040503050406030204" pitchFamily="18" charset="0"/>
              </a:rPr>
              <a:t>?</a:t>
            </a:r>
            <a:endParaRPr lang="vi-VN" sz="3600" b="1" kern="0" dirty="0">
              <a:latin typeface="Cambria" panose="02040503050406030204" pitchFamily="18" charset="0"/>
            </a:endParaRPr>
          </a:p>
        </p:txBody>
      </p:sp>
      <p:grpSp>
        <p:nvGrpSpPr>
          <p:cNvPr id="3" name="Group 2">
            <a:extLst>
              <a:ext uri="{FF2B5EF4-FFF2-40B4-BE49-F238E27FC236}">
                <a16:creationId xmlns:a16="http://schemas.microsoft.com/office/drawing/2014/main" id="{400DB990-C324-38D4-4E24-27177CD5DFDF}"/>
              </a:ext>
            </a:extLst>
          </p:cNvPr>
          <p:cNvGrpSpPr/>
          <p:nvPr/>
        </p:nvGrpSpPr>
        <p:grpSpPr>
          <a:xfrm>
            <a:off x="1208315" y="1774818"/>
            <a:ext cx="9293291" cy="4376995"/>
            <a:chOff x="882502" y="1123505"/>
            <a:chExt cx="9870559" cy="4883890"/>
          </a:xfrm>
        </p:grpSpPr>
        <p:pic>
          <p:nvPicPr>
            <p:cNvPr id="4" name="Picture 3">
              <a:extLst>
                <a:ext uri="{FF2B5EF4-FFF2-40B4-BE49-F238E27FC236}">
                  <a16:creationId xmlns:a16="http://schemas.microsoft.com/office/drawing/2014/main" id="{5BC702C9-FE05-5635-DE43-53564B648EEA}"/>
                </a:ext>
              </a:extLst>
            </p:cNvPr>
            <p:cNvPicPr>
              <a:picLocks noChangeAspect="1"/>
            </p:cNvPicPr>
            <p:nvPr/>
          </p:nvPicPr>
          <p:blipFill rotWithShape="1">
            <a:blip r:embed="rId2">
              <a:extLst>
                <a:ext uri="{28A0092B-C50C-407E-A947-70E740481C1C}">
                  <a14:useLocalDpi xmlns:a14="http://schemas.microsoft.com/office/drawing/2010/main" val="0"/>
                </a:ext>
              </a:extLst>
            </a:blip>
            <a:srcRect l="17093" t="-2562" r="6512" b="2562"/>
            <a:stretch/>
          </p:blipFill>
          <p:spPr>
            <a:xfrm>
              <a:off x="887687" y="1123505"/>
              <a:ext cx="9865374" cy="4883890"/>
            </a:xfrm>
            <a:prstGeom prst="rect">
              <a:avLst/>
            </a:prstGeom>
          </p:spPr>
        </p:pic>
        <p:sp>
          <p:nvSpPr>
            <p:cNvPr id="5" name="Rectangle 4">
              <a:extLst>
                <a:ext uri="{FF2B5EF4-FFF2-40B4-BE49-F238E27FC236}">
                  <a16:creationId xmlns:a16="http://schemas.microsoft.com/office/drawing/2014/main" id="{BFDB6C6F-1640-15E2-6FE1-DEEF6A399B71}"/>
                </a:ext>
              </a:extLst>
            </p:cNvPr>
            <p:cNvSpPr/>
            <p:nvPr/>
          </p:nvSpPr>
          <p:spPr>
            <a:xfrm>
              <a:off x="882502" y="2190307"/>
              <a:ext cx="2190307" cy="8757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D9B526D5-2770-0989-F878-F93592E3F8CE}"/>
              </a:ext>
            </a:extLst>
          </p:cNvPr>
          <p:cNvPicPr>
            <a:picLocks noChangeAspect="1"/>
          </p:cNvPicPr>
          <p:nvPr/>
        </p:nvPicPr>
        <p:blipFill>
          <a:blip r:embed="rId3"/>
          <a:stretch>
            <a:fillRect/>
          </a:stretch>
        </p:blipFill>
        <p:spPr>
          <a:xfrm>
            <a:off x="353975" y="0"/>
            <a:ext cx="2042337" cy="1182727"/>
          </a:xfrm>
          <a:prstGeom prst="rect">
            <a:avLst/>
          </a:prstGeom>
        </p:spPr>
      </p:pic>
    </p:spTree>
    <p:extLst>
      <p:ext uri="{BB962C8B-B14F-4D97-AF65-F5344CB8AC3E}">
        <p14:creationId xmlns:p14="http://schemas.microsoft.com/office/powerpoint/2010/main" val="3745937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3|0.2|0.4"/>
</p:tagLst>
</file>

<file path=ppt/tags/tag2.xml><?xml version="1.0" encoding="utf-8"?>
<p:tagLst xmlns:a="http://schemas.openxmlformats.org/drawingml/2006/main" xmlns:r="http://schemas.openxmlformats.org/officeDocument/2006/relationships" xmlns:p="http://schemas.openxmlformats.org/presentationml/2006/main">
  <p:tag name="TIMING" val="|0.5|0.3|0.2|0.4"/>
</p:tagLst>
</file>

<file path=ppt/tags/tag3.xml><?xml version="1.0" encoding="utf-8"?>
<p:tagLst xmlns:a="http://schemas.openxmlformats.org/drawingml/2006/main" xmlns:r="http://schemas.openxmlformats.org/officeDocument/2006/relationships" xmlns:p="http://schemas.openxmlformats.org/presentationml/2006/main">
  <p:tag name="TIMING" val="|0.5|0.3|0.2|0.4"/>
</p:tagLst>
</file>

<file path=ppt/tags/tag4.xml><?xml version="1.0" encoding="utf-8"?>
<p:tagLst xmlns:a="http://schemas.openxmlformats.org/drawingml/2006/main" xmlns:r="http://schemas.openxmlformats.org/officeDocument/2006/relationships" xmlns:p="http://schemas.openxmlformats.org/presentationml/2006/main">
  <p:tag name="TIMING" val="|0.5|0.3|0.2|0.4"/>
</p:tagLst>
</file>

<file path=ppt/tags/tag5.xml><?xml version="1.0" encoding="utf-8"?>
<p:tagLst xmlns:a="http://schemas.openxmlformats.org/drawingml/2006/main" xmlns:r="http://schemas.openxmlformats.org/officeDocument/2006/relationships" xmlns:p="http://schemas.openxmlformats.org/presentationml/2006/main">
  <p:tag name="TIMING" val="|0.5|0.3|0.2|0.4"/>
</p:tagLst>
</file>

<file path=ppt/tags/tag6.xml><?xml version="1.0" encoding="utf-8"?>
<p:tagLst xmlns:a="http://schemas.openxmlformats.org/drawingml/2006/main" xmlns:r="http://schemas.openxmlformats.org/officeDocument/2006/relationships" xmlns:p="http://schemas.openxmlformats.org/presentationml/2006/main">
  <p:tag name="TIMING" val="|0.5|0.3|0.2|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655</Words>
  <Application>Microsoft Office PowerPoint</Application>
  <PresentationFormat>Màn hình rộng</PresentationFormat>
  <Paragraphs>64</Paragraphs>
  <Slides>21</Slides>
  <Notes>0</Notes>
  <HiddenSlides>0</HiddenSlides>
  <MMClips>0</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21</vt:i4>
      </vt:variant>
    </vt:vector>
  </HeadingPairs>
  <TitlesOfParts>
    <vt:vector size="33" baseType="lpstr">
      <vt:lpstr>Vogue-ExtraBold</vt:lpstr>
      <vt:lpstr>#9Slide07 HoneyCream</vt:lpstr>
      <vt:lpstr>Times New Roman</vt:lpstr>
      <vt:lpstr>#9Slide05 Brannboll Ny</vt:lpstr>
      <vt:lpstr>Calibri Light</vt:lpstr>
      <vt:lpstr>Calibri</vt:lpstr>
      <vt:lpstr>Cambria</vt:lpstr>
      <vt:lpstr>SVN-Newton</vt:lpstr>
      <vt:lpstr>SVN-Ready</vt:lpstr>
      <vt:lpstr>Arial</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LE THI THU GIANG</cp:lastModifiedBy>
  <cp:revision>13</cp:revision>
  <dcterms:created xsi:type="dcterms:W3CDTF">2023-01-20T03:16:47Z</dcterms:created>
  <dcterms:modified xsi:type="dcterms:W3CDTF">2024-03-30T15:19:58Z</dcterms:modified>
</cp:coreProperties>
</file>