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5" r:id="rId3"/>
  </p:sldMasterIdLst>
  <p:notesMasterIdLst>
    <p:notesMasterId r:id="rId20"/>
  </p:notesMasterIdLst>
  <p:sldIdLst>
    <p:sldId id="257" r:id="rId4"/>
    <p:sldId id="259" r:id="rId5"/>
    <p:sldId id="294" r:id="rId6"/>
    <p:sldId id="283" r:id="rId7"/>
    <p:sldId id="263" r:id="rId8"/>
    <p:sldId id="285" r:id="rId9"/>
    <p:sldId id="287" r:id="rId10"/>
    <p:sldId id="288" r:id="rId11"/>
    <p:sldId id="260" r:id="rId12"/>
    <p:sldId id="284" r:id="rId13"/>
    <p:sldId id="289" r:id="rId14"/>
    <p:sldId id="290" r:id="rId15"/>
    <p:sldId id="291" r:id="rId16"/>
    <p:sldId id="292" r:id="rId17"/>
    <p:sldId id="293" r:id="rId18"/>
    <p:sldId id="282" r:id="rId19"/>
  </p:sldIdLst>
  <p:sldSz cx="12192000" cy="6858000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#9Slide05 Bodega Script" pitchFamily="2" charset="0"/>
      <p:regular r:id="rId25"/>
    </p:embeddedFont>
    <p:embeddedFont>
      <p:font typeface="UVN Thang Vu" panose="03090702030407020404" pitchFamily="66" charset="0"/>
      <p:regular r:id="rId26"/>
    </p:embeddedFont>
    <p:embeddedFont>
      <p:font typeface="#9Slide05 Angelline" pitchFamily="2" charset="0"/>
      <p:regular r:id="rId27"/>
    </p:embeddedFont>
    <p:embeddedFont>
      <p:font typeface="#9Slide07 HoneyCream" pitchFamily="2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#9Slide05 Aphrodite Pro" panose="02000000000000000000" pitchFamily="2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SVN-Newton" panose="02040603050506020204" pitchFamily="18" charset="0"/>
      <p:regular r:id="rId36"/>
    </p:embeddedFont>
    <p:embeddedFont>
      <p:font typeface="#9Slide07 Altus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327"/>
    <a:srgbClr val="65A069"/>
    <a:srgbClr val="EAF0EB"/>
    <a:srgbClr val="FEDE3C"/>
    <a:srgbClr val="FFCC66"/>
    <a:srgbClr val="8CC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72DB-1200-4A74-9604-2C5C57A6D8E1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9995E-3AA7-417F-B716-34026DDB4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4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69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5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6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556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81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1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4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26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8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0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8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8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7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9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5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2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7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9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2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2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6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9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1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67F66-0DB6-45C0-90F7-DA08F7F0BB2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88527-24FE-4D30-BD6B-4EB5ED6597E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0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10979-D02E-4FF1-B363-51C69CEAD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278C7-B675-4A22-9C62-C1A7D9CA4F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96DEC-7F2B-4C50-800B-2DA0F54A688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B95FD-6B8A-4AFD-BC66-AE5A5537C8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3365" y="703738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955235" y="83445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342247" y="87084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41A3D3-DCCB-6C5D-A969-DF108284064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ED2AD-BF97-7BEA-EF1C-8E513B813FB7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0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slide" Target="slide12.xml"/><Relationship Id="rId21" Type="http://schemas.microsoft.com/office/2007/relationships/hdphoto" Target="../media/hdphoto7.wdp"/><Relationship Id="rId7" Type="http://schemas.openxmlformats.org/officeDocument/2006/relationships/image" Target="../media/image29.png"/><Relationship Id="rId12" Type="http://schemas.openxmlformats.org/officeDocument/2006/relationships/slide" Target="slide15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4.xml"/><Relationship Id="rId10" Type="http://schemas.openxmlformats.org/officeDocument/2006/relationships/image" Target="../media/image30.png"/><Relationship Id="rId19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slide" Target="slide14.xml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slide" Target="slide1.xml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" y="3796924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9" y="1636970"/>
            <a:ext cx="7848602" cy="325171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166470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1281" y="2547194"/>
            <a:ext cx="7616134" cy="1188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73354" y="3838857"/>
            <a:ext cx="3895682" cy="106079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41" y="3058833"/>
            <a:ext cx="2122715" cy="3429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-1" y="3966766"/>
            <a:ext cx="12192000" cy="29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9752" y="1292485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65217" y="1805337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-3-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A7B840C-3788-1290-5B81-5CA759AEA16B}"/>
              </a:ext>
            </a:extLst>
          </p:cNvPr>
          <p:cNvSpPr txBox="1"/>
          <p:nvPr/>
        </p:nvSpPr>
        <p:spPr>
          <a:xfrm>
            <a:off x="2478411" y="2633054"/>
            <a:ext cx="7425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601"/>
              </a:buClr>
              <a:buSzTx/>
              <a:buFontTx/>
              <a:buNone/>
              <a:tabLst/>
              <a:defRPr/>
            </a:pPr>
            <a:r>
              <a:rPr lang="en-US" altLang="zh-CN" sz="11500" spc="100" dirty="0" smtClean="0">
                <a:solidFill>
                  <a:srgbClr val="ED7327"/>
                </a:solidFill>
                <a:latin typeface="UVN Thang Vu" panose="03090702030407020404" pitchFamily="66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rPr>
              <a:t>VẬN DỤNG</a:t>
            </a:r>
            <a:endParaRPr kumimoji="0" lang="en-US" altLang="zh-CN" sz="11500" b="0" i="0" u="none" strike="noStrike" kern="1200" cap="none" spc="100" normalizeH="0" baseline="0" noProof="0" dirty="0">
              <a:ln>
                <a:noFill/>
              </a:ln>
              <a:solidFill>
                <a:srgbClr val="ED7327"/>
              </a:solidFill>
              <a:effectLst/>
              <a:uLnTx/>
              <a:uFillTx/>
              <a:latin typeface="UVN Thang Vu" panose="03090702030407020404" pitchFamily="66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70" y="4021696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462669" y="549573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baseline="0" dirty="0" smtClean="0">
                  <a:solidFill>
                    <a:srgbClr val="000000"/>
                  </a:solidFill>
                  <a:latin typeface="Calibri" panose="020F0502020204030204"/>
                  <a:ea typeface="Cambria" panose="02040503050406030204" pitchFamily="18" charset="0"/>
                </a:rPr>
                <a:t>55 564;</a:t>
              </a:r>
              <a:r>
                <a:rPr lang="en-US" sz="4000" b="1" dirty="0" smtClean="0">
                  <a:solidFill>
                    <a:srgbClr val="000000"/>
                  </a:solidFill>
                  <a:latin typeface="Calibri" panose="020F0502020204030204"/>
                  <a:ea typeface="Cambria" panose="02040503050406030204" pitchFamily="18" charset="0"/>
                </a:rPr>
                <a:t> ……; 55 560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55 565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55 562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50 566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9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7 653 …. 43 259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94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054691" y="3945112"/>
              <a:ext cx="6566069" cy="83750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75 863; 75 864; 75 865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217082" y="2513770"/>
              <a:ext cx="6467695" cy="8038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98 652; 63 056; 65 952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360700" y="5648841"/>
              <a:ext cx="6326105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86 256; 75 652 ; 75 618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8244102" y="5294002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552834" y="3748887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194126" y="478458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Đâu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tự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bé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7877444" y="226543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46 807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93" y="5004238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2" y="3796924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9" y="1636970"/>
            <a:ext cx="7848602" cy="325171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323DE01C-65E4-BCB9-7A4B-78F90FB12659}"/>
              </a:ext>
            </a:extLst>
          </p:cNvPr>
          <p:cNvSpPr txBox="1"/>
          <p:nvPr/>
        </p:nvSpPr>
        <p:spPr>
          <a:xfrm>
            <a:off x="3007518" y="2457324"/>
            <a:ext cx="6519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Chào</a:t>
            </a:r>
            <a:r>
              <a:rPr kumimoji="0" lang="en-US" altLang="zh-CN" sz="8000" b="0" i="0" u="none" strike="noStrike" kern="1200" cap="none" spc="-30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-300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tạm</a:t>
            </a:r>
            <a:r>
              <a:rPr kumimoji="0" lang="en-US" altLang="zh-CN" sz="8000" b="0" i="0" u="none" strike="noStrike" kern="1200" cap="none" spc="-300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-300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rPr>
              <a:t>biệt</a:t>
            </a:r>
            <a:endParaRPr kumimoji="0" lang="zh-CN" altLang="en-US" sz="8000" b="0" i="0" u="none" strike="noStrike" kern="1200" cap="none" spc="-30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  <a:sym typeface="字魂112号-阿开童漫体" panose="00000500000000000000" pitchFamily="2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E31DAB62-4B0B-F93F-A6D1-4E357BA1D832}"/>
              </a:ext>
            </a:extLst>
          </p:cNvPr>
          <p:cNvGrpSpPr/>
          <p:nvPr/>
        </p:nvGrpSpPr>
        <p:grpSpPr>
          <a:xfrm>
            <a:off x="4281486" y="3793937"/>
            <a:ext cx="3895725" cy="1057275"/>
            <a:chOff x="4281486" y="3793937"/>
            <a:chExt cx="3895725" cy="10572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508FD45-5AC9-D11F-1217-C937049A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486" y="3793937"/>
              <a:ext cx="3895725" cy="105727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E9FB1F0-8630-38AD-701B-1F9CF1244C42}"/>
                </a:ext>
              </a:extLst>
            </p:cNvPr>
            <p:cNvSpPr txBox="1"/>
            <p:nvPr/>
          </p:nvSpPr>
          <p:spPr>
            <a:xfrm>
              <a:off x="4591048" y="4009976"/>
              <a:ext cx="32766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5A069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41" y="3058833"/>
            <a:ext cx="2122715" cy="3429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10" y="1166470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B60FB67-12E8-AC29-DD85-C699BBD6A31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68994"/>
            <a:ext cx="12192000" cy="291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9752" y="1292485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65217" y="1805337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-1-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A7B840C-3788-1290-5B81-5CA759AEA16B}"/>
              </a:ext>
            </a:extLst>
          </p:cNvPr>
          <p:cNvSpPr txBox="1"/>
          <p:nvPr/>
        </p:nvSpPr>
        <p:spPr>
          <a:xfrm>
            <a:off x="2478411" y="2633054"/>
            <a:ext cx="7425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601"/>
              </a:buClr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100" normalizeH="0" baseline="0" noProof="0" dirty="0" smtClean="0">
                <a:ln>
                  <a:noFill/>
                </a:ln>
                <a:solidFill>
                  <a:srgbClr val="ED7327"/>
                </a:solidFill>
                <a:effectLst/>
                <a:uLnTx/>
                <a:uFillTx/>
                <a:latin typeface="UVN Thang Vu" panose="03090702030407020404" pitchFamily="66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rPr>
              <a:t>KHỞI ĐỘNG</a:t>
            </a:r>
            <a:endParaRPr kumimoji="0" lang="en-US" altLang="zh-CN" sz="11500" b="0" i="0" u="none" strike="noStrike" kern="1200" cap="none" spc="100" normalizeH="0" baseline="0" noProof="0" dirty="0">
              <a:ln>
                <a:noFill/>
              </a:ln>
              <a:solidFill>
                <a:srgbClr val="ED7327"/>
              </a:solidFill>
              <a:effectLst/>
              <a:uLnTx/>
              <a:uFillTx/>
              <a:latin typeface="UVN Thang Vu" panose="03090702030407020404" pitchFamily="66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70" y="4021696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09752" y="1292485"/>
            <a:ext cx="3378202" cy="1399606"/>
            <a:chOff x="4501932" y="1652166"/>
            <a:chExt cx="3378202" cy="139960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65217" y="1805337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-2-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A7B840C-3788-1290-5B81-5CA759AEA16B}"/>
              </a:ext>
            </a:extLst>
          </p:cNvPr>
          <p:cNvSpPr txBox="1"/>
          <p:nvPr/>
        </p:nvSpPr>
        <p:spPr>
          <a:xfrm>
            <a:off x="2478411" y="2633054"/>
            <a:ext cx="74252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601"/>
              </a:buClr>
              <a:buSzTx/>
              <a:buFontTx/>
              <a:buNone/>
              <a:tabLst/>
              <a:defRPr/>
            </a:pPr>
            <a:r>
              <a:rPr lang="en-US" altLang="zh-CN" sz="11500" spc="100" dirty="0" smtClean="0">
                <a:solidFill>
                  <a:srgbClr val="ED7327"/>
                </a:solidFill>
                <a:latin typeface="UVN Thang Vu" panose="03090702030407020404" pitchFamily="66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rPr>
              <a:t>LUYỆN TẬP</a:t>
            </a:r>
            <a:endParaRPr kumimoji="0" lang="en-US" altLang="zh-CN" sz="11500" b="0" i="0" u="none" strike="noStrike" kern="1200" cap="none" spc="100" normalizeH="0" baseline="0" noProof="0" dirty="0">
              <a:ln>
                <a:noFill/>
              </a:ln>
              <a:solidFill>
                <a:srgbClr val="ED7327"/>
              </a:solidFill>
              <a:effectLst/>
              <a:uLnTx/>
              <a:uFillTx/>
              <a:latin typeface="UVN Thang Vu" panose="03090702030407020404" pitchFamily="66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70" y="4021696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>
            <a:extLst>
              <a:ext uri="{FF2B5EF4-FFF2-40B4-BE49-F238E27FC236}">
                <a16:creationId xmlns:a16="http://schemas.microsoft.com/office/drawing/2014/main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78" y="3802576"/>
            <a:ext cx="3113041" cy="3132516"/>
          </a:xfrm>
          <a:prstGeom prst="rect">
            <a:avLst/>
          </a:prstGeom>
        </p:spPr>
      </p:pic>
      <p:sp>
        <p:nvSpPr>
          <p:cNvPr id="4" name="文本框 2"/>
          <p:cNvSpPr txBox="1"/>
          <p:nvPr/>
        </p:nvSpPr>
        <p:spPr>
          <a:xfrm>
            <a:off x="1115643" y="612065"/>
            <a:ext cx="6583045" cy="911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1.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Hoàn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thành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bảng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sau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659352"/>
              </p:ext>
            </p:extLst>
          </p:nvPr>
        </p:nvGraphicFramePr>
        <p:xfrm>
          <a:off x="527289" y="1881836"/>
          <a:ext cx="11186290" cy="3841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82129">
                  <a:extLst>
                    <a:ext uri="{9D8B030D-6E8A-4147-A177-3AD203B41FA5}">
                      <a16:colId xmlns:a16="http://schemas.microsoft.com/office/drawing/2014/main" val="37629091"/>
                    </a:ext>
                  </a:extLst>
                </a:gridCol>
                <a:gridCol w="8704161">
                  <a:extLst>
                    <a:ext uri="{9D8B030D-6E8A-4147-A177-3AD203B41FA5}">
                      <a16:colId xmlns:a16="http://schemas.microsoft.com/office/drawing/2014/main" val="3229739867"/>
                    </a:ext>
                  </a:extLst>
                </a:gridCol>
              </a:tblGrid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Viết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số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Đọc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số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5205976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51 254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1733722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</a:t>
                      </a:r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tám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0383940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26 856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6319851"/>
                  </a:ext>
                </a:extLst>
              </a:tr>
              <a:tr h="7682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bảy</a:t>
                      </a:r>
                      <a:r>
                        <a:rPr lang="en-US" sz="4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sáu</a:t>
                      </a:r>
                      <a:r>
                        <a:rPr lang="en-US" sz="4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861025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20992" y="2720051"/>
            <a:ext cx="869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mốt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endParaRPr lang="en-US" sz="36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040" y="3448633"/>
            <a:ext cx="1778028" cy="707886"/>
          </a:xfrm>
          <a:prstGeom prst="rect">
            <a:avLst/>
          </a:prstGeom>
          <a:solidFill>
            <a:srgbClr val="EAF0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38 519</a:t>
            </a:r>
            <a:endParaRPr lang="en-US" sz="40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0991" y="4221683"/>
            <a:ext cx="869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6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2936" y="5015430"/>
            <a:ext cx="1778028" cy="707886"/>
          </a:xfrm>
          <a:prstGeom prst="rect">
            <a:avLst/>
          </a:prstGeom>
          <a:solidFill>
            <a:srgbClr val="EAF0EB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ED7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79 600</a:t>
            </a:r>
            <a:endParaRPr lang="en-US" sz="4000" b="1" dirty="0">
              <a:solidFill>
                <a:srgbClr val="ED732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7">
            <a:extLst>
              <a:ext uri="{FF2B5EF4-FFF2-40B4-BE49-F238E27FC236}">
                <a16:creationId xmlns:a16="http://schemas.microsoft.com/office/drawing/2014/main" id="{DAC65049-CB70-1ACA-B2BF-245B43DC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75" y="3040671"/>
            <a:ext cx="4674423" cy="3515119"/>
          </a:xfrm>
          <a:prstGeom prst="rect">
            <a:avLst/>
          </a:prstGeom>
        </p:spPr>
      </p:pic>
      <p:sp>
        <p:nvSpPr>
          <p:cNvPr id="2" name="文本框 2"/>
          <p:cNvSpPr txBox="1"/>
          <p:nvPr/>
        </p:nvSpPr>
        <p:spPr>
          <a:xfrm>
            <a:off x="1115644" y="612065"/>
            <a:ext cx="2970582" cy="911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2.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Số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70993" y="1903747"/>
            <a:ext cx="11719911" cy="1033508"/>
            <a:chOff x="170993" y="1903747"/>
            <a:chExt cx="11719911" cy="1033508"/>
          </a:xfrm>
        </p:grpSpPr>
        <p:grpSp>
          <p:nvGrpSpPr>
            <p:cNvPr id="6" name="Group 5"/>
            <p:cNvGrpSpPr/>
            <p:nvPr/>
          </p:nvGrpSpPr>
          <p:grpSpPr>
            <a:xfrm>
              <a:off x="170993" y="1951372"/>
              <a:ext cx="2222934" cy="985883"/>
              <a:chOff x="1515942" y="1859323"/>
              <a:chExt cx="2222934" cy="985883"/>
            </a:xfrm>
          </p:grpSpPr>
          <p:pic>
            <p:nvPicPr>
              <p:cNvPr id="4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5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67 210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393927" y="1951372"/>
              <a:ext cx="2222934" cy="985883"/>
              <a:chOff x="1515942" y="1859323"/>
              <a:chExt cx="2222934" cy="985883"/>
            </a:xfrm>
          </p:grpSpPr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9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67 220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805663" y="1951372"/>
              <a:ext cx="2222934" cy="985883"/>
              <a:chOff x="1515942" y="1859323"/>
              <a:chExt cx="2222934" cy="985883"/>
            </a:xfrm>
          </p:grpSpPr>
          <p:pic>
            <p:nvPicPr>
              <p:cNvPr id="11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12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67 230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137561" y="1951372"/>
              <a:ext cx="2222934" cy="985883"/>
              <a:chOff x="1515942" y="1859323"/>
              <a:chExt cx="2222934" cy="985883"/>
            </a:xfrm>
          </p:grpSpPr>
          <p:pic>
            <p:nvPicPr>
              <p:cNvPr id="14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15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667970" y="1903747"/>
              <a:ext cx="2222934" cy="985883"/>
              <a:chOff x="1515942" y="1859323"/>
              <a:chExt cx="2222934" cy="985883"/>
            </a:xfrm>
          </p:grpSpPr>
          <p:pic>
            <p:nvPicPr>
              <p:cNvPr id="17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18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0" name="Straight Arrow Connector 19"/>
            <p:cNvCxnSpPr>
              <a:stCxn id="4" idx="3"/>
              <a:endCxn id="8" idx="1"/>
            </p:cNvCxnSpPr>
            <p:nvPr/>
          </p:nvCxnSpPr>
          <p:spPr>
            <a:xfrm>
              <a:off x="2195416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509991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830086" y="2473469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9291541" y="2499377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7267706" y="2003189"/>
            <a:ext cx="1934876" cy="938258"/>
            <a:chOff x="7172626" y="4194156"/>
            <a:chExt cx="1934876" cy="938258"/>
          </a:xfrm>
        </p:grpSpPr>
        <p:pic>
          <p:nvPicPr>
            <p:cNvPr id="26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D732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28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67 240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811999" y="1951372"/>
            <a:ext cx="1934876" cy="938258"/>
            <a:chOff x="7172626" y="4194156"/>
            <a:chExt cx="1934876" cy="938258"/>
          </a:xfrm>
        </p:grpSpPr>
        <p:pic>
          <p:nvPicPr>
            <p:cNvPr id="31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ED732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32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67 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250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0993" y="3437092"/>
            <a:ext cx="11719911" cy="1033508"/>
            <a:chOff x="170993" y="1903747"/>
            <a:chExt cx="11719911" cy="1033508"/>
          </a:xfrm>
        </p:grpSpPr>
        <p:grpSp>
          <p:nvGrpSpPr>
            <p:cNvPr id="34" name="Group 33"/>
            <p:cNvGrpSpPr/>
            <p:nvPr/>
          </p:nvGrpSpPr>
          <p:grpSpPr>
            <a:xfrm>
              <a:off x="170993" y="1951372"/>
              <a:ext cx="2222934" cy="985883"/>
              <a:chOff x="1515942" y="1859323"/>
              <a:chExt cx="2222934" cy="985883"/>
            </a:xfrm>
          </p:grpSpPr>
          <p:pic>
            <p:nvPicPr>
              <p:cNvPr id="51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52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46 600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393927" y="1951372"/>
              <a:ext cx="2222934" cy="985883"/>
              <a:chOff x="1515942" y="1859323"/>
              <a:chExt cx="2222934" cy="985883"/>
            </a:xfrm>
          </p:grpSpPr>
          <p:pic>
            <p:nvPicPr>
              <p:cNvPr id="49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50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46 700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805663" y="1951372"/>
              <a:ext cx="2222934" cy="985883"/>
              <a:chOff x="1515942" y="1859323"/>
              <a:chExt cx="2222934" cy="985883"/>
            </a:xfrm>
          </p:grpSpPr>
          <p:pic>
            <p:nvPicPr>
              <p:cNvPr id="47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48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137561" y="1951372"/>
              <a:ext cx="2222934" cy="985883"/>
              <a:chOff x="1515942" y="1859323"/>
              <a:chExt cx="2222934" cy="985883"/>
            </a:xfrm>
          </p:grpSpPr>
          <p:pic>
            <p:nvPicPr>
              <p:cNvPr id="45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46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46 900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667970" y="1903747"/>
              <a:ext cx="2222934" cy="985883"/>
              <a:chOff x="1515942" y="1859323"/>
              <a:chExt cx="2222934" cy="985883"/>
            </a:xfrm>
          </p:grpSpPr>
          <p:pic>
            <p:nvPicPr>
              <p:cNvPr id="43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FF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44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9" name="Straight Arrow Connector 38"/>
            <p:cNvCxnSpPr>
              <a:stCxn id="51" idx="3"/>
              <a:endCxn id="49" idx="1"/>
            </p:cNvCxnSpPr>
            <p:nvPr/>
          </p:nvCxnSpPr>
          <p:spPr>
            <a:xfrm>
              <a:off x="2195416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509991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6830086" y="2473469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9291541" y="2499377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949692" y="3534438"/>
            <a:ext cx="1934876" cy="938258"/>
            <a:chOff x="7172626" y="4194156"/>
            <a:chExt cx="1934876" cy="938258"/>
          </a:xfrm>
        </p:grpSpPr>
        <p:pic>
          <p:nvPicPr>
            <p:cNvPr id="54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55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46 800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811999" y="3484717"/>
            <a:ext cx="1934876" cy="938258"/>
            <a:chOff x="7172626" y="4194156"/>
            <a:chExt cx="1934876" cy="938258"/>
          </a:xfrm>
        </p:grpSpPr>
        <p:pic>
          <p:nvPicPr>
            <p:cNvPr id="61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108" y="4198348"/>
              <a:ext cx="1825912" cy="934066"/>
            </a:xfrm>
            <a:prstGeom prst="rect">
              <a:avLst/>
            </a:prstGeom>
          </p:spPr>
        </p:pic>
        <p:sp>
          <p:nvSpPr>
            <p:cNvPr id="62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7172626" y="4194156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47 000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17001" y="4918620"/>
            <a:ext cx="11719911" cy="1033508"/>
            <a:chOff x="170993" y="1903747"/>
            <a:chExt cx="11719911" cy="1033508"/>
          </a:xfrm>
        </p:grpSpPr>
        <p:grpSp>
          <p:nvGrpSpPr>
            <p:cNvPr id="64" name="Group 63"/>
            <p:cNvGrpSpPr/>
            <p:nvPr/>
          </p:nvGrpSpPr>
          <p:grpSpPr>
            <a:xfrm>
              <a:off x="170993" y="1951372"/>
              <a:ext cx="2222934" cy="985883"/>
              <a:chOff x="1515942" y="1859323"/>
              <a:chExt cx="2222934" cy="985883"/>
            </a:xfrm>
          </p:grpSpPr>
          <p:pic>
            <p:nvPicPr>
              <p:cNvPr id="81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82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79 000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393927" y="1951372"/>
              <a:ext cx="2222934" cy="985883"/>
              <a:chOff x="1515942" y="1859323"/>
              <a:chExt cx="2222934" cy="985883"/>
            </a:xfrm>
          </p:grpSpPr>
          <p:pic>
            <p:nvPicPr>
              <p:cNvPr id="79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80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805663" y="1951372"/>
              <a:ext cx="2222934" cy="985883"/>
              <a:chOff x="1515942" y="1859323"/>
              <a:chExt cx="2222934" cy="985883"/>
            </a:xfrm>
          </p:grpSpPr>
          <p:pic>
            <p:nvPicPr>
              <p:cNvPr id="77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78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81 000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137561" y="1951372"/>
              <a:ext cx="2222934" cy="985883"/>
              <a:chOff x="1515942" y="1859323"/>
              <a:chExt cx="2222934" cy="985883"/>
            </a:xfrm>
          </p:grpSpPr>
          <p:pic>
            <p:nvPicPr>
              <p:cNvPr id="75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76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82 000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9667970" y="1903747"/>
              <a:ext cx="2222934" cy="985883"/>
              <a:chOff x="1515942" y="1859323"/>
              <a:chExt cx="2222934" cy="985883"/>
            </a:xfrm>
          </p:grpSpPr>
          <p:pic>
            <p:nvPicPr>
              <p:cNvPr id="73" name="图片 9">
                <a:extLst>
                  <a:ext uri="{FF2B5EF4-FFF2-40B4-BE49-F238E27FC236}">
                    <a16:creationId xmlns:a16="http://schemas.microsoft.com/office/drawing/2014/main" id="{37C5FCDA-3E06-89AF-918E-CD3504627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53" y="1911140"/>
                <a:ext cx="1825912" cy="934066"/>
              </a:xfrm>
              <a:prstGeom prst="rect">
                <a:avLst/>
              </a:prstGeom>
            </p:spPr>
          </p:pic>
          <p:sp>
            <p:nvSpPr>
              <p:cNvPr id="74" name="矩形: 圆角 28">
                <a:extLst>
                  <a:ext uri="{FF2B5EF4-FFF2-40B4-BE49-F238E27FC236}">
                    <a16:creationId xmlns:a16="http://schemas.microsoft.com/office/drawing/2014/main" id="{63E38EFA-595F-3A60-C0FB-27E5C29FFDCD}"/>
                  </a:ext>
                </a:extLst>
              </p:cNvPr>
              <p:cNvSpPr/>
              <p:nvPr/>
            </p:nvSpPr>
            <p:spPr>
              <a:xfrm>
                <a:off x="1515942" y="1859323"/>
                <a:ext cx="2222934" cy="938258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12号-阿开童漫体" panose="00000500000000000000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69" name="Straight Arrow Connector 68"/>
            <p:cNvCxnSpPr>
              <a:stCxn id="81" idx="3"/>
              <a:endCxn id="79" idx="1"/>
            </p:cNvCxnSpPr>
            <p:nvPr/>
          </p:nvCxnSpPr>
          <p:spPr>
            <a:xfrm>
              <a:off x="2195416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509991" y="2470222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6830086" y="2473469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9291541" y="2499377"/>
              <a:ext cx="39702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2592438" y="4966245"/>
            <a:ext cx="1934876" cy="963485"/>
            <a:chOff x="6974115" y="3174663"/>
            <a:chExt cx="1934876" cy="963485"/>
          </a:xfrm>
        </p:grpSpPr>
        <p:pic>
          <p:nvPicPr>
            <p:cNvPr id="84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85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80 000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849533" y="4941018"/>
            <a:ext cx="1934876" cy="963485"/>
            <a:chOff x="6974115" y="3174663"/>
            <a:chExt cx="1934876" cy="963485"/>
          </a:xfrm>
        </p:grpSpPr>
        <p:pic>
          <p:nvPicPr>
            <p:cNvPr id="87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88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83 000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24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814702" y="403721"/>
            <a:ext cx="10447466" cy="1196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3.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Khoảng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cách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từ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vị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trí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của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ong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vàng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đến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các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vườn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được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cho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như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hình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sau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: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630" r="5479"/>
          <a:stretch/>
        </p:blipFill>
        <p:spPr>
          <a:xfrm>
            <a:off x="986085" y="1645665"/>
            <a:ext cx="10104699" cy="3901778"/>
          </a:xfrm>
          <a:prstGeom prst="rect">
            <a:avLst/>
          </a:prstGeom>
        </p:spPr>
      </p:pic>
      <p:sp>
        <p:nvSpPr>
          <p:cNvPr id="6" name="文本框 2"/>
          <p:cNvSpPr txBox="1"/>
          <p:nvPr/>
        </p:nvSpPr>
        <p:spPr>
          <a:xfrm>
            <a:off x="814702" y="5432266"/>
            <a:ext cx="10687755" cy="13190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Từ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vị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trí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ong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vàng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đến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vườn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nào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xa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nhất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? </a:t>
            </a:r>
          </a:p>
          <a:p>
            <a:pPr algn="ctr"/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Từ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vị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trí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ong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vàng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đến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vườn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hoa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nào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gần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nhất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?</a:t>
            </a:r>
            <a:endParaRPr lang="zh-CN" altLang="en-US" sz="4000" b="1" dirty="0">
              <a:solidFill>
                <a:prstClr val="white"/>
              </a:solidFill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78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630" r="5479"/>
          <a:stretch/>
        </p:blipFill>
        <p:spPr>
          <a:xfrm>
            <a:off x="289521" y="86257"/>
            <a:ext cx="11518893" cy="44478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8520" y="4534105"/>
            <a:ext cx="1934876" cy="963485"/>
            <a:chOff x="6974115" y="3174663"/>
            <a:chExt cx="1934876" cy="963485"/>
          </a:xfrm>
        </p:grpSpPr>
        <p:pic>
          <p:nvPicPr>
            <p:cNvPr id="4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5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42 890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25456" y="4463079"/>
            <a:ext cx="1934876" cy="963485"/>
            <a:chOff x="6974115" y="3174663"/>
            <a:chExt cx="1934876" cy="963485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8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45 050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55477" y="4427781"/>
            <a:ext cx="1934876" cy="963485"/>
            <a:chOff x="6974115" y="3174663"/>
            <a:chExt cx="1934876" cy="9634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11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35 000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025986" y="4463079"/>
            <a:ext cx="1934876" cy="963485"/>
            <a:chOff x="6974115" y="3174663"/>
            <a:chExt cx="1934876" cy="963485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603" y="3204082"/>
              <a:ext cx="1825912" cy="934066"/>
            </a:xfrm>
            <a:prstGeom prst="rect">
              <a:avLst/>
            </a:prstGeom>
          </p:spPr>
        </p:pic>
        <p:sp>
          <p:nvSpPr>
            <p:cNvPr id="14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6974115" y="3174663"/>
              <a:ext cx="1934876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12号-阿开童漫体" panose="00000500000000000000" pitchFamily="2" charset="-122"/>
                  <a:cs typeface="Calibri" panose="020F0502020204030204" pitchFamily="34" charset="0"/>
                </a:rPr>
                <a:t>25 090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2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40573 0.105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5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2052 0.1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606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61836 0.123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24" y="61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41992 0.125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/>
          <p:cNvSpPr txBox="1"/>
          <p:nvPr/>
        </p:nvSpPr>
        <p:spPr>
          <a:xfrm>
            <a:off x="1115644" y="612065"/>
            <a:ext cx="2970582" cy="911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Bài</a:t>
            </a:r>
            <a:r>
              <a:rPr lang="en-US" altLang="zh-CN" sz="4000" b="1" dirty="0" smtClean="0">
                <a:solidFill>
                  <a:prstClr val="white"/>
                </a:solidFill>
                <a:latin typeface="Calibri" panose="020F0502020204030204" pitchFamily="34" charset="0"/>
                <a:ea typeface="字魂112号-阿开童漫体" panose="00000500000000000000" pitchFamily="2" charset="-122"/>
                <a:cs typeface="Calibri" panose="020F0502020204030204" pitchFamily="34" charset="0"/>
                <a:sym typeface="字魂112号-阿开童漫体" panose="00000500000000000000" pitchFamily="2" charset="-122"/>
              </a:rPr>
              <a:t> 4. Đ,S?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12号-阿开童漫体" panose="00000500000000000000" pitchFamily="2" charset="-122"/>
              <a:cs typeface="Calibri" panose="020F0502020204030204" pitchFamily="34" charset="0"/>
              <a:sym typeface="字魂112号-阿开童漫体" panose="00000500000000000000" pitchFamily="2" charset="-122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378EAD12-6765-838B-9A1B-F8B73F3DD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1359" r="4375" b="24208"/>
          <a:stretch/>
        </p:blipFill>
        <p:spPr>
          <a:xfrm>
            <a:off x="170993" y="81023"/>
            <a:ext cx="1680957" cy="12990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0080" y="1476474"/>
            <a:ext cx="6920916" cy="4524315"/>
            <a:chOff x="640080" y="1476474"/>
            <a:chExt cx="6920916" cy="4524315"/>
          </a:xfrm>
        </p:grpSpPr>
        <p:sp>
          <p:nvSpPr>
            <p:cNvPr id="2" name="TextBox 1"/>
            <p:cNvSpPr txBox="1"/>
            <p:nvPr/>
          </p:nvSpPr>
          <p:spPr>
            <a:xfrm>
              <a:off x="640080" y="1476474"/>
              <a:ext cx="586740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 smtClean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62 820 &gt; 7 382		</a:t>
              </a:r>
            </a:p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 smtClean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52 794 &lt; 60 000</a:t>
              </a:r>
            </a:p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 smtClean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8 000 + 400 &gt; 9000	</a:t>
              </a:r>
            </a:p>
            <a:p>
              <a:pPr marL="742950" indent="-742950">
                <a:lnSpc>
                  <a:spcPct val="150000"/>
                </a:lnSpc>
                <a:buFont typeface="+mj-lt"/>
                <a:buAutoNum type="alphaLcParenR"/>
              </a:pPr>
              <a:r>
                <a:rPr lang="en-US" sz="4800" dirty="0" smtClean="0">
                  <a:solidFill>
                    <a:srgbClr val="65A06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5 400 – 400 = 5 000</a:t>
              </a:r>
              <a:endParaRPr lang="en-US" sz="4800" dirty="0">
                <a:solidFill>
                  <a:srgbClr val="65A06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812280" y="163575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812280" y="276351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812280" y="389127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812280" y="5019039"/>
              <a:ext cx="748716" cy="701041"/>
            </a:xfrm>
            <a:prstGeom prst="round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6812280" y="1635759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14236" y="2763518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24396" y="3891277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24396" y="5019035"/>
            <a:ext cx="748716" cy="701041"/>
          </a:xfrm>
          <a:prstGeom prst="roundRect">
            <a:avLst/>
          </a:prstGeom>
          <a:solidFill>
            <a:srgbClr val="ED732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0587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304</Words>
  <Application>Microsoft Office PowerPoint</Application>
  <PresentationFormat>Widescreen</PresentationFormat>
  <Paragraphs>86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等线</vt:lpstr>
      <vt:lpstr>Arial</vt:lpstr>
      <vt:lpstr>Cambria</vt:lpstr>
      <vt:lpstr>#9Slide05 Bodega Script</vt:lpstr>
      <vt:lpstr>UVN Thang Vu</vt:lpstr>
      <vt:lpstr>等线 Light</vt:lpstr>
      <vt:lpstr>#9Slide05 Angelline</vt:lpstr>
      <vt:lpstr>#9Slide07 HoneyCream</vt:lpstr>
      <vt:lpstr>UTM Avo</vt:lpstr>
      <vt:lpstr>#9Slide05 Aphrodite Pro</vt:lpstr>
      <vt:lpstr>Calibri Light</vt:lpstr>
      <vt:lpstr>SVN-Newton</vt:lpstr>
      <vt:lpstr>Times New Roman</vt:lpstr>
      <vt:lpstr>#9Slide07 Altus</vt:lpstr>
      <vt:lpstr>字魂112号-阿开童漫体</vt:lpstr>
      <vt:lpstr>Calibri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30</cp:revision>
  <dcterms:created xsi:type="dcterms:W3CDTF">2023-03-12T09:48:49Z</dcterms:created>
  <dcterms:modified xsi:type="dcterms:W3CDTF">2023-03-12T11:41:33Z</dcterms:modified>
</cp:coreProperties>
</file>