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spc="-15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điếu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 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773</Words>
  <Application>Microsoft Office PowerPoint</Application>
  <PresentationFormat>Widescreen</PresentationFormat>
  <Paragraphs>73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Dell123</cp:lastModifiedBy>
  <cp:revision>113</cp:revision>
  <dcterms:created xsi:type="dcterms:W3CDTF">2022-01-16T07:26:14Z</dcterms:created>
  <dcterms:modified xsi:type="dcterms:W3CDTF">2023-09-14T09:05:47Z</dcterms:modified>
</cp:coreProperties>
</file>