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7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78" r:id="rId12"/>
    <p:sldId id="260" r:id="rId13"/>
    <p:sldId id="279" r:id="rId14"/>
    <p:sldId id="315" r:id="rId15"/>
    <p:sldId id="317" r:id="rId16"/>
    <p:sldId id="318" r:id="rId17"/>
    <p:sldId id="319" r:id="rId18"/>
    <p:sldId id="321" r:id="rId19"/>
    <p:sldId id="322" r:id="rId20"/>
    <p:sldId id="323" r:id="rId21"/>
    <p:sldId id="324" r:id="rId22"/>
    <p:sldId id="332" r:id="rId23"/>
    <p:sldId id="340" r:id="rId24"/>
    <p:sldId id="341" r:id="rId25"/>
    <p:sldId id="271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07-Oct-24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21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image" Target="../media/image98.sv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image" Target="../media/image10.jpeg"/><Relationship Id="rId21" Type="http://schemas.openxmlformats.org/officeDocument/2006/relationships/image" Target="../media/image23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2.png"/><Relationship Id="rId4" Type="http://schemas.openxmlformats.org/officeDocument/2006/relationships/image" Target="../media/image11.gif"/><Relationship Id="rId9" Type="http://schemas.openxmlformats.org/officeDocument/2006/relationships/image" Target="../media/image12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45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2700"/>
            <a:ext cx="16314964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2600" y="2705100"/>
            <a:ext cx="1371600" cy="3962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24003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2476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0005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57531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57531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57531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57531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546717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760077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5467171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72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</a:t>
            </a:r>
            <a:r>
              <a:rPr lang="en-US" sz="72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72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7600771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72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</a:t>
            </a:r>
            <a:r>
              <a:rPr lang="en-US" sz="72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7200" b="1" noProof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712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1758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3188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1341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1341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uiExpand="1" build="p"/>
      <p:bldP spid="2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7800"/>
            <a:chOff x="3048000" y="1028700"/>
            <a:chExt cx="13411200" cy="14478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995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7800"/>
            <a:chOff x="3048000" y="1028700"/>
            <a:chExt cx="13411200" cy="14478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GIẢI CỨU BIỂN XANH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995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</a:rPr>
                <a:t>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443</Words>
  <Application>Microsoft Office PowerPoint</Application>
  <PresentationFormat>Custom</PresentationFormat>
  <Paragraphs>96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Bebas Neue</vt:lpstr>
      <vt:lpstr>Calibri</vt:lpstr>
      <vt:lpstr>Cambria</vt:lpstr>
      <vt:lpstr>Cambria Math</vt:lpstr>
      <vt:lpstr>等线</vt:lpstr>
      <vt:lpstr>Happy Monkey</vt:lpstr>
      <vt:lpstr>Roboto Condensed Light</vt:lpstr>
      <vt:lpstr>Segoe UI Black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MAI ANH</cp:lastModifiedBy>
  <cp:revision>51</cp:revision>
  <dcterms:created xsi:type="dcterms:W3CDTF">2006-08-16T00:00:00Z</dcterms:created>
  <dcterms:modified xsi:type="dcterms:W3CDTF">2024-10-07T09:05:45Z</dcterms:modified>
  <dc:identifier>DAGJP68S_yM</dc:identifier>
</cp:coreProperties>
</file>