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8" r:id="rId1"/>
  </p:sldMasterIdLst>
  <p:notesMasterIdLst>
    <p:notesMasterId r:id="rId17"/>
  </p:notesMasterIdLst>
  <p:sldIdLst>
    <p:sldId id="256" r:id="rId2"/>
    <p:sldId id="260" r:id="rId3"/>
    <p:sldId id="339" r:id="rId4"/>
    <p:sldId id="340" r:id="rId5"/>
    <p:sldId id="262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50" r:id="rId16"/>
  </p:sldIdLst>
  <p:sldSz cx="9144000" cy="5143500" type="screen16x9"/>
  <p:notesSz cx="6858000" cy="9144000"/>
  <p:embeddedFontLst>
    <p:embeddedFont>
      <p:font typeface="#9Slide07 SVNCinnamoncake" panose="02000000000000000000" pitchFamily="2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Lato" panose="020F0A02020204030203" pitchFamily="34" charset="77"/>
      <p:regular r:id="rId23"/>
      <p:bold r:id="rId24"/>
      <p:italic r:id="rId25"/>
      <p:boldItalic r:id="rId26"/>
    </p:embeddedFont>
    <p:embeddedFont>
      <p:font typeface="Patrick Hand" pitchFamily="2" charset="77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1260D04-5E1C-4589-B604-2697B5CBEA34}">
  <a:tblStyle styleId="{A1260D04-5E1C-4589-B604-2697B5CBEA3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0"/>
  </p:normalViewPr>
  <p:slideViewPr>
    <p:cSldViewPr snapToGrid="0">
      <p:cViewPr varScale="1">
        <p:scale>
          <a:sx n="136" d="100"/>
          <a:sy n="136" d="100"/>
        </p:scale>
        <p:origin x="9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77cf0412cd_0_10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77cf0412cd_0_10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77cf0412cd_0_1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77cf0412cd_0_1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240970" y="130629"/>
            <a:ext cx="6351815" cy="561844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7922"/>
            <a:ext cx="3035700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9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20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93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3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45" name="Google Shape;45;p7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46" name="Google Shape;46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7"/>
          <p:cNvSpPr txBox="1">
            <a:spLocks noGrp="1"/>
          </p:cNvSpPr>
          <p:nvPr>
            <p:ph type="title" idx="2"/>
          </p:nvPr>
        </p:nvSpPr>
        <p:spPr>
          <a:xfrm>
            <a:off x="1448975" y="1873750"/>
            <a:ext cx="62463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388100" y="1183850"/>
            <a:ext cx="6367800" cy="26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591925" y="1233175"/>
            <a:ext cx="3277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591925" y="2803075"/>
            <a:ext cx="3277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559095" y="4029539"/>
            <a:ext cx="6535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4"/>
          <p:cNvSpPr/>
          <p:nvPr/>
        </p:nvSpPr>
        <p:spPr>
          <a:xfrm>
            <a:off x="7668975" y="1065575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" name="Google Shape;324;p54"/>
          <p:cNvGrpSpPr/>
          <p:nvPr/>
        </p:nvGrpSpPr>
        <p:grpSpPr>
          <a:xfrm>
            <a:off x="322845" y="1399711"/>
            <a:ext cx="1941885" cy="2248761"/>
            <a:chOff x="5293245" y="6083019"/>
            <a:chExt cx="1941885" cy="2248761"/>
          </a:xfrm>
        </p:grpSpPr>
        <p:sp>
          <p:nvSpPr>
            <p:cNvPr id="325" name="Google Shape;325;p54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54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54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54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54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54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54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54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54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54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54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54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54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54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4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4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4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54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54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54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54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4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54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54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4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4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4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4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4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4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4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4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54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54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4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4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4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4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54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54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54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54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54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54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54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4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54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54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54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4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4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54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54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4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4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54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54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4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4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4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4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4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4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4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4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4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54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54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54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54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54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54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54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54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54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54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54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54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54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54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54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54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54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54"/>
          <p:cNvGrpSpPr/>
          <p:nvPr/>
        </p:nvGrpSpPr>
        <p:grpSpPr>
          <a:xfrm>
            <a:off x="7408654" y="1335437"/>
            <a:ext cx="2012471" cy="2391463"/>
            <a:chOff x="11016213" y="5853720"/>
            <a:chExt cx="2012471" cy="2391463"/>
          </a:xfrm>
        </p:grpSpPr>
        <p:sp>
          <p:nvSpPr>
            <p:cNvPr id="434" name="Google Shape;434;p54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54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54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54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54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54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54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54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54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54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54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54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54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54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54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54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54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54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54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54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54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54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54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54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54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54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54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54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54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54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54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4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4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4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4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4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4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4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4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4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4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4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4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4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4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4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4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4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4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4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4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4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4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4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4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4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4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4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4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4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4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4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4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4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4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4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4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4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4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4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4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4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4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4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4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4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4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4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4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4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4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4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4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4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4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4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4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4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4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4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4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4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4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4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4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4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4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4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4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4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4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4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4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4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4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4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4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4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2" name="Google Shape;542;p54"/>
          <p:cNvSpPr/>
          <p:nvPr/>
        </p:nvSpPr>
        <p:spPr>
          <a:xfrm>
            <a:off x="490225" y="449803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3" name="Google Shape;543;p54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544" name="Google Shape;544;p54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4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4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9" name="Google Shape;549;p54"/>
          <p:cNvGrpSpPr/>
          <p:nvPr/>
        </p:nvGrpSpPr>
        <p:grpSpPr>
          <a:xfrm>
            <a:off x="3572082" y="3023058"/>
            <a:ext cx="1999791" cy="956170"/>
            <a:chOff x="1313950" y="2027925"/>
            <a:chExt cx="6516100" cy="3115575"/>
          </a:xfrm>
        </p:grpSpPr>
        <p:sp>
          <p:nvSpPr>
            <p:cNvPr id="550" name="Google Shape;550;p54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4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4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4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4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4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4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4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4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4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4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4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4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4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4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4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4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4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4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4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4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4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4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4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4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4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4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4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4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4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4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4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4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4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4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4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6" name="Google Shape;586;p54">
            <a:hlinkClick r:id="rId3" action="ppaction://hlinksldjump"/>
          </p:cNvPr>
          <p:cNvSpPr/>
          <p:nvPr/>
        </p:nvSpPr>
        <p:spPr>
          <a:xfrm>
            <a:off x="3330730" y="3902188"/>
            <a:ext cx="2548500" cy="572700"/>
          </a:xfrm>
          <a:prstGeom prst="roundRect">
            <a:avLst>
              <a:gd name="adj" fmla="val 30219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54"/>
          <p:cNvSpPr/>
          <p:nvPr/>
        </p:nvSpPr>
        <p:spPr>
          <a:xfrm>
            <a:off x="6542212" y="3762350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54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9" name="Google Shape;589;p54"/>
          <p:cNvGrpSpPr/>
          <p:nvPr/>
        </p:nvGrpSpPr>
        <p:grpSpPr>
          <a:xfrm>
            <a:off x="6771113" y="2827500"/>
            <a:ext cx="1104150" cy="2065350"/>
            <a:chOff x="35658225" y="12492275"/>
            <a:chExt cx="1104150" cy="2065350"/>
          </a:xfrm>
        </p:grpSpPr>
        <p:sp>
          <p:nvSpPr>
            <p:cNvPr id="590" name="Google Shape;590;p54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4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4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4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4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4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4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4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4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4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4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4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4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4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4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4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4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4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4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4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4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4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4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4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4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4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4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4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4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4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4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4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4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4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4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4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4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4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4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4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4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4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4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4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4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4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4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4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4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4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4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4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4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4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4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4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4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4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4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4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4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4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4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" name="Google Shape;653;p54"/>
          <p:cNvGrpSpPr/>
          <p:nvPr/>
        </p:nvGrpSpPr>
        <p:grpSpPr>
          <a:xfrm>
            <a:off x="1349038" y="2666913"/>
            <a:ext cx="1114025" cy="2225925"/>
            <a:chOff x="31594325" y="12376475"/>
            <a:chExt cx="1114025" cy="2225925"/>
          </a:xfrm>
        </p:grpSpPr>
        <p:sp>
          <p:nvSpPr>
            <p:cNvPr id="654" name="Google Shape;654;p54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4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4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4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4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4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4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4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4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4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4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4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4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4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4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4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4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4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4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4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4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4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4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4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4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4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4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4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4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4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4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4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4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4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4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4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4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4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4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4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54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4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4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54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4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4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4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54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4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4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4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4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4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4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4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A1EFC3-B8E6-D4F3-ECC5-DB2CB8DB2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539" y="427517"/>
            <a:ext cx="6601104" cy="2712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450459" y="461964"/>
            <a:ext cx="8338510" cy="4327207"/>
            <a:chOff x="0" y="0"/>
            <a:chExt cx="5637179" cy="2428505"/>
          </a:xfrm>
        </p:grpSpPr>
        <p:sp>
          <p:nvSpPr>
            <p:cNvPr id="3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9" name="Cloud 8"/>
          <p:cNvSpPr/>
          <p:nvPr/>
        </p:nvSpPr>
        <p:spPr>
          <a:xfrm>
            <a:off x="902996" y="640080"/>
            <a:ext cx="5123924" cy="2468419"/>
          </a:xfrm>
          <a:prstGeom prst="cloud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#9Slide07 SVNBeachwood Sans" pitchFamily="2" charset="0"/>
              </a:rPr>
              <a:t>VẼ TRÊN GIẤY A0 VIẾT RA </a:t>
            </a:r>
            <a:r>
              <a:rPr lang="en-US" sz="3600" dirty="0">
                <a:solidFill>
                  <a:srgbClr val="FF0000"/>
                </a:solidFill>
                <a:latin typeface="#9Slide07 SVNBeachwood Sans" pitchFamily="2" charset="0"/>
              </a:rPr>
              <a:t>NHỮNG ĐIỀU Ở TRƯỜNG HỌC KHIẾN TÔI HẠNH PHÚC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74" y="2276856"/>
            <a:ext cx="7543800" cy="28666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85029" y="2246918"/>
            <a:ext cx="3095719" cy="71558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7 SVNBeachwood Sans" pitchFamily="2" charset="0"/>
              </a:rPr>
              <a:t>LÀM VIỆC THEO TỔ </a:t>
            </a:r>
          </a:p>
        </p:txBody>
      </p:sp>
    </p:spTree>
    <p:extLst>
      <p:ext uri="{BB962C8B-B14F-4D97-AF65-F5344CB8AC3E}">
        <p14:creationId xmlns:p14="http://schemas.microsoft.com/office/powerpoint/2010/main" val="46792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450459" y="461964"/>
            <a:ext cx="8338510" cy="4327207"/>
            <a:chOff x="0" y="0"/>
            <a:chExt cx="5637179" cy="2428505"/>
          </a:xfrm>
        </p:grpSpPr>
        <p:sp>
          <p:nvSpPr>
            <p:cNvPr id="3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8" name="Rounded Rectangle 7"/>
          <p:cNvSpPr/>
          <p:nvPr/>
        </p:nvSpPr>
        <p:spPr>
          <a:xfrm>
            <a:off x="361987" y="358680"/>
            <a:ext cx="4027133" cy="882610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#9Slide07 SVNBeachwood Sans" pitchFamily="2" charset="0"/>
              </a:rPr>
              <a:t>GỢI Ý TRÌNH BÀY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085850" y="1342311"/>
            <a:ext cx="525780" cy="370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ounded Rectangle 11"/>
          <p:cNvSpPr/>
          <p:nvPr/>
        </p:nvSpPr>
        <p:spPr>
          <a:xfrm>
            <a:off x="1761782" y="1527690"/>
            <a:ext cx="6709410" cy="882610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…,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1085850" y="2828976"/>
            <a:ext cx="525780" cy="370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ounded Rectangle 13"/>
          <p:cNvSpPr/>
          <p:nvPr/>
        </p:nvSpPr>
        <p:spPr>
          <a:xfrm>
            <a:off x="1700101" y="2997579"/>
            <a:ext cx="5672249" cy="882610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mindmap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923" y="2828975"/>
            <a:ext cx="2686425" cy="269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12" grpId="0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450459" y="461964"/>
            <a:ext cx="8338510" cy="4327207"/>
            <a:chOff x="0" y="0"/>
            <a:chExt cx="5637179" cy="2428505"/>
          </a:xfrm>
        </p:grpSpPr>
        <p:sp>
          <p:nvSpPr>
            <p:cNvPr id="3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7170" name="Picture 2" descr="Hiểu đúng về trường học hạnh phúc - Trường Trung Học Phổ Thông Lê L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40" y="77494"/>
            <a:ext cx="4543492" cy="238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rường Tiểu học Vạn Phúc: Chung tay vì một trường học hạnh phú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733" y="77493"/>
            <a:ext cx="4009762" cy="242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op 28 vẽ tranh ngôi trường hạnh phúc đơn giản 2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54" y="2545641"/>
            <a:ext cx="4587578" cy="249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Top 28 vẽ tranh ngôi trường hạnh phúc đơn giản 20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574" y="2568499"/>
            <a:ext cx="3975256" cy="249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26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千库网_开学季打扫卫生_元素编号128969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55" y="1962150"/>
            <a:ext cx="2269808" cy="22698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575364" y="485299"/>
            <a:ext cx="51718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pc="225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#9Slide07 SVNBeachwood Sans" pitchFamily="2" charset="0"/>
                <a:ea typeface="Times New Roman" panose="02020603050405020304" pitchFamily="18" charset="0"/>
              </a:rPr>
              <a:t>KẾT LUẬN</a:t>
            </a:r>
            <a:endParaRPr lang="en-US" sz="5400" spc="225" dirty="0"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#9Slide07 SVNCinnamoncake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46621" y="1258848"/>
            <a:ext cx="4714079" cy="25853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Sao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hoạch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Sao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hẹn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tiện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,…</a:t>
            </a:r>
            <a:endParaRPr lang="en-US" sz="2700" dirty="0"/>
          </a:p>
        </p:txBody>
      </p:sp>
      <p:pic>
        <p:nvPicPr>
          <p:cNvPr id="11" name="Picture 2" descr="Infographic – Đội ta lớn lên cùng đất nước – chia sẻ chibi vector đội viên  - Thái Triể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4241" y="2731770"/>
            <a:ext cx="1344155" cy="247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01106" y="537277"/>
            <a:ext cx="51718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pc="225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#9Slide07 SVNBeachwood Sans" pitchFamily="2" charset="0"/>
                <a:ea typeface="Times New Roman" panose="02020603050405020304" pitchFamily="18" charset="0"/>
              </a:rPr>
              <a:t>CAM KẾT HÀNH ĐỘNG</a:t>
            </a:r>
            <a:endParaRPr lang="en-US" sz="5400" spc="225" dirty="0"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#9Slide07 SVNCinnamoncake" panose="02000000000000000000" pitchFamily="2" charset="0"/>
            </a:endParaRPr>
          </a:p>
        </p:txBody>
      </p:sp>
      <p:pic>
        <p:nvPicPr>
          <p:cNvPr id="8194" name="Picture 2" descr="Trường học hạnh ph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206" y="1507407"/>
            <a:ext cx="4097417" cy="3434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52" y="1437525"/>
            <a:ext cx="3997705" cy="399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3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36856" cy="4347686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7094"/>
            <a:ext cx="1664970" cy="17264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31" y="1726406"/>
            <a:ext cx="6593396" cy="3100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4" name="Google Shape;1004;p58"/>
          <p:cNvGrpSpPr/>
          <p:nvPr/>
        </p:nvGrpSpPr>
        <p:grpSpPr>
          <a:xfrm>
            <a:off x="6245535" y="721498"/>
            <a:ext cx="2403719" cy="4138752"/>
            <a:chOff x="5885161" y="728625"/>
            <a:chExt cx="2145411" cy="3693995"/>
          </a:xfrm>
        </p:grpSpPr>
        <p:sp>
          <p:nvSpPr>
            <p:cNvPr id="1005" name="Google Shape;1005;p58"/>
            <p:cNvSpPr/>
            <p:nvPr/>
          </p:nvSpPr>
          <p:spPr>
            <a:xfrm>
              <a:off x="6713773" y="2074585"/>
              <a:ext cx="888704" cy="541663"/>
            </a:xfrm>
            <a:custGeom>
              <a:avLst/>
              <a:gdLst/>
              <a:ahLst/>
              <a:cxnLst/>
              <a:rect l="l" t="t" r="r" b="b"/>
              <a:pathLst>
                <a:path w="16658" h="10153" extrusionOk="0">
                  <a:moveTo>
                    <a:pt x="1665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5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8"/>
            <p:cNvSpPr/>
            <p:nvPr/>
          </p:nvSpPr>
          <p:spPr>
            <a:xfrm>
              <a:off x="6553247" y="1813502"/>
              <a:ext cx="123292" cy="1058944"/>
            </a:xfrm>
            <a:custGeom>
              <a:avLst/>
              <a:gdLst/>
              <a:ahLst/>
              <a:cxnLst/>
              <a:rect l="l" t="t" r="r" b="b"/>
              <a:pathLst>
                <a:path w="2311" h="19849" extrusionOk="0">
                  <a:moveTo>
                    <a:pt x="215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11" y="1975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8"/>
            <p:cNvSpPr/>
            <p:nvPr/>
          </p:nvSpPr>
          <p:spPr>
            <a:xfrm>
              <a:off x="6668374" y="1813502"/>
              <a:ext cx="73036" cy="1054089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8" y="19697"/>
                  </a:lnTo>
                  <a:lnTo>
                    <a:pt x="136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8"/>
            <p:cNvSpPr/>
            <p:nvPr/>
          </p:nvSpPr>
          <p:spPr>
            <a:xfrm>
              <a:off x="7511604" y="1839429"/>
              <a:ext cx="150874" cy="1054089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0" y="19758"/>
                  </a:lnTo>
                  <a:lnTo>
                    <a:pt x="234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8"/>
            <p:cNvSpPr/>
            <p:nvPr/>
          </p:nvSpPr>
          <p:spPr>
            <a:xfrm>
              <a:off x="7636440" y="1839429"/>
              <a:ext cx="97364" cy="1054089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487" y="1"/>
                  </a:moveTo>
                  <a:lnTo>
                    <a:pt x="1" y="19758"/>
                  </a:lnTo>
                  <a:lnTo>
                    <a:pt x="1217" y="19758"/>
                  </a:lnTo>
                  <a:lnTo>
                    <a:pt x="1825" y="103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58"/>
            <p:cNvSpPr/>
            <p:nvPr/>
          </p:nvSpPr>
          <p:spPr>
            <a:xfrm>
              <a:off x="6710519" y="2938869"/>
              <a:ext cx="124946" cy="1033016"/>
            </a:xfrm>
            <a:custGeom>
              <a:avLst/>
              <a:gdLst/>
              <a:ahLst/>
              <a:cxnLst/>
              <a:rect l="l" t="t" r="r" b="b"/>
              <a:pathLst>
                <a:path w="2342" h="19363" extrusionOk="0">
                  <a:moveTo>
                    <a:pt x="1" y="0"/>
                  </a:moveTo>
                  <a:lnTo>
                    <a:pt x="518" y="19332"/>
                  </a:lnTo>
                  <a:lnTo>
                    <a:pt x="2341" y="19362"/>
                  </a:lnTo>
                  <a:lnTo>
                    <a:pt x="2341" y="19362"/>
                  </a:lnTo>
                  <a:lnTo>
                    <a:pt x="2281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8"/>
            <p:cNvSpPr/>
            <p:nvPr/>
          </p:nvSpPr>
          <p:spPr>
            <a:xfrm>
              <a:off x="6832154" y="2942070"/>
              <a:ext cx="73036" cy="1029815"/>
            </a:xfrm>
            <a:custGeom>
              <a:avLst/>
              <a:gdLst/>
              <a:ahLst/>
              <a:cxnLst/>
              <a:rect l="l" t="t" r="r" b="b"/>
              <a:pathLst>
                <a:path w="1369" h="19303" extrusionOk="0">
                  <a:moveTo>
                    <a:pt x="1" y="1"/>
                  </a:moveTo>
                  <a:lnTo>
                    <a:pt x="61" y="19302"/>
                  </a:lnTo>
                  <a:lnTo>
                    <a:pt x="1368" y="18329"/>
                  </a:lnTo>
                  <a:lnTo>
                    <a:pt x="1186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8"/>
            <p:cNvSpPr/>
            <p:nvPr/>
          </p:nvSpPr>
          <p:spPr>
            <a:xfrm>
              <a:off x="7550495" y="2989123"/>
              <a:ext cx="144418" cy="1033016"/>
            </a:xfrm>
            <a:custGeom>
              <a:avLst/>
              <a:gdLst/>
              <a:ahLst/>
              <a:cxnLst/>
              <a:rect l="l" t="t" r="r" b="b"/>
              <a:pathLst>
                <a:path w="2707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706" y="19362"/>
                  </a:lnTo>
                  <a:lnTo>
                    <a:pt x="228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8"/>
            <p:cNvSpPr/>
            <p:nvPr/>
          </p:nvSpPr>
          <p:spPr>
            <a:xfrm>
              <a:off x="7672130" y="2990723"/>
              <a:ext cx="90855" cy="1031416"/>
            </a:xfrm>
            <a:custGeom>
              <a:avLst/>
              <a:gdLst/>
              <a:ahLst/>
              <a:cxnLst/>
              <a:rect l="l" t="t" r="r" b="b"/>
              <a:pathLst>
                <a:path w="1703" h="19333" extrusionOk="0">
                  <a:moveTo>
                    <a:pt x="1" y="1"/>
                  </a:moveTo>
                  <a:lnTo>
                    <a:pt x="426" y="19332"/>
                  </a:lnTo>
                  <a:lnTo>
                    <a:pt x="170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58"/>
            <p:cNvSpPr/>
            <p:nvPr/>
          </p:nvSpPr>
          <p:spPr>
            <a:xfrm>
              <a:off x="6648901" y="1983787"/>
              <a:ext cx="913032" cy="570845"/>
            </a:xfrm>
            <a:custGeom>
              <a:avLst/>
              <a:gdLst/>
              <a:ahLst/>
              <a:cxnLst/>
              <a:rect l="l" t="t" r="r" b="b"/>
              <a:pathLst>
                <a:path w="17114" h="10700" extrusionOk="0">
                  <a:moveTo>
                    <a:pt x="1" y="0"/>
                  </a:moveTo>
                  <a:lnTo>
                    <a:pt x="487" y="10699"/>
                  </a:lnTo>
                  <a:lnTo>
                    <a:pt x="16506" y="10669"/>
                  </a:lnTo>
                  <a:lnTo>
                    <a:pt x="17114" y="5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58"/>
            <p:cNvSpPr/>
            <p:nvPr/>
          </p:nvSpPr>
          <p:spPr>
            <a:xfrm>
              <a:off x="6118668" y="1174077"/>
              <a:ext cx="1911904" cy="1348154"/>
            </a:xfrm>
            <a:custGeom>
              <a:avLst/>
              <a:gdLst/>
              <a:ahLst/>
              <a:cxnLst/>
              <a:rect l="l" t="t" r="r" b="b"/>
              <a:pathLst>
                <a:path w="35837" h="25270" extrusionOk="0">
                  <a:moveTo>
                    <a:pt x="21522" y="1"/>
                  </a:moveTo>
                  <a:cubicBezTo>
                    <a:pt x="14641" y="1"/>
                    <a:pt x="4955" y="2230"/>
                    <a:pt x="4955" y="2230"/>
                  </a:cubicBezTo>
                  <a:cubicBezTo>
                    <a:pt x="4955" y="2230"/>
                    <a:pt x="1946" y="21257"/>
                    <a:pt x="0" y="23354"/>
                  </a:cubicBezTo>
                  <a:cubicBezTo>
                    <a:pt x="0" y="23354"/>
                    <a:pt x="983" y="25017"/>
                    <a:pt x="3980" y="25017"/>
                  </a:cubicBezTo>
                  <a:cubicBezTo>
                    <a:pt x="4275" y="25017"/>
                    <a:pt x="4589" y="25001"/>
                    <a:pt x="4925" y="24965"/>
                  </a:cubicBezTo>
                  <a:cubicBezTo>
                    <a:pt x="8694" y="24601"/>
                    <a:pt x="29819" y="25269"/>
                    <a:pt x="31946" y="22807"/>
                  </a:cubicBezTo>
                  <a:lnTo>
                    <a:pt x="31369" y="19859"/>
                  </a:lnTo>
                  <a:lnTo>
                    <a:pt x="33466" y="22351"/>
                  </a:lnTo>
                  <a:cubicBezTo>
                    <a:pt x="33466" y="22351"/>
                    <a:pt x="34803" y="21592"/>
                    <a:pt x="35837" y="20528"/>
                  </a:cubicBezTo>
                  <a:cubicBezTo>
                    <a:pt x="35837" y="20528"/>
                    <a:pt x="29606" y="7245"/>
                    <a:pt x="28177" y="2230"/>
                  </a:cubicBezTo>
                  <a:cubicBezTo>
                    <a:pt x="27701" y="558"/>
                    <a:pt x="24962" y="1"/>
                    <a:pt x="21522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58"/>
            <p:cNvSpPr/>
            <p:nvPr/>
          </p:nvSpPr>
          <p:spPr>
            <a:xfrm>
              <a:off x="6775391" y="3368531"/>
              <a:ext cx="296839" cy="253039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48" y="4743"/>
                  </a:lnTo>
                  <a:cubicBezTo>
                    <a:pt x="2068" y="3770"/>
                    <a:pt x="3739" y="3071"/>
                    <a:pt x="5502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8"/>
            <p:cNvSpPr/>
            <p:nvPr/>
          </p:nvSpPr>
          <p:spPr>
            <a:xfrm>
              <a:off x="6804573" y="3511236"/>
              <a:ext cx="264403" cy="441151"/>
            </a:xfrm>
            <a:custGeom>
              <a:avLst/>
              <a:gdLst/>
              <a:ahLst/>
              <a:cxnLst/>
              <a:rect l="l" t="t" r="r" b="b"/>
              <a:pathLst>
                <a:path w="4956" h="8269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192" y="426"/>
                    <a:pt x="1521" y="1095"/>
                    <a:pt x="1" y="2098"/>
                  </a:cubicBezTo>
                  <a:lnTo>
                    <a:pt x="761" y="8208"/>
                  </a:lnTo>
                  <a:lnTo>
                    <a:pt x="4773" y="826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8"/>
            <p:cNvSpPr/>
            <p:nvPr/>
          </p:nvSpPr>
          <p:spPr>
            <a:xfrm>
              <a:off x="6666773" y="3926013"/>
              <a:ext cx="398951" cy="333117"/>
            </a:xfrm>
            <a:custGeom>
              <a:avLst/>
              <a:gdLst/>
              <a:ahLst/>
              <a:cxnLst/>
              <a:rect l="l" t="t" r="r" b="b"/>
              <a:pathLst>
                <a:path w="7478" h="6244" extrusionOk="0">
                  <a:moveTo>
                    <a:pt x="7387" y="1"/>
                  </a:moveTo>
                  <a:cubicBezTo>
                    <a:pt x="7335" y="1"/>
                    <a:pt x="7211" y="1093"/>
                    <a:pt x="5550" y="1093"/>
                  </a:cubicBezTo>
                  <a:cubicBezTo>
                    <a:pt x="4994" y="1093"/>
                    <a:pt x="4267" y="971"/>
                    <a:pt x="3313" y="645"/>
                  </a:cubicBezTo>
                  <a:cubicBezTo>
                    <a:pt x="3313" y="645"/>
                    <a:pt x="0" y="6086"/>
                    <a:pt x="2736" y="6238"/>
                  </a:cubicBezTo>
                  <a:cubicBezTo>
                    <a:pt x="2790" y="6242"/>
                    <a:pt x="2843" y="6244"/>
                    <a:pt x="2896" y="6244"/>
                  </a:cubicBezTo>
                  <a:cubicBezTo>
                    <a:pt x="5864" y="6244"/>
                    <a:pt x="7478" y="493"/>
                    <a:pt x="7478" y="493"/>
                  </a:cubicBezTo>
                  <a:cubicBezTo>
                    <a:pt x="7414" y="134"/>
                    <a:pt x="7405" y="1"/>
                    <a:pt x="738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8"/>
            <p:cNvSpPr/>
            <p:nvPr/>
          </p:nvSpPr>
          <p:spPr>
            <a:xfrm>
              <a:off x="6764028" y="3939350"/>
              <a:ext cx="295186" cy="186512"/>
            </a:xfrm>
            <a:custGeom>
              <a:avLst/>
              <a:gdLst/>
              <a:ahLst/>
              <a:cxnLst/>
              <a:rect l="l" t="t" r="r" b="b"/>
              <a:pathLst>
                <a:path w="5533" h="349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60" y="3135"/>
                    <a:pt x="1124" y="3053"/>
                    <a:pt x="1687" y="3053"/>
                  </a:cubicBezTo>
                  <a:cubicBezTo>
                    <a:pt x="2471" y="3053"/>
                    <a:pt x="3252" y="3213"/>
                    <a:pt x="4013" y="3496"/>
                  </a:cubicBezTo>
                  <a:cubicBezTo>
                    <a:pt x="501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67" y="122"/>
                    <a:pt x="4462" y="162"/>
                    <a:pt x="3863" y="162"/>
                  </a:cubicBezTo>
                  <a:cubicBezTo>
                    <a:pt x="2666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8"/>
            <p:cNvSpPr/>
            <p:nvPr/>
          </p:nvSpPr>
          <p:spPr>
            <a:xfrm>
              <a:off x="6814336" y="3829668"/>
              <a:ext cx="200809" cy="171520"/>
            </a:xfrm>
            <a:custGeom>
              <a:avLst/>
              <a:gdLst/>
              <a:ahLst/>
              <a:cxnLst/>
              <a:rect l="l" t="t" r="r" b="b"/>
              <a:pathLst>
                <a:path w="3764" h="3215" extrusionOk="0">
                  <a:moveTo>
                    <a:pt x="1233" y="323"/>
                  </a:moveTo>
                  <a:cubicBezTo>
                    <a:pt x="1543" y="323"/>
                    <a:pt x="1672" y="1564"/>
                    <a:pt x="1672" y="1691"/>
                  </a:cubicBezTo>
                  <a:cubicBezTo>
                    <a:pt x="1672" y="1935"/>
                    <a:pt x="1663" y="2170"/>
                    <a:pt x="1651" y="2400"/>
                  </a:cubicBezTo>
                  <a:lnTo>
                    <a:pt x="1651" y="2400"/>
                  </a:lnTo>
                  <a:cubicBezTo>
                    <a:pt x="1554" y="2215"/>
                    <a:pt x="1461" y="2029"/>
                    <a:pt x="1368" y="1843"/>
                  </a:cubicBezTo>
                  <a:cubicBezTo>
                    <a:pt x="1216" y="1539"/>
                    <a:pt x="821" y="810"/>
                    <a:pt x="1034" y="476"/>
                  </a:cubicBezTo>
                  <a:cubicBezTo>
                    <a:pt x="1107" y="368"/>
                    <a:pt x="1173" y="323"/>
                    <a:pt x="1233" y="323"/>
                  </a:cubicBezTo>
                  <a:close/>
                  <a:moveTo>
                    <a:pt x="2599" y="991"/>
                  </a:moveTo>
                  <a:cubicBezTo>
                    <a:pt x="2748" y="991"/>
                    <a:pt x="2870" y="1144"/>
                    <a:pt x="2827" y="1357"/>
                  </a:cubicBezTo>
                  <a:cubicBezTo>
                    <a:pt x="2777" y="1908"/>
                    <a:pt x="2376" y="2356"/>
                    <a:pt x="1965" y="2734"/>
                  </a:cubicBezTo>
                  <a:lnTo>
                    <a:pt x="1965" y="2734"/>
                  </a:lnTo>
                  <a:cubicBezTo>
                    <a:pt x="1968" y="2670"/>
                    <a:pt x="1972" y="2598"/>
                    <a:pt x="1976" y="2521"/>
                  </a:cubicBezTo>
                  <a:lnTo>
                    <a:pt x="1976" y="2521"/>
                  </a:lnTo>
                  <a:cubicBezTo>
                    <a:pt x="1997" y="2238"/>
                    <a:pt x="2032" y="1959"/>
                    <a:pt x="2128" y="1691"/>
                  </a:cubicBezTo>
                  <a:cubicBezTo>
                    <a:pt x="2189" y="1509"/>
                    <a:pt x="2249" y="1205"/>
                    <a:pt x="2401" y="1083"/>
                  </a:cubicBezTo>
                  <a:cubicBezTo>
                    <a:pt x="2465" y="1020"/>
                    <a:pt x="2535" y="991"/>
                    <a:pt x="2599" y="991"/>
                  </a:cubicBezTo>
                  <a:close/>
                  <a:moveTo>
                    <a:pt x="1305" y="0"/>
                  </a:moveTo>
                  <a:cubicBezTo>
                    <a:pt x="1216" y="0"/>
                    <a:pt x="1116" y="26"/>
                    <a:pt x="1003" y="80"/>
                  </a:cubicBezTo>
                  <a:cubicBezTo>
                    <a:pt x="0" y="536"/>
                    <a:pt x="1277" y="2542"/>
                    <a:pt x="1611" y="3120"/>
                  </a:cubicBezTo>
                  <a:cubicBezTo>
                    <a:pt x="1649" y="3187"/>
                    <a:pt x="1709" y="3215"/>
                    <a:pt x="1769" y="3215"/>
                  </a:cubicBezTo>
                  <a:cubicBezTo>
                    <a:pt x="1880" y="3215"/>
                    <a:pt x="1993" y="3117"/>
                    <a:pt x="1968" y="2996"/>
                  </a:cubicBezTo>
                  <a:lnTo>
                    <a:pt x="1968" y="2996"/>
                  </a:lnTo>
                  <a:cubicBezTo>
                    <a:pt x="2623" y="2546"/>
                    <a:pt x="3764" y="1421"/>
                    <a:pt x="2918" y="688"/>
                  </a:cubicBezTo>
                  <a:cubicBezTo>
                    <a:pt x="2844" y="631"/>
                    <a:pt x="2762" y="607"/>
                    <a:pt x="2677" y="607"/>
                  </a:cubicBezTo>
                  <a:cubicBezTo>
                    <a:pt x="2449" y="607"/>
                    <a:pt x="2208" y="784"/>
                    <a:pt x="2097" y="962"/>
                  </a:cubicBezTo>
                  <a:cubicBezTo>
                    <a:pt x="2047" y="1045"/>
                    <a:pt x="2002" y="1132"/>
                    <a:pt x="1962" y="1220"/>
                  </a:cubicBezTo>
                  <a:lnTo>
                    <a:pt x="1962" y="1220"/>
                  </a:lnTo>
                  <a:cubicBezTo>
                    <a:pt x="1901" y="570"/>
                    <a:pt x="1728" y="0"/>
                    <a:pt x="1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8"/>
            <p:cNvSpPr/>
            <p:nvPr/>
          </p:nvSpPr>
          <p:spPr>
            <a:xfrm>
              <a:off x="6746209" y="4102221"/>
              <a:ext cx="231966" cy="137270"/>
            </a:xfrm>
            <a:custGeom>
              <a:avLst/>
              <a:gdLst/>
              <a:ahLst/>
              <a:cxnLst/>
              <a:rect l="l" t="t" r="r" b="b"/>
              <a:pathLst>
                <a:path w="4348" h="2573" extrusionOk="0">
                  <a:moveTo>
                    <a:pt x="2021" y="0"/>
                  </a:moveTo>
                  <a:cubicBezTo>
                    <a:pt x="1458" y="0"/>
                    <a:pt x="894" y="82"/>
                    <a:pt x="335" y="260"/>
                  </a:cubicBezTo>
                  <a:cubicBezTo>
                    <a:pt x="1" y="1446"/>
                    <a:pt x="61" y="2479"/>
                    <a:pt x="1247" y="2570"/>
                  </a:cubicBezTo>
                  <a:cubicBezTo>
                    <a:pt x="1285" y="2572"/>
                    <a:pt x="1322" y="2573"/>
                    <a:pt x="1359" y="2573"/>
                  </a:cubicBezTo>
                  <a:cubicBezTo>
                    <a:pt x="2613" y="2573"/>
                    <a:pt x="3609" y="1594"/>
                    <a:pt x="4347" y="443"/>
                  </a:cubicBezTo>
                  <a:cubicBezTo>
                    <a:pt x="3586" y="160"/>
                    <a:pt x="2805" y="0"/>
                    <a:pt x="202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8"/>
            <p:cNvSpPr/>
            <p:nvPr/>
          </p:nvSpPr>
          <p:spPr>
            <a:xfrm>
              <a:off x="6824525" y="3995632"/>
              <a:ext cx="180857" cy="20220"/>
            </a:xfrm>
            <a:custGeom>
              <a:avLst/>
              <a:gdLst/>
              <a:ahLst/>
              <a:cxnLst/>
              <a:rect l="l" t="t" r="r" b="b"/>
              <a:pathLst>
                <a:path w="3390" h="379" extrusionOk="0">
                  <a:moveTo>
                    <a:pt x="2012" y="1"/>
                  </a:moveTo>
                  <a:cubicBezTo>
                    <a:pt x="1362" y="1"/>
                    <a:pt x="697" y="132"/>
                    <a:pt x="52" y="222"/>
                  </a:cubicBezTo>
                  <a:cubicBezTo>
                    <a:pt x="26" y="222"/>
                    <a:pt x="0" y="289"/>
                    <a:pt x="32" y="289"/>
                  </a:cubicBezTo>
                  <a:cubicBezTo>
                    <a:pt x="37" y="289"/>
                    <a:pt x="44" y="287"/>
                    <a:pt x="52" y="283"/>
                  </a:cubicBezTo>
                  <a:cubicBezTo>
                    <a:pt x="687" y="248"/>
                    <a:pt x="1283" y="166"/>
                    <a:pt x="1878" y="166"/>
                  </a:cubicBezTo>
                  <a:cubicBezTo>
                    <a:pt x="2338" y="166"/>
                    <a:pt x="2798" y="215"/>
                    <a:pt x="3274" y="374"/>
                  </a:cubicBezTo>
                  <a:cubicBezTo>
                    <a:pt x="3281" y="377"/>
                    <a:pt x="3288" y="379"/>
                    <a:pt x="3294" y="379"/>
                  </a:cubicBezTo>
                  <a:cubicBezTo>
                    <a:pt x="3347" y="379"/>
                    <a:pt x="3389" y="279"/>
                    <a:pt x="3335" y="252"/>
                  </a:cubicBezTo>
                  <a:cubicBezTo>
                    <a:pt x="2910" y="65"/>
                    <a:pt x="2465" y="1"/>
                    <a:pt x="201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8"/>
            <p:cNvSpPr/>
            <p:nvPr/>
          </p:nvSpPr>
          <p:spPr>
            <a:xfrm>
              <a:off x="6807827" y="4042044"/>
              <a:ext cx="179629" cy="19259"/>
            </a:xfrm>
            <a:custGeom>
              <a:avLst/>
              <a:gdLst/>
              <a:ahLst/>
              <a:cxnLst/>
              <a:rect l="l" t="t" r="r" b="b"/>
              <a:pathLst>
                <a:path w="3367" h="361" extrusionOk="0">
                  <a:moveTo>
                    <a:pt x="1926" y="0"/>
                  </a:moveTo>
                  <a:cubicBezTo>
                    <a:pt x="1301" y="0"/>
                    <a:pt x="667" y="116"/>
                    <a:pt x="61" y="203"/>
                  </a:cubicBezTo>
                  <a:cubicBezTo>
                    <a:pt x="1" y="203"/>
                    <a:pt x="1" y="294"/>
                    <a:pt x="61" y="294"/>
                  </a:cubicBezTo>
                  <a:cubicBezTo>
                    <a:pt x="680" y="242"/>
                    <a:pt x="1279" y="162"/>
                    <a:pt x="1875" y="162"/>
                  </a:cubicBezTo>
                  <a:cubicBezTo>
                    <a:pt x="2334" y="162"/>
                    <a:pt x="2791" y="209"/>
                    <a:pt x="3253" y="355"/>
                  </a:cubicBezTo>
                  <a:cubicBezTo>
                    <a:pt x="3266" y="359"/>
                    <a:pt x="3277" y="361"/>
                    <a:pt x="3287" y="361"/>
                  </a:cubicBezTo>
                  <a:cubicBezTo>
                    <a:pt x="3351" y="361"/>
                    <a:pt x="3366" y="290"/>
                    <a:pt x="3314" y="264"/>
                  </a:cubicBezTo>
                  <a:cubicBezTo>
                    <a:pt x="2868" y="67"/>
                    <a:pt x="2400" y="0"/>
                    <a:pt x="19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8"/>
            <p:cNvSpPr/>
            <p:nvPr/>
          </p:nvSpPr>
          <p:spPr>
            <a:xfrm>
              <a:off x="7075371" y="3368531"/>
              <a:ext cx="296839" cy="253039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68" y="3770"/>
                    <a:pt x="3770" y="3071"/>
                    <a:pt x="5503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8"/>
            <p:cNvSpPr/>
            <p:nvPr/>
          </p:nvSpPr>
          <p:spPr>
            <a:xfrm>
              <a:off x="7104606" y="3511236"/>
              <a:ext cx="264349" cy="441151"/>
            </a:xfrm>
            <a:custGeom>
              <a:avLst/>
              <a:gdLst/>
              <a:ahLst/>
              <a:cxnLst/>
              <a:rect l="l" t="t" r="r" b="b"/>
              <a:pathLst>
                <a:path w="4955" h="8269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222" y="396"/>
                    <a:pt x="1520" y="1095"/>
                    <a:pt x="0" y="2068"/>
                  </a:cubicBezTo>
                  <a:lnTo>
                    <a:pt x="760" y="8208"/>
                  </a:lnTo>
                  <a:lnTo>
                    <a:pt x="4772" y="826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8"/>
            <p:cNvSpPr/>
            <p:nvPr/>
          </p:nvSpPr>
          <p:spPr>
            <a:xfrm>
              <a:off x="6966753" y="3926013"/>
              <a:ext cx="398951" cy="333117"/>
            </a:xfrm>
            <a:custGeom>
              <a:avLst/>
              <a:gdLst/>
              <a:ahLst/>
              <a:cxnLst/>
              <a:rect l="l" t="t" r="r" b="b"/>
              <a:pathLst>
                <a:path w="7478" h="6244" extrusionOk="0">
                  <a:moveTo>
                    <a:pt x="7387" y="1"/>
                  </a:moveTo>
                  <a:cubicBezTo>
                    <a:pt x="7335" y="1"/>
                    <a:pt x="7211" y="1093"/>
                    <a:pt x="5550" y="1093"/>
                  </a:cubicBezTo>
                  <a:cubicBezTo>
                    <a:pt x="4995" y="1093"/>
                    <a:pt x="4267" y="971"/>
                    <a:pt x="3314" y="645"/>
                  </a:cubicBezTo>
                  <a:cubicBezTo>
                    <a:pt x="3314" y="645"/>
                    <a:pt x="0" y="6086"/>
                    <a:pt x="2736" y="6238"/>
                  </a:cubicBezTo>
                  <a:cubicBezTo>
                    <a:pt x="2790" y="6242"/>
                    <a:pt x="2843" y="6244"/>
                    <a:pt x="2896" y="6244"/>
                  </a:cubicBezTo>
                  <a:cubicBezTo>
                    <a:pt x="5864" y="6244"/>
                    <a:pt x="7478" y="493"/>
                    <a:pt x="7478" y="493"/>
                  </a:cubicBezTo>
                  <a:cubicBezTo>
                    <a:pt x="7415" y="134"/>
                    <a:pt x="7405" y="1"/>
                    <a:pt x="738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8"/>
            <p:cNvSpPr/>
            <p:nvPr/>
          </p:nvSpPr>
          <p:spPr>
            <a:xfrm>
              <a:off x="7064061" y="3939350"/>
              <a:ext cx="295186" cy="186512"/>
            </a:xfrm>
            <a:custGeom>
              <a:avLst/>
              <a:gdLst/>
              <a:ahLst/>
              <a:cxnLst/>
              <a:rect l="l" t="t" r="r" b="b"/>
              <a:pathLst>
                <a:path w="5533" h="3496" extrusionOk="0">
                  <a:moveTo>
                    <a:pt x="1490" y="0"/>
                  </a:moveTo>
                  <a:cubicBezTo>
                    <a:pt x="1490" y="0"/>
                    <a:pt x="426" y="1763"/>
                    <a:pt x="0" y="3313"/>
                  </a:cubicBezTo>
                  <a:cubicBezTo>
                    <a:pt x="546" y="3135"/>
                    <a:pt x="1109" y="3053"/>
                    <a:pt x="1674" y="3053"/>
                  </a:cubicBezTo>
                  <a:cubicBezTo>
                    <a:pt x="2460" y="3053"/>
                    <a:pt x="3252" y="3213"/>
                    <a:pt x="4012" y="3496"/>
                  </a:cubicBezTo>
                  <a:cubicBezTo>
                    <a:pt x="5015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66" y="122"/>
                    <a:pt x="4462" y="162"/>
                    <a:pt x="3863" y="162"/>
                  </a:cubicBezTo>
                  <a:cubicBezTo>
                    <a:pt x="2665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8"/>
            <p:cNvSpPr/>
            <p:nvPr/>
          </p:nvSpPr>
          <p:spPr>
            <a:xfrm>
              <a:off x="7114316" y="3829668"/>
              <a:ext cx="200809" cy="171520"/>
            </a:xfrm>
            <a:custGeom>
              <a:avLst/>
              <a:gdLst/>
              <a:ahLst/>
              <a:cxnLst/>
              <a:rect l="l" t="t" r="r" b="b"/>
              <a:pathLst>
                <a:path w="3764" h="3215" extrusionOk="0">
                  <a:moveTo>
                    <a:pt x="1222" y="323"/>
                  </a:moveTo>
                  <a:cubicBezTo>
                    <a:pt x="1522" y="323"/>
                    <a:pt x="1672" y="1564"/>
                    <a:pt x="1672" y="1691"/>
                  </a:cubicBezTo>
                  <a:cubicBezTo>
                    <a:pt x="1672" y="1935"/>
                    <a:pt x="1663" y="2170"/>
                    <a:pt x="1651" y="2400"/>
                  </a:cubicBezTo>
                  <a:lnTo>
                    <a:pt x="1651" y="2400"/>
                  </a:lnTo>
                  <a:cubicBezTo>
                    <a:pt x="1554" y="2215"/>
                    <a:pt x="1461" y="2029"/>
                    <a:pt x="1368" y="1843"/>
                  </a:cubicBezTo>
                  <a:cubicBezTo>
                    <a:pt x="1216" y="1539"/>
                    <a:pt x="821" y="810"/>
                    <a:pt x="1034" y="476"/>
                  </a:cubicBezTo>
                  <a:cubicBezTo>
                    <a:pt x="1102" y="368"/>
                    <a:pt x="1165" y="323"/>
                    <a:pt x="1222" y="323"/>
                  </a:cubicBezTo>
                  <a:close/>
                  <a:moveTo>
                    <a:pt x="2599" y="991"/>
                  </a:moveTo>
                  <a:cubicBezTo>
                    <a:pt x="2749" y="991"/>
                    <a:pt x="2870" y="1144"/>
                    <a:pt x="2827" y="1357"/>
                  </a:cubicBezTo>
                  <a:cubicBezTo>
                    <a:pt x="2777" y="1909"/>
                    <a:pt x="2375" y="2357"/>
                    <a:pt x="1963" y="2736"/>
                  </a:cubicBezTo>
                  <a:lnTo>
                    <a:pt x="1963" y="2736"/>
                  </a:lnTo>
                  <a:cubicBezTo>
                    <a:pt x="1983" y="2379"/>
                    <a:pt x="2009" y="2026"/>
                    <a:pt x="2128" y="1691"/>
                  </a:cubicBezTo>
                  <a:cubicBezTo>
                    <a:pt x="2189" y="1509"/>
                    <a:pt x="2250" y="1205"/>
                    <a:pt x="2402" y="1083"/>
                  </a:cubicBezTo>
                  <a:cubicBezTo>
                    <a:pt x="2466" y="1020"/>
                    <a:pt x="2535" y="991"/>
                    <a:pt x="2599" y="991"/>
                  </a:cubicBezTo>
                  <a:close/>
                  <a:moveTo>
                    <a:pt x="1304" y="0"/>
                  </a:moveTo>
                  <a:cubicBezTo>
                    <a:pt x="1216" y="0"/>
                    <a:pt x="1116" y="26"/>
                    <a:pt x="1003" y="80"/>
                  </a:cubicBezTo>
                  <a:cubicBezTo>
                    <a:pt x="0" y="536"/>
                    <a:pt x="1277" y="2542"/>
                    <a:pt x="1611" y="3120"/>
                  </a:cubicBezTo>
                  <a:cubicBezTo>
                    <a:pt x="1650" y="3187"/>
                    <a:pt x="1709" y="3215"/>
                    <a:pt x="1769" y="3215"/>
                  </a:cubicBezTo>
                  <a:cubicBezTo>
                    <a:pt x="1881" y="3215"/>
                    <a:pt x="1993" y="3117"/>
                    <a:pt x="1968" y="2996"/>
                  </a:cubicBezTo>
                  <a:lnTo>
                    <a:pt x="1968" y="2996"/>
                  </a:lnTo>
                  <a:cubicBezTo>
                    <a:pt x="2624" y="2546"/>
                    <a:pt x="3764" y="1421"/>
                    <a:pt x="2918" y="688"/>
                  </a:cubicBezTo>
                  <a:cubicBezTo>
                    <a:pt x="2845" y="631"/>
                    <a:pt x="2762" y="607"/>
                    <a:pt x="2678" y="607"/>
                  </a:cubicBezTo>
                  <a:cubicBezTo>
                    <a:pt x="2449" y="607"/>
                    <a:pt x="2209" y="784"/>
                    <a:pt x="2098" y="962"/>
                  </a:cubicBezTo>
                  <a:cubicBezTo>
                    <a:pt x="2043" y="1047"/>
                    <a:pt x="1994" y="1135"/>
                    <a:pt x="1951" y="1225"/>
                  </a:cubicBezTo>
                  <a:lnTo>
                    <a:pt x="1951" y="1225"/>
                  </a:lnTo>
                  <a:cubicBezTo>
                    <a:pt x="1893" y="572"/>
                    <a:pt x="1726" y="0"/>
                    <a:pt x="130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58"/>
            <p:cNvSpPr/>
            <p:nvPr/>
          </p:nvSpPr>
          <p:spPr>
            <a:xfrm>
              <a:off x="7046189" y="4102221"/>
              <a:ext cx="231966" cy="137270"/>
            </a:xfrm>
            <a:custGeom>
              <a:avLst/>
              <a:gdLst/>
              <a:ahLst/>
              <a:cxnLst/>
              <a:rect l="l" t="t" r="r" b="b"/>
              <a:pathLst>
                <a:path w="4348" h="2573" extrusionOk="0">
                  <a:moveTo>
                    <a:pt x="2009" y="0"/>
                  </a:moveTo>
                  <a:cubicBezTo>
                    <a:pt x="1444" y="0"/>
                    <a:pt x="881" y="82"/>
                    <a:pt x="335" y="260"/>
                  </a:cubicBezTo>
                  <a:cubicBezTo>
                    <a:pt x="1" y="1446"/>
                    <a:pt x="62" y="2479"/>
                    <a:pt x="1247" y="2570"/>
                  </a:cubicBezTo>
                  <a:cubicBezTo>
                    <a:pt x="1285" y="2572"/>
                    <a:pt x="1322" y="2573"/>
                    <a:pt x="1360" y="2573"/>
                  </a:cubicBezTo>
                  <a:cubicBezTo>
                    <a:pt x="2614" y="2573"/>
                    <a:pt x="3609" y="1594"/>
                    <a:pt x="4347" y="443"/>
                  </a:cubicBezTo>
                  <a:cubicBezTo>
                    <a:pt x="3587" y="160"/>
                    <a:pt x="2795" y="0"/>
                    <a:pt x="200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58"/>
            <p:cNvSpPr/>
            <p:nvPr/>
          </p:nvSpPr>
          <p:spPr>
            <a:xfrm>
              <a:off x="7125732" y="3995632"/>
              <a:ext cx="179629" cy="20220"/>
            </a:xfrm>
            <a:custGeom>
              <a:avLst/>
              <a:gdLst/>
              <a:ahLst/>
              <a:cxnLst/>
              <a:rect l="l" t="t" r="r" b="b"/>
              <a:pathLst>
                <a:path w="3367" h="379" extrusionOk="0">
                  <a:moveTo>
                    <a:pt x="1991" y="1"/>
                  </a:moveTo>
                  <a:cubicBezTo>
                    <a:pt x="1345" y="1"/>
                    <a:pt x="686" y="132"/>
                    <a:pt x="60" y="222"/>
                  </a:cubicBezTo>
                  <a:cubicBezTo>
                    <a:pt x="8" y="222"/>
                    <a:pt x="0" y="289"/>
                    <a:pt x="18" y="289"/>
                  </a:cubicBezTo>
                  <a:cubicBezTo>
                    <a:pt x="21" y="289"/>
                    <a:pt x="25" y="287"/>
                    <a:pt x="30" y="283"/>
                  </a:cubicBezTo>
                  <a:cubicBezTo>
                    <a:pt x="664" y="248"/>
                    <a:pt x="1260" y="166"/>
                    <a:pt x="1856" y="166"/>
                  </a:cubicBezTo>
                  <a:cubicBezTo>
                    <a:pt x="2315" y="166"/>
                    <a:pt x="2775" y="215"/>
                    <a:pt x="3251" y="374"/>
                  </a:cubicBezTo>
                  <a:cubicBezTo>
                    <a:pt x="3258" y="377"/>
                    <a:pt x="3265" y="379"/>
                    <a:pt x="3271" y="379"/>
                  </a:cubicBezTo>
                  <a:cubicBezTo>
                    <a:pt x="3324" y="379"/>
                    <a:pt x="3366" y="279"/>
                    <a:pt x="3312" y="252"/>
                  </a:cubicBezTo>
                  <a:cubicBezTo>
                    <a:pt x="2887" y="65"/>
                    <a:pt x="2442" y="1"/>
                    <a:pt x="19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8"/>
            <p:cNvSpPr/>
            <p:nvPr/>
          </p:nvSpPr>
          <p:spPr>
            <a:xfrm>
              <a:off x="7107807" y="4042044"/>
              <a:ext cx="179629" cy="19259"/>
            </a:xfrm>
            <a:custGeom>
              <a:avLst/>
              <a:gdLst/>
              <a:ahLst/>
              <a:cxnLst/>
              <a:rect l="l" t="t" r="r" b="b"/>
              <a:pathLst>
                <a:path w="3367" h="361" extrusionOk="0">
                  <a:moveTo>
                    <a:pt x="1926" y="0"/>
                  </a:moveTo>
                  <a:cubicBezTo>
                    <a:pt x="1301" y="0"/>
                    <a:pt x="667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680" y="242"/>
                    <a:pt x="1279" y="162"/>
                    <a:pt x="1881" y="162"/>
                  </a:cubicBezTo>
                  <a:cubicBezTo>
                    <a:pt x="2344" y="162"/>
                    <a:pt x="2808" y="209"/>
                    <a:pt x="3284" y="355"/>
                  </a:cubicBezTo>
                  <a:cubicBezTo>
                    <a:pt x="3292" y="359"/>
                    <a:pt x="3300" y="361"/>
                    <a:pt x="3307" y="361"/>
                  </a:cubicBezTo>
                  <a:cubicBezTo>
                    <a:pt x="3351" y="361"/>
                    <a:pt x="3366" y="290"/>
                    <a:pt x="3314" y="264"/>
                  </a:cubicBezTo>
                  <a:cubicBezTo>
                    <a:pt x="2868" y="67"/>
                    <a:pt x="2400" y="0"/>
                    <a:pt x="19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8"/>
            <p:cNvSpPr/>
            <p:nvPr/>
          </p:nvSpPr>
          <p:spPr>
            <a:xfrm>
              <a:off x="7681839" y="2611315"/>
              <a:ext cx="285476" cy="582209"/>
            </a:xfrm>
            <a:custGeom>
              <a:avLst/>
              <a:gdLst/>
              <a:ahLst/>
              <a:cxnLst/>
              <a:rect l="l" t="t" r="r" b="b"/>
              <a:pathLst>
                <a:path w="5351" h="10913" extrusionOk="0">
                  <a:moveTo>
                    <a:pt x="535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51" y="2797"/>
                  </a:lnTo>
                  <a:lnTo>
                    <a:pt x="53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58"/>
            <p:cNvSpPr/>
            <p:nvPr/>
          </p:nvSpPr>
          <p:spPr>
            <a:xfrm>
              <a:off x="6499738" y="3109102"/>
              <a:ext cx="157329" cy="1054089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8"/>
            <p:cNvSpPr/>
            <p:nvPr/>
          </p:nvSpPr>
          <p:spPr>
            <a:xfrm>
              <a:off x="6626228" y="3109102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8"/>
            <p:cNvSpPr/>
            <p:nvPr/>
          </p:nvSpPr>
          <p:spPr>
            <a:xfrm>
              <a:off x="7719130" y="3094538"/>
              <a:ext cx="131454" cy="1068654"/>
            </a:xfrm>
            <a:custGeom>
              <a:avLst/>
              <a:gdLst/>
              <a:ahLst/>
              <a:cxnLst/>
              <a:rect l="l" t="t" r="r" b="b"/>
              <a:pathLst>
                <a:path w="2464" h="20031" extrusionOk="0">
                  <a:moveTo>
                    <a:pt x="1" y="0"/>
                  </a:moveTo>
                  <a:lnTo>
                    <a:pt x="578" y="20031"/>
                  </a:lnTo>
                  <a:lnTo>
                    <a:pt x="2463" y="20031"/>
                  </a:lnTo>
                  <a:lnTo>
                    <a:pt x="1886" y="2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8"/>
            <p:cNvSpPr/>
            <p:nvPr/>
          </p:nvSpPr>
          <p:spPr>
            <a:xfrm>
              <a:off x="7819693" y="3002086"/>
              <a:ext cx="102219" cy="1161109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68" y="0"/>
                  </a:moveTo>
                  <a:lnTo>
                    <a:pt x="1" y="2007"/>
                  </a:lnTo>
                  <a:lnTo>
                    <a:pt x="578" y="21764"/>
                  </a:lnTo>
                  <a:lnTo>
                    <a:pt x="1915" y="20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8"/>
            <p:cNvSpPr/>
            <p:nvPr/>
          </p:nvSpPr>
          <p:spPr>
            <a:xfrm>
              <a:off x="6013251" y="3193444"/>
              <a:ext cx="1684900" cy="175148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8"/>
            <p:cNvSpPr/>
            <p:nvPr/>
          </p:nvSpPr>
          <p:spPr>
            <a:xfrm>
              <a:off x="7681839" y="2801019"/>
              <a:ext cx="259548" cy="567591"/>
            </a:xfrm>
            <a:custGeom>
              <a:avLst/>
              <a:gdLst/>
              <a:ahLst/>
              <a:cxnLst/>
              <a:rect l="l" t="t" r="r" b="b"/>
              <a:pathLst>
                <a:path w="4865" h="10639" extrusionOk="0">
                  <a:moveTo>
                    <a:pt x="4864" y="0"/>
                  </a:moveTo>
                  <a:lnTo>
                    <a:pt x="1" y="7356"/>
                  </a:lnTo>
                  <a:lnTo>
                    <a:pt x="305" y="10639"/>
                  </a:lnTo>
                  <a:lnTo>
                    <a:pt x="4743" y="2949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8"/>
            <p:cNvSpPr/>
            <p:nvPr/>
          </p:nvSpPr>
          <p:spPr>
            <a:xfrm>
              <a:off x="6079724" y="3368531"/>
              <a:ext cx="157382" cy="1054089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8"/>
            <p:cNvSpPr/>
            <p:nvPr/>
          </p:nvSpPr>
          <p:spPr>
            <a:xfrm>
              <a:off x="6206213" y="3368531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8"/>
            <p:cNvSpPr/>
            <p:nvPr/>
          </p:nvSpPr>
          <p:spPr>
            <a:xfrm>
              <a:off x="7453240" y="3368531"/>
              <a:ext cx="157329" cy="1054089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8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8"/>
            <p:cNvSpPr/>
            <p:nvPr/>
          </p:nvSpPr>
          <p:spPr>
            <a:xfrm>
              <a:off x="7579677" y="3368531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8"/>
            <p:cNvSpPr/>
            <p:nvPr/>
          </p:nvSpPr>
          <p:spPr>
            <a:xfrm>
              <a:off x="5885161" y="3024812"/>
              <a:ext cx="468680" cy="168693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8"/>
            <p:cNvSpPr/>
            <p:nvPr/>
          </p:nvSpPr>
          <p:spPr>
            <a:xfrm>
              <a:off x="6237049" y="3024812"/>
              <a:ext cx="248131" cy="168693"/>
            </a:xfrm>
            <a:custGeom>
              <a:avLst/>
              <a:gdLst/>
              <a:ahLst/>
              <a:cxnLst/>
              <a:rect l="l" t="t" r="r" b="b"/>
              <a:pathLst>
                <a:path w="4651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51" y="3161"/>
                  </a:lnTo>
                  <a:cubicBezTo>
                    <a:pt x="3982" y="2249"/>
                    <a:pt x="3070" y="882"/>
                    <a:pt x="2310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8"/>
            <p:cNvSpPr/>
            <p:nvPr/>
          </p:nvSpPr>
          <p:spPr>
            <a:xfrm>
              <a:off x="6361885" y="3024812"/>
              <a:ext cx="275766" cy="168693"/>
            </a:xfrm>
            <a:custGeom>
              <a:avLst/>
              <a:gdLst/>
              <a:ahLst/>
              <a:cxnLst/>
              <a:rect l="l" t="t" r="r" b="b"/>
              <a:pathLst>
                <a:path w="5169" h="3162" extrusionOk="0">
                  <a:moveTo>
                    <a:pt x="1" y="0"/>
                  </a:moveTo>
                  <a:cubicBezTo>
                    <a:pt x="730" y="882"/>
                    <a:pt x="1642" y="2249"/>
                    <a:pt x="2311" y="3161"/>
                  </a:cubicBezTo>
                  <a:lnTo>
                    <a:pt x="5168" y="3161"/>
                  </a:lnTo>
                  <a:cubicBezTo>
                    <a:pt x="4651" y="2249"/>
                    <a:pt x="3831" y="882"/>
                    <a:pt x="3344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8"/>
            <p:cNvSpPr/>
            <p:nvPr/>
          </p:nvSpPr>
          <p:spPr>
            <a:xfrm>
              <a:off x="6775391" y="3024812"/>
              <a:ext cx="929250" cy="168693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57" y="942"/>
                    <a:pt x="1277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8"/>
            <p:cNvSpPr/>
            <p:nvPr/>
          </p:nvSpPr>
          <p:spPr>
            <a:xfrm>
              <a:off x="6540283" y="3024812"/>
              <a:ext cx="335732" cy="168693"/>
            </a:xfrm>
            <a:custGeom>
              <a:avLst/>
              <a:gdLst/>
              <a:ahLst/>
              <a:cxnLst/>
              <a:rect l="l" t="t" r="r" b="b"/>
              <a:pathLst>
                <a:path w="6293" h="3162" extrusionOk="0">
                  <a:moveTo>
                    <a:pt x="0" y="0"/>
                  </a:moveTo>
                  <a:cubicBezTo>
                    <a:pt x="487" y="912"/>
                    <a:pt x="1307" y="2249"/>
                    <a:pt x="1824" y="3161"/>
                  </a:cubicBezTo>
                  <a:lnTo>
                    <a:pt x="6292" y="3161"/>
                  </a:lnTo>
                  <a:cubicBezTo>
                    <a:pt x="5684" y="2219"/>
                    <a:pt x="4864" y="942"/>
                    <a:pt x="440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8"/>
            <p:cNvSpPr/>
            <p:nvPr/>
          </p:nvSpPr>
          <p:spPr>
            <a:xfrm>
              <a:off x="5890016" y="2578880"/>
              <a:ext cx="2083851" cy="446006"/>
            </a:xfrm>
            <a:custGeom>
              <a:avLst/>
              <a:gdLst/>
              <a:ahLst/>
              <a:cxnLst/>
              <a:rect l="l" t="t" r="r" b="b"/>
              <a:pathLst>
                <a:path w="39060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8"/>
            <p:cNvSpPr/>
            <p:nvPr/>
          </p:nvSpPr>
          <p:spPr>
            <a:xfrm>
              <a:off x="6890518" y="2611315"/>
              <a:ext cx="638973" cy="361660"/>
            </a:xfrm>
            <a:custGeom>
              <a:avLst/>
              <a:gdLst/>
              <a:ahLst/>
              <a:cxnLst/>
              <a:rect l="l" t="t" r="r" b="b"/>
              <a:pathLst>
                <a:path w="11977" h="6779" extrusionOk="0">
                  <a:moveTo>
                    <a:pt x="10852" y="578"/>
                  </a:moveTo>
                  <a:cubicBezTo>
                    <a:pt x="11034" y="578"/>
                    <a:pt x="11186" y="699"/>
                    <a:pt x="11186" y="851"/>
                  </a:cubicBezTo>
                  <a:cubicBezTo>
                    <a:pt x="11186" y="1003"/>
                    <a:pt x="11034" y="1125"/>
                    <a:pt x="10852" y="1125"/>
                  </a:cubicBezTo>
                  <a:cubicBezTo>
                    <a:pt x="10670" y="1125"/>
                    <a:pt x="10518" y="1003"/>
                    <a:pt x="10518" y="851"/>
                  </a:cubicBezTo>
                  <a:cubicBezTo>
                    <a:pt x="10518" y="699"/>
                    <a:pt x="10670" y="578"/>
                    <a:pt x="10852" y="578"/>
                  </a:cubicBezTo>
                  <a:close/>
                  <a:moveTo>
                    <a:pt x="10183" y="2827"/>
                  </a:moveTo>
                  <a:cubicBezTo>
                    <a:pt x="10366" y="2827"/>
                    <a:pt x="10518" y="2979"/>
                    <a:pt x="10518" y="3131"/>
                  </a:cubicBezTo>
                  <a:cubicBezTo>
                    <a:pt x="10518" y="3283"/>
                    <a:pt x="10366" y="3404"/>
                    <a:pt x="10183" y="3404"/>
                  </a:cubicBezTo>
                  <a:cubicBezTo>
                    <a:pt x="10001" y="3404"/>
                    <a:pt x="9849" y="3252"/>
                    <a:pt x="9849" y="3131"/>
                  </a:cubicBezTo>
                  <a:cubicBezTo>
                    <a:pt x="9849" y="2979"/>
                    <a:pt x="10001" y="2827"/>
                    <a:pt x="10183" y="2827"/>
                  </a:cubicBezTo>
                  <a:close/>
                  <a:moveTo>
                    <a:pt x="9211" y="5593"/>
                  </a:moveTo>
                  <a:cubicBezTo>
                    <a:pt x="9393" y="5593"/>
                    <a:pt x="9545" y="5715"/>
                    <a:pt x="9545" y="5867"/>
                  </a:cubicBezTo>
                  <a:cubicBezTo>
                    <a:pt x="9545" y="5988"/>
                    <a:pt x="9363" y="6140"/>
                    <a:pt x="9211" y="6140"/>
                  </a:cubicBezTo>
                  <a:cubicBezTo>
                    <a:pt x="9028" y="6140"/>
                    <a:pt x="8876" y="6018"/>
                    <a:pt x="8876" y="5867"/>
                  </a:cubicBezTo>
                  <a:cubicBezTo>
                    <a:pt x="8876" y="5715"/>
                    <a:pt x="8998" y="5593"/>
                    <a:pt x="9211" y="5593"/>
                  </a:cubicBezTo>
                  <a:close/>
                  <a:moveTo>
                    <a:pt x="3132" y="0"/>
                  </a:moveTo>
                  <a:lnTo>
                    <a:pt x="1" y="6778"/>
                  </a:lnTo>
                  <a:lnTo>
                    <a:pt x="9849" y="6778"/>
                  </a:lnTo>
                  <a:lnTo>
                    <a:pt x="1197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8"/>
            <p:cNvSpPr/>
            <p:nvPr/>
          </p:nvSpPr>
          <p:spPr>
            <a:xfrm>
              <a:off x="7320935" y="2623052"/>
              <a:ext cx="110595" cy="330130"/>
            </a:xfrm>
            <a:custGeom>
              <a:avLst/>
              <a:gdLst/>
              <a:ahLst/>
              <a:cxnLst/>
              <a:rect l="l" t="t" r="r" b="b"/>
              <a:pathLst>
                <a:path w="2073" h="6188" extrusionOk="0">
                  <a:moveTo>
                    <a:pt x="1977" y="1"/>
                  </a:moveTo>
                  <a:cubicBezTo>
                    <a:pt x="1945" y="1"/>
                    <a:pt x="1915" y="18"/>
                    <a:pt x="1903" y="54"/>
                  </a:cubicBezTo>
                  <a:cubicBezTo>
                    <a:pt x="1143" y="1999"/>
                    <a:pt x="535" y="4096"/>
                    <a:pt x="18" y="6102"/>
                  </a:cubicBezTo>
                  <a:cubicBezTo>
                    <a:pt x="0" y="6155"/>
                    <a:pt x="34" y="6188"/>
                    <a:pt x="71" y="6188"/>
                  </a:cubicBezTo>
                  <a:cubicBezTo>
                    <a:pt x="98" y="6188"/>
                    <a:pt x="127" y="6171"/>
                    <a:pt x="140" y="6133"/>
                  </a:cubicBezTo>
                  <a:cubicBezTo>
                    <a:pt x="900" y="4218"/>
                    <a:pt x="1568" y="2121"/>
                    <a:pt x="2055" y="115"/>
                  </a:cubicBezTo>
                  <a:cubicBezTo>
                    <a:pt x="2073" y="41"/>
                    <a:pt x="2024" y="1"/>
                    <a:pt x="1977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8"/>
            <p:cNvSpPr/>
            <p:nvPr/>
          </p:nvSpPr>
          <p:spPr>
            <a:xfrm>
              <a:off x="6955390" y="2862316"/>
              <a:ext cx="441151" cy="19419"/>
            </a:xfrm>
            <a:custGeom>
              <a:avLst/>
              <a:gdLst/>
              <a:ahLst/>
              <a:cxnLst/>
              <a:rect l="l" t="t" r="r" b="b"/>
              <a:pathLst>
                <a:path w="8269" h="364" extrusionOk="0">
                  <a:moveTo>
                    <a:pt x="5180" y="1"/>
                  </a:moveTo>
                  <a:cubicBezTo>
                    <a:pt x="3355" y="1"/>
                    <a:pt x="1369" y="53"/>
                    <a:pt x="92" y="128"/>
                  </a:cubicBezTo>
                  <a:cubicBezTo>
                    <a:pt x="1" y="128"/>
                    <a:pt x="1" y="250"/>
                    <a:pt x="92" y="250"/>
                  </a:cubicBezTo>
                  <a:cubicBezTo>
                    <a:pt x="1125" y="326"/>
                    <a:pt x="2630" y="364"/>
                    <a:pt x="4134" y="364"/>
                  </a:cubicBezTo>
                  <a:cubicBezTo>
                    <a:pt x="5639" y="364"/>
                    <a:pt x="7144" y="326"/>
                    <a:pt x="8177" y="250"/>
                  </a:cubicBezTo>
                  <a:cubicBezTo>
                    <a:pt x="8268" y="250"/>
                    <a:pt x="8268" y="98"/>
                    <a:pt x="8177" y="67"/>
                  </a:cubicBezTo>
                  <a:cubicBezTo>
                    <a:pt x="7376" y="21"/>
                    <a:pt x="6309" y="1"/>
                    <a:pt x="518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8"/>
            <p:cNvSpPr/>
            <p:nvPr/>
          </p:nvSpPr>
          <p:spPr>
            <a:xfrm>
              <a:off x="6970007" y="2800646"/>
              <a:ext cx="442752" cy="18086"/>
            </a:xfrm>
            <a:custGeom>
              <a:avLst/>
              <a:gdLst/>
              <a:ahLst/>
              <a:cxnLst/>
              <a:rect l="l" t="t" r="r" b="b"/>
              <a:pathLst>
                <a:path w="8299" h="339" extrusionOk="0">
                  <a:moveTo>
                    <a:pt x="5029" y="0"/>
                  </a:moveTo>
                  <a:cubicBezTo>
                    <a:pt x="3254" y="0"/>
                    <a:pt x="1350" y="44"/>
                    <a:pt x="91" y="99"/>
                  </a:cubicBezTo>
                  <a:cubicBezTo>
                    <a:pt x="0" y="129"/>
                    <a:pt x="0" y="251"/>
                    <a:pt x="91" y="251"/>
                  </a:cubicBezTo>
                  <a:cubicBezTo>
                    <a:pt x="1082" y="308"/>
                    <a:pt x="2478" y="338"/>
                    <a:pt x="3895" y="338"/>
                  </a:cubicBezTo>
                  <a:cubicBezTo>
                    <a:pt x="5478" y="338"/>
                    <a:pt x="7086" y="300"/>
                    <a:pt x="8177" y="220"/>
                  </a:cubicBezTo>
                  <a:cubicBezTo>
                    <a:pt x="8298" y="220"/>
                    <a:pt x="8268" y="68"/>
                    <a:pt x="8177" y="68"/>
                  </a:cubicBezTo>
                  <a:cubicBezTo>
                    <a:pt x="7338" y="20"/>
                    <a:pt x="6212" y="0"/>
                    <a:pt x="502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8"/>
            <p:cNvSpPr/>
            <p:nvPr/>
          </p:nvSpPr>
          <p:spPr>
            <a:xfrm>
              <a:off x="7012153" y="2749219"/>
              <a:ext cx="411915" cy="17072"/>
            </a:xfrm>
            <a:custGeom>
              <a:avLst/>
              <a:gdLst/>
              <a:ahLst/>
              <a:cxnLst/>
              <a:rect l="l" t="t" r="r" b="b"/>
              <a:pathLst>
                <a:path w="7721" h="320" extrusionOk="0">
                  <a:moveTo>
                    <a:pt x="5130" y="1"/>
                  </a:moveTo>
                  <a:cubicBezTo>
                    <a:pt x="3354" y="1"/>
                    <a:pt x="1345" y="61"/>
                    <a:pt x="92" y="120"/>
                  </a:cubicBezTo>
                  <a:cubicBezTo>
                    <a:pt x="0" y="120"/>
                    <a:pt x="0" y="242"/>
                    <a:pt x="92" y="242"/>
                  </a:cubicBezTo>
                  <a:cubicBezTo>
                    <a:pt x="931" y="295"/>
                    <a:pt x="2110" y="319"/>
                    <a:pt x="3333" y="319"/>
                  </a:cubicBezTo>
                  <a:cubicBezTo>
                    <a:pt x="4899" y="319"/>
                    <a:pt x="6537" y="280"/>
                    <a:pt x="7630" y="212"/>
                  </a:cubicBezTo>
                  <a:cubicBezTo>
                    <a:pt x="7721" y="181"/>
                    <a:pt x="7721" y="60"/>
                    <a:pt x="7599" y="60"/>
                  </a:cubicBezTo>
                  <a:cubicBezTo>
                    <a:pt x="6938" y="18"/>
                    <a:pt x="6066" y="1"/>
                    <a:pt x="51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8"/>
            <p:cNvSpPr/>
            <p:nvPr/>
          </p:nvSpPr>
          <p:spPr>
            <a:xfrm>
              <a:off x="7020262" y="2699712"/>
              <a:ext cx="411915" cy="16859"/>
            </a:xfrm>
            <a:custGeom>
              <a:avLst/>
              <a:gdLst/>
              <a:ahLst/>
              <a:cxnLst/>
              <a:rect l="l" t="t" r="r" b="b"/>
              <a:pathLst>
                <a:path w="7721" h="316" extrusionOk="0">
                  <a:moveTo>
                    <a:pt x="5119" y="0"/>
                  </a:moveTo>
                  <a:cubicBezTo>
                    <a:pt x="3348" y="0"/>
                    <a:pt x="1359" y="47"/>
                    <a:pt x="92" y="106"/>
                  </a:cubicBezTo>
                  <a:cubicBezTo>
                    <a:pt x="0" y="106"/>
                    <a:pt x="31" y="228"/>
                    <a:pt x="92" y="228"/>
                  </a:cubicBezTo>
                  <a:cubicBezTo>
                    <a:pt x="1010" y="285"/>
                    <a:pt x="2308" y="315"/>
                    <a:pt x="3627" y="315"/>
                  </a:cubicBezTo>
                  <a:cubicBezTo>
                    <a:pt x="5102" y="315"/>
                    <a:pt x="6603" y="278"/>
                    <a:pt x="7630" y="197"/>
                  </a:cubicBezTo>
                  <a:cubicBezTo>
                    <a:pt x="7721" y="197"/>
                    <a:pt x="7721" y="45"/>
                    <a:pt x="7630" y="45"/>
                  </a:cubicBezTo>
                  <a:cubicBezTo>
                    <a:pt x="6952" y="14"/>
                    <a:pt x="6067" y="0"/>
                    <a:pt x="511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8"/>
            <p:cNvSpPr/>
            <p:nvPr/>
          </p:nvSpPr>
          <p:spPr>
            <a:xfrm>
              <a:off x="7036480" y="2648712"/>
              <a:ext cx="411915" cy="17019"/>
            </a:xfrm>
            <a:custGeom>
              <a:avLst/>
              <a:gdLst/>
              <a:ahLst/>
              <a:cxnLst/>
              <a:rect l="l" t="t" r="r" b="b"/>
              <a:pathLst>
                <a:path w="7721" h="319" extrusionOk="0">
                  <a:moveTo>
                    <a:pt x="5145" y="0"/>
                  </a:moveTo>
                  <a:cubicBezTo>
                    <a:pt x="3368" y="0"/>
                    <a:pt x="1365" y="60"/>
                    <a:pt x="92" y="120"/>
                  </a:cubicBezTo>
                  <a:cubicBezTo>
                    <a:pt x="0" y="120"/>
                    <a:pt x="0" y="241"/>
                    <a:pt x="92" y="241"/>
                  </a:cubicBezTo>
                  <a:cubicBezTo>
                    <a:pt x="944" y="295"/>
                    <a:pt x="2125" y="319"/>
                    <a:pt x="3345" y="319"/>
                  </a:cubicBezTo>
                  <a:cubicBezTo>
                    <a:pt x="4908" y="319"/>
                    <a:pt x="6537" y="279"/>
                    <a:pt x="7630" y="211"/>
                  </a:cubicBezTo>
                  <a:cubicBezTo>
                    <a:pt x="7721" y="181"/>
                    <a:pt x="7721" y="59"/>
                    <a:pt x="7630" y="59"/>
                  </a:cubicBezTo>
                  <a:cubicBezTo>
                    <a:pt x="6958" y="17"/>
                    <a:pt x="6083" y="0"/>
                    <a:pt x="5145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8"/>
            <p:cNvSpPr/>
            <p:nvPr/>
          </p:nvSpPr>
          <p:spPr>
            <a:xfrm>
              <a:off x="7190498" y="2920998"/>
              <a:ext cx="17926" cy="22780"/>
            </a:xfrm>
            <a:custGeom>
              <a:avLst/>
              <a:gdLst/>
              <a:ahLst/>
              <a:cxnLst/>
              <a:rect l="l" t="t" r="r" b="b"/>
              <a:pathLst>
                <a:path w="336" h="427" extrusionOk="0">
                  <a:moveTo>
                    <a:pt x="214" y="1"/>
                  </a:moveTo>
                  <a:cubicBezTo>
                    <a:pt x="123" y="122"/>
                    <a:pt x="1" y="244"/>
                    <a:pt x="1" y="426"/>
                  </a:cubicBezTo>
                  <a:cubicBezTo>
                    <a:pt x="123" y="426"/>
                    <a:pt x="244" y="396"/>
                    <a:pt x="275" y="335"/>
                  </a:cubicBezTo>
                  <a:cubicBezTo>
                    <a:pt x="335" y="274"/>
                    <a:pt x="275" y="153"/>
                    <a:pt x="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8"/>
            <p:cNvSpPr/>
            <p:nvPr/>
          </p:nvSpPr>
          <p:spPr>
            <a:xfrm>
              <a:off x="6992681" y="2796165"/>
              <a:ext cx="170347" cy="145966"/>
            </a:xfrm>
            <a:custGeom>
              <a:avLst/>
              <a:gdLst/>
              <a:ahLst/>
              <a:cxnLst/>
              <a:rect l="l" t="t" r="r" b="b"/>
              <a:pathLst>
                <a:path w="3193" h="2736" extrusionOk="0">
                  <a:moveTo>
                    <a:pt x="487" y="0"/>
                  </a:moveTo>
                  <a:lnTo>
                    <a:pt x="1" y="821"/>
                  </a:lnTo>
                  <a:lnTo>
                    <a:pt x="3071" y="2705"/>
                  </a:lnTo>
                  <a:lnTo>
                    <a:pt x="3071" y="2736"/>
                  </a:lnTo>
                  <a:lnTo>
                    <a:pt x="3101" y="2736"/>
                  </a:lnTo>
                  <a:cubicBezTo>
                    <a:pt x="3131" y="2675"/>
                    <a:pt x="3162" y="2645"/>
                    <a:pt x="3192" y="2614"/>
                  </a:cubicBezTo>
                  <a:cubicBezTo>
                    <a:pt x="2372" y="2189"/>
                    <a:pt x="1308" y="1581"/>
                    <a:pt x="700" y="851"/>
                  </a:cubicBezTo>
                  <a:cubicBezTo>
                    <a:pt x="517" y="608"/>
                    <a:pt x="548" y="335"/>
                    <a:pt x="669" y="91"/>
                  </a:cubicBezTo>
                  <a:lnTo>
                    <a:pt x="48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8"/>
            <p:cNvSpPr/>
            <p:nvPr/>
          </p:nvSpPr>
          <p:spPr>
            <a:xfrm>
              <a:off x="7020262" y="2801019"/>
              <a:ext cx="165438" cy="134655"/>
            </a:xfrm>
            <a:custGeom>
              <a:avLst/>
              <a:gdLst/>
              <a:ahLst/>
              <a:cxnLst/>
              <a:rect l="l" t="t" r="r" b="b"/>
              <a:pathLst>
                <a:path w="3101" h="252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31" y="244"/>
                    <a:pt x="0" y="517"/>
                    <a:pt x="183" y="760"/>
                  </a:cubicBezTo>
                  <a:cubicBezTo>
                    <a:pt x="791" y="1490"/>
                    <a:pt x="1855" y="2067"/>
                    <a:pt x="2675" y="2523"/>
                  </a:cubicBezTo>
                  <a:cubicBezTo>
                    <a:pt x="2736" y="2462"/>
                    <a:pt x="2797" y="2432"/>
                    <a:pt x="2797" y="2432"/>
                  </a:cubicBezTo>
                  <a:cubicBezTo>
                    <a:pt x="2645" y="2128"/>
                    <a:pt x="3010" y="2037"/>
                    <a:pt x="3010" y="2037"/>
                  </a:cubicBezTo>
                  <a:cubicBezTo>
                    <a:pt x="2949" y="1915"/>
                    <a:pt x="3010" y="1824"/>
                    <a:pt x="3101" y="1794"/>
                  </a:cubicBezTo>
                  <a:cubicBezTo>
                    <a:pt x="3070" y="1763"/>
                    <a:pt x="3070" y="1763"/>
                    <a:pt x="3070" y="1763"/>
                  </a:cubicBezTo>
                  <a:lnTo>
                    <a:pt x="3070" y="179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8"/>
            <p:cNvSpPr/>
            <p:nvPr/>
          </p:nvSpPr>
          <p:spPr>
            <a:xfrm>
              <a:off x="7158115" y="2935615"/>
              <a:ext cx="17872" cy="8163"/>
            </a:xfrm>
            <a:custGeom>
              <a:avLst/>
              <a:gdLst/>
              <a:ahLst/>
              <a:cxnLst/>
              <a:rect l="l" t="t" r="r" b="b"/>
              <a:pathLst>
                <a:path w="335" h="153" extrusionOk="0">
                  <a:moveTo>
                    <a:pt x="91" y="0"/>
                  </a:moveTo>
                  <a:cubicBezTo>
                    <a:pt x="61" y="31"/>
                    <a:pt x="30" y="61"/>
                    <a:pt x="0" y="122"/>
                  </a:cubicBezTo>
                  <a:cubicBezTo>
                    <a:pt x="61" y="122"/>
                    <a:pt x="182" y="122"/>
                    <a:pt x="334" y="152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8"/>
            <p:cNvSpPr/>
            <p:nvPr/>
          </p:nvSpPr>
          <p:spPr>
            <a:xfrm>
              <a:off x="7161316" y="2896671"/>
              <a:ext cx="40599" cy="47108"/>
            </a:xfrm>
            <a:custGeom>
              <a:avLst/>
              <a:gdLst/>
              <a:ahLst/>
              <a:cxnLst/>
              <a:rect l="l" t="t" r="r" b="b"/>
              <a:pathLst>
                <a:path w="761" h="883" extrusionOk="0">
                  <a:moveTo>
                    <a:pt x="457" y="1"/>
                  </a:moveTo>
                  <a:cubicBezTo>
                    <a:pt x="366" y="31"/>
                    <a:pt x="305" y="122"/>
                    <a:pt x="366" y="244"/>
                  </a:cubicBezTo>
                  <a:cubicBezTo>
                    <a:pt x="366" y="244"/>
                    <a:pt x="1" y="335"/>
                    <a:pt x="153" y="639"/>
                  </a:cubicBezTo>
                  <a:cubicBezTo>
                    <a:pt x="153" y="639"/>
                    <a:pt x="92" y="669"/>
                    <a:pt x="31" y="730"/>
                  </a:cubicBezTo>
                  <a:lnTo>
                    <a:pt x="274" y="882"/>
                  </a:lnTo>
                  <a:lnTo>
                    <a:pt x="518" y="882"/>
                  </a:lnTo>
                  <a:cubicBezTo>
                    <a:pt x="548" y="700"/>
                    <a:pt x="670" y="578"/>
                    <a:pt x="761" y="457"/>
                  </a:cubicBezTo>
                  <a:cubicBezTo>
                    <a:pt x="700" y="335"/>
                    <a:pt x="487" y="31"/>
                    <a:pt x="457" y="1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8"/>
            <p:cNvSpPr/>
            <p:nvPr/>
          </p:nvSpPr>
          <p:spPr>
            <a:xfrm>
              <a:off x="6970007" y="2804273"/>
              <a:ext cx="25981" cy="33130"/>
            </a:xfrm>
            <a:custGeom>
              <a:avLst/>
              <a:gdLst/>
              <a:ahLst/>
              <a:cxnLst/>
              <a:rect l="l" t="t" r="r" b="b"/>
              <a:pathLst>
                <a:path w="487" h="621" extrusionOk="0">
                  <a:moveTo>
                    <a:pt x="183" y="0"/>
                  </a:moveTo>
                  <a:lnTo>
                    <a:pt x="61" y="183"/>
                  </a:lnTo>
                  <a:cubicBezTo>
                    <a:pt x="61" y="243"/>
                    <a:pt x="0" y="395"/>
                    <a:pt x="91" y="456"/>
                  </a:cubicBezTo>
                  <a:lnTo>
                    <a:pt x="304" y="608"/>
                  </a:lnTo>
                  <a:cubicBezTo>
                    <a:pt x="313" y="617"/>
                    <a:pt x="322" y="621"/>
                    <a:pt x="331" y="621"/>
                  </a:cubicBezTo>
                  <a:cubicBezTo>
                    <a:pt x="352" y="621"/>
                    <a:pt x="374" y="599"/>
                    <a:pt x="395" y="578"/>
                  </a:cubicBezTo>
                  <a:lnTo>
                    <a:pt x="486" y="456"/>
                  </a:lnTo>
                  <a:cubicBezTo>
                    <a:pt x="304" y="335"/>
                    <a:pt x="213" y="183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8"/>
            <p:cNvSpPr/>
            <p:nvPr/>
          </p:nvSpPr>
          <p:spPr>
            <a:xfrm>
              <a:off x="6979717" y="2784055"/>
              <a:ext cx="35745" cy="44601"/>
            </a:xfrm>
            <a:custGeom>
              <a:avLst/>
              <a:gdLst/>
              <a:ahLst/>
              <a:cxnLst/>
              <a:rect l="l" t="t" r="r" b="b"/>
              <a:pathLst>
                <a:path w="670" h="836" extrusionOk="0">
                  <a:moveTo>
                    <a:pt x="349" y="0"/>
                  </a:moveTo>
                  <a:cubicBezTo>
                    <a:pt x="267" y="0"/>
                    <a:pt x="178" y="111"/>
                    <a:pt x="153" y="136"/>
                  </a:cubicBezTo>
                  <a:lnTo>
                    <a:pt x="31" y="349"/>
                  </a:lnTo>
                  <a:lnTo>
                    <a:pt x="1" y="410"/>
                  </a:lnTo>
                  <a:cubicBezTo>
                    <a:pt x="31" y="592"/>
                    <a:pt x="122" y="744"/>
                    <a:pt x="304" y="835"/>
                  </a:cubicBezTo>
                  <a:lnTo>
                    <a:pt x="426" y="622"/>
                  </a:lnTo>
                  <a:lnTo>
                    <a:pt x="456" y="562"/>
                  </a:lnTo>
                  <a:lnTo>
                    <a:pt x="639" y="258"/>
                  </a:lnTo>
                  <a:cubicBezTo>
                    <a:pt x="669" y="197"/>
                    <a:pt x="669" y="166"/>
                    <a:pt x="639" y="136"/>
                  </a:cubicBezTo>
                  <a:lnTo>
                    <a:pt x="396" y="14"/>
                  </a:lnTo>
                  <a:cubicBezTo>
                    <a:pt x="381" y="5"/>
                    <a:pt x="365" y="0"/>
                    <a:pt x="3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8"/>
            <p:cNvSpPr/>
            <p:nvPr/>
          </p:nvSpPr>
          <p:spPr>
            <a:xfrm>
              <a:off x="6986225" y="2825346"/>
              <a:ext cx="13017" cy="14618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122" y="0"/>
                  </a:moveTo>
                  <a:lnTo>
                    <a:pt x="0" y="213"/>
                  </a:lnTo>
                  <a:lnTo>
                    <a:pt x="122" y="274"/>
                  </a:lnTo>
                  <a:lnTo>
                    <a:pt x="243" y="92"/>
                  </a:lnTo>
                  <a:cubicBezTo>
                    <a:pt x="182" y="61"/>
                    <a:pt x="152" y="31"/>
                    <a:pt x="122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8"/>
            <p:cNvSpPr/>
            <p:nvPr/>
          </p:nvSpPr>
          <p:spPr>
            <a:xfrm>
              <a:off x="6992681" y="2791310"/>
              <a:ext cx="27635" cy="38946"/>
            </a:xfrm>
            <a:custGeom>
              <a:avLst/>
              <a:gdLst/>
              <a:ahLst/>
              <a:cxnLst/>
              <a:rect l="l" t="t" r="r" b="b"/>
              <a:pathLst>
                <a:path w="518" h="730" extrusionOk="0">
                  <a:moveTo>
                    <a:pt x="365" y="0"/>
                  </a:moveTo>
                  <a:lnTo>
                    <a:pt x="1" y="638"/>
                  </a:lnTo>
                  <a:cubicBezTo>
                    <a:pt x="31" y="669"/>
                    <a:pt x="61" y="699"/>
                    <a:pt x="122" y="730"/>
                  </a:cubicBezTo>
                  <a:lnTo>
                    <a:pt x="517" y="91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8"/>
            <p:cNvSpPr/>
            <p:nvPr/>
          </p:nvSpPr>
          <p:spPr>
            <a:xfrm>
              <a:off x="6404084" y="2014676"/>
              <a:ext cx="1251911" cy="585356"/>
            </a:xfrm>
            <a:custGeom>
              <a:avLst/>
              <a:gdLst/>
              <a:ahLst/>
              <a:cxnLst/>
              <a:rect l="l" t="t" r="r" b="b"/>
              <a:pathLst>
                <a:path w="23466" h="10972" extrusionOk="0">
                  <a:moveTo>
                    <a:pt x="15508" y="0"/>
                  </a:moveTo>
                  <a:cubicBezTo>
                    <a:pt x="14830" y="0"/>
                    <a:pt x="14408" y="90"/>
                    <a:pt x="14408" y="90"/>
                  </a:cubicBezTo>
                  <a:lnTo>
                    <a:pt x="14073" y="1123"/>
                  </a:lnTo>
                  <a:cubicBezTo>
                    <a:pt x="13344" y="1458"/>
                    <a:pt x="12158" y="1488"/>
                    <a:pt x="11763" y="1518"/>
                  </a:cubicBezTo>
                  <a:lnTo>
                    <a:pt x="11733" y="1518"/>
                  </a:lnTo>
                  <a:cubicBezTo>
                    <a:pt x="11307" y="1488"/>
                    <a:pt x="10122" y="1458"/>
                    <a:pt x="9392" y="1123"/>
                  </a:cubicBezTo>
                  <a:lnTo>
                    <a:pt x="9362" y="211"/>
                  </a:lnTo>
                  <a:cubicBezTo>
                    <a:pt x="9362" y="211"/>
                    <a:pt x="8855" y="99"/>
                    <a:pt x="8060" y="99"/>
                  </a:cubicBezTo>
                  <a:cubicBezTo>
                    <a:pt x="6046" y="99"/>
                    <a:pt x="2179" y="818"/>
                    <a:pt x="0" y="5895"/>
                  </a:cubicBezTo>
                  <a:cubicBezTo>
                    <a:pt x="0" y="5895"/>
                    <a:pt x="3526" y="8327"/>
                    <a:pt x="4590" y="8509"/>
                  </a:cubicBezTo>
                  <a:lnTo>
                    <a:pt x="4833" y="10698"/>
                  </a:lnTo>
                  <a:lnTo>
                    <a:pt x="11398" y="10819"/>
                  </a:lnTo>
                  <a:lnTo>
                    <a:pt x="12098" y="10819"/>
                  </a:lnTo>
                  <a:lnTo>
                    <a:pt x="18693" y="10971"/>
                  </a:lnTo>
                  <a:lnTo>
                    <a:pt x="18876" y="8509"/>
                  </a:lnTo>
                  <a:cubicBezTo>
                    <a:pt x="19970" y="8327"/>
                    <a:pt x="23466" y="5895"/>
                    <a:pt x="23466" y="5895"/>
                  </a:cubicBezTo>
                  <a:cubicBezTo>
                    <a:pt x="21231" y="690"/>
                    <a:pt x="17388" y="0"/>
                    <a:pt x="155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8"/>
            <p:cNvSpPr/>
            <p:nvPr/>
          </p:nvSpPr>
          <p:spPr>
            <a:xfrm>
              <a:off x="6875953" y="1868610"/>
              <a:ext cx="347042" cy="234206"/>
            </a:xfrm>
            <a:custGeom>
              <a:avLst/>
              <a:gdLst/>
              <a:ahLst/>
              <a:cxnLst/>
              <a:rect l="l" t="t" r="r" b="b"/>
              <a:pathLst>
                <a:path w="6505" h="4390" extrusionOk="0">
                  <a:moveTo>
                    <a:pt x="6505" y="1"/>
                  </a:moveTo>
                  <a:lnTo>
                    <a:pt x="0" y="639"/>
                  </a:lnTo>
                  <a:cubicBezTo>
                    <a:pt x="0" y="639"/>
                    <a:pt x="578" y="2007"/>
                    <a:pt x="608" y="4074"/>
                  </a:cubicBezTo>
                  <a:cubicBezTo>
                    <a:pt x="608" y="4074"/>
                    <a:pt x="1725" y="4389"/>
                    <a:pt x="3052" y="4389"/>
                  </a:cubicBezTo>
                  <a:cubicBezTo>
                    <a:pt x="3743" y="4389"/>
                    <a:pt x="4491" y="4304"/>
                    <a:pt x="5167" y="4044"/>
                  </a:cubicBezTo>
                  <a:lnTo>
                    <a:pt x="6505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58"/>
            <p:cNvSpPr/>
            <p:nvPr/>
          </p:nvSpPr>
          <p:spPr>
            <a:xfrm>
              <a:off x="6261376" y="1519290"/>
              <a:ext cx="241675" cy="149647"/>
            </a:xfrm>
            <a:custGeom>
              <a:avLst/>
              <a:gdLst/>
              <a:ahLst/>
              <a:cxnLst/>
              <a:rect l="l" t="t" r="r" b="b"/>
              <a:pathLst>
                <a:path w="4530" h="2805" extrusionOk="0">
                  <a:moveTo>
                    <a:pt x="2592" y="0"/>
                  </a:moveTo>
                  <a:cubicBezTo>
                    <a:pt x="1673" y="0"/>
                    <a:pt x="757" y="289"/>
                    <a:pt x="0" y="865"/>
                  </a:cubicBezTo>
                  <a:cubicBezTo>
                    <a:pt x="199" y="1859"/>
                    <a:pt x="1055" y="2804"/>
                    <a:pt x="2558" y="2804"/>
                  </a:cubicBezTo>
                  <a:cubicBezTo>
                    <a:pt x="3124" y="2804"/>
                    <a:pt x="3781" y="2670"/>
                    <a:pt x="4529" y="2354"/>
                  </a:cubicBezTo>
                  <a:lnTo>
                    <a:pt x="4438" y="409"/>
                  </a:lnTo>
                  <a:cubicBezTo>
                    <a:pt x="3856" y="137"/>
                    <a:pt x="3224" y="0"/>
                    <a:pt x="259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8"/>
            <p:cNvSpPr/>
            <p:nvPr/>
          </p:nvSpPr>
          <p:spPr>
            <a:xfrm>
              <a:off x="6253267" y="1434360"/>
              <a:ext cx="244876" cy="131081"/>
            </a:xfrm>
            <a:custGeom>
              <a:avLst/>
              <a:gdLst/>
              <a:ahLst/>
              <a:cxnLst/>
              <a:rect l="l" t="t" r="r" b="b"/>
              <a:pathLst>
                <a:path w="4590" h="2457" extrusionOk="0">
                  <a:moveTo>
                    <a:pt x="2427" y="1"/>
                  </a:moveTo>
                  <a:cubicBezTo>
                    <a:pt x="1936" y="1"/>
                    <a:pt x="1404" y="118"/>
                    <a:pt x="882" y="451"/>
                  </a:cubicBezTo>
                  <a:cubicBezTo>
                    <a:pt x="243" y="876"/>
                    <a:pt x="0" y="1697"/>
                    <a:pt x="152" y="2457"/>
                  </a:cubicBezTo>
                  <a:cubicBezTo>
                    <a:pt x="909" y="1881"/>
                    <a:pt x="1825" y="1592"/>
                    <a:pt x="2744" y="1592"/>
                  </a:cubicBezTo>
                  <a:cubicBezTo>
                    <a:pt x="3376" y="1592"/>
                    <a:pt x="4008" y="1729"/>
                    <a:pt x="4590" y="2001"/>
                  </a:cubicBezTo>
                  <a:lnTo>
                    <a:pt x="4529" y="664"/>
                  </a:lnTo>
                  <a:cubicBezTo>
                    <a:pt x="4529" y="664"/>
                    <a:pt x="3595" y="1"/>
                    <a:pt x="242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8"/>
            <p:cNvSpPr/>
            <p:nvPr/>
          </p:nvSpPr>
          <p:spPr>
            <a:xfrm>
              <a:off x="6331103" y="1525211"/>
              <a:ext cx="152474" cy="121318"/>
            </a:xfrm>
            <a:custGeom>
              <a:avLst/>
              <a:gdLst/>
              <a:ahLst/>
              <a:cxnLst/>
              <a:rect l="l" t="t" r="r" b="b"/>
              <a:pathLst>
                <a:path w="2858" h="2274" extrusionOk="0">
                  <a:moveTo>
                    <a:pt x="1290" y="0"/>
                  </a:moveTo>
                  <a:cubicBezTo>
                    <a:pt x="860" y="0"/>
                    <a:pt x="406" y="123"/>
                    <a:pt x="31" y="237"/>
                  </a:cubicBezTo>
                  <a:cubicBezTo>
                    <a:pt x="0" y="237"/>
                    <a:pt x="0" y="298"/>
                    <a:pt x="31" y="298"/>
                  </a:cubicBezTo>
                  <a:cubicBezTo>
                    <a:pt x="440" y="264"/>
                    <a:pt x="897" y="134"/>
                    <a:pt x="1327" y="134"/>
                  </a:cubicBezTo>
                  <a:cubicBezTo>
                    <a:pt x="1663" y="134"/>
                    <a:pt x="1983" y="214"/>
                    <a:pt x="2250" y="480"/>
                  </a:cubicBezTo>
                  <a:cubicBezTo>
                    <a:pt x="2645" y="906"/>
                    <a:pt x="2645" y="1635"/>
                    <a:pt x="2675" y="2183"/>
                  </a:cubicBezTo>
                  <a:cubicBezTo>
                    <a:pt x="2690" y="2243"/>
                    <a:pt x="2736" y="2274"/>
                    <a:pt x="2778" y="2274"/>
                  </a:cubicBezTo>
                  <a:cubicBezTo>
                    <a:pt x="2819" y="2274"/>
                    <a:pt x="2857" y="2243"/>
                    <a:pt x="2857" y="2183"/>
                  </a:cubicBezTo>
                  <a:cubicBezTo>
                    <a:pt x="2827" y="1575"/>
                    <a:pt x="2797" y="784"/>
                    <a:pt x="2280" y="359"/>
                  </a:cubicBezTo>
                  <a:cubicBezTo>
                    <a:pt x="2013" y="91"/>
                    <a:pt x="1660" y="0"/>
                    <a:pt x="1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8"/>
            <p:cNvSpPr/>
            <p:nvPr/>
          </p:nvSpPr>
          <p:spPr>
            <a:xfrm>
              <a:off x="6394748" y="1558927"/>
              <a:ext cx="87867" cy="49082"/>
            </a:xfrm>
            <a:custGeom>
              <a:avLst/>
              <a:gdLst/>
              <a:ahLst/>
              <a:cxnLst/>
              <a:rect l="l" t="t" r="r" b="b"/>
              <a:pathLst>
                <a:path w="1647" h="920" extrusionOk="0">
                  <a:moveTo>
                    <a:pt x="580" y="1"/>
                  </a:moveTo>
                  <a:cubicBezTo>
                    <a:pt x="408" y="1"/>
                    <a:pt x="229" y="64"/>
                    <a:pt x="53" y="213"/>
                  </a:cubicBezTo>
                  <a:cubicBezTo>
                    <a:pt x="1" y="266"/>
                    <a:pt x="62" y="341"/>
                    <a:pt x="119" y="341"/>
                  </a:cubicBezTo>
                  <a:cubicBezTo>
                    <a:pt x="127" y="341"/>
                    <a:pt x="136" y="339"/>
                    <a:pt x="145" y="335"/>
                  </a:cubicBezTo>
                  <a:cubicBezTo>
                    <a:pt x="297" y="244"/>
                    <a:pt x="441" y="190"/>
                    <a:pt x="585" y="190"/>
                  </a:cubicBezTo>
                  <a:cubicBezTo>
                    <a:pt x="730" y="190"/>
                    <a:pt x="874" y="244"/>
                    <a:pt x="1026" y="365"/>
                  </a:cubicBezTo>
                  <a:cubicBezTo>
                    <a:pt x="1209" y="517"/>
                    <a:pt x="1330" y="730"/>
                    <a:pt x="1482" y="882"/>
                  </a:cubicBezTo>
                  <a:cubicBezTo>
                    <a:pt x="1500" y="909"/>
                    <a:pt x="1523" y="920"/>
                    <a:pt x="1545" y="920"/>
                  </a:cubicBezTo>
                  <a:cubicBezTo>
                    <a:pt x="1598" y="920"/>
                    <a:pt x="1647" y="855"/>
                    <a:pt x="1604" y="791"/>
                  </a:cubicBezTo>
                  <a:cubicBezTo>
                    <a:pt x="1388" y="380"/>
                    <a:pt x="1003" y="1"/>
                    <a:pt x="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8"/>
            <p:cNvSpPr/>
            <p:nvPr/>
          </p:nvSpPr>
          <p:spPr>
            <a:xfrm>
              <a:off x="7573221" y="1456180"/>
              <a:ext cx="236821" cy="150554"/>
            </a:xfrm>
            <a:custGeom>
              <a:avLst/>
              <a:gdLst/>
              <a:ahLst/>
              <a:cxnLst/>
              <a:rect l="l" t="t" r="r" b="b"/>
              <a:pathLst>
                <a:path w="4439" h="2822" extrusionOk="0">
                  <a:moveTo>
                    <a:pt x="2197" y="0"/>
                  </a:moveTo>
                  <a:cubicBezTo>
                    <a:pt x="1430" y="0"/>
                    <a:pt x="663" y="198"/>
                    <a:pt x="0" y="589"/>
                  </a:cubicBezTo>
                  <a:lnTo>
                    <a:pt x="92" y="2534"/>
                  </a:lnTo>
                  <a:cubicBezTo>
                    <a:pt x="711" y="2734"/>
                    <a:pt x="1262" y="2822"/>
                    <a:pt x="1746" y="2822"/>
                  </a:cubicBezTo>
                  <a:cubicBezTo>
                    <a:pt x="3470" y="2822"/>
                    <a:pt x="4343" y="1711"/>
                    <a:pt x="4438" y="619"/>
                  </a:cubicBezTo>
                  <a:cubicBezTo>
                    <a:pt x="3763" y="205"/>
                    <a:pt x="2980" y="0"/>
                    <a:pt x="2197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8"/>
            <p:cNvSpPr/>
            <p:nvPr/>
          </p:nvSpPr>
          <p:spPr>
            <a:xfrm>
              <a:off x="7568367" y="1370397"/>
              <a:ext cx="246530" cy="118864"/>
            </a:xfrm>
            <a:custGeom>
              <a:avLst/>
              <a:gdLst/>
              <a:ahLst/>
              <a:cxnLst/>
              <a:rect l="l" t="t" r="r" b="b"/>
              <a:pathLst>
                <a:path w="4621" h="2228" extrusionOk="0">
                  <a:moveTo>
                    <a:pt x="2320" y="0"/>
                  </a:moveTo>
                  <a:cubicBezTo>
                    <a:pt x="1018" y="0"/>
                    <a:pt x="0" y="860"/>
                    <a:pt x="0" y="860"/>
                  </a:cubicBezTo>
                  <a:lnTo>
                    <a:pt x="91" y="2197"/>
                  </a:lnTo>
                  <a:cubicBezTo>
                    <a:pt x="754" y="1806"/>
                    <a:pt x="1521" y="1608"/>
                    <a:pt x="2288" y="1608"/>
                  </a:cubicBezTo>
                  <a:cubicBezTo>
                    <a:pt x="3071" y="1608"/>
                    <a:pt x="3854" y="1813"/>
                    <a:pt x="4529" y="2227"/>
                  </a:cubicBezTo>
                  <a:cubicBezTo>
                    <a:pt x="4620" y="1437"/>
                    <a:pt x="4286" y="677"/>
                    <a:pt x="3617" y="313"/>
                  </a:cubicBezTo>
                  <a:cubicBezTo>
                    <a:pt x="3172" y="86"/>
                    <a:pt x="2731" y="0"/>
                    <a:pt x="2320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8"/>
            <p:cNvSpPr/>
            <p:nvPr/>
          </p:nvSpPr>
          <p:spPr>
            <a:xfrm>
              <a:off x="7592694" y="1462315"/>
              <a:ext cx="145966" cy="129107"/>
            </a:xfrm>
            <a:custGeom>
              <a:avLst/>
              <a:gdLst/>
              <a:ahLst/>
              <a:cxnLst/>
              <a:rect l="l" t="t" r="r" b="b"/>
              <a:pathLst>
                <a:path w="2736" h="2420" extrusionOk="0">
                  <a:moveTo>
                    <a:pt x="1698" y="1"/>
                  </a:moveTo>
                  <a:cubicBezTo>
                    <a:pt x="1228" y="1"/>
                    <a:pt x="771" y="106"/>
                    <a:pt x="456" y="474"/>
                  </a:cubicBezTo>
                  <a:cubicBezTo>
                    <a:pt x="0" y="960"/>
                    <a:pt x="31" y="1720"/>
                    <a:pt x="91" y="2328"/>
                  </a:cubicBezTo>
                  <a:cubicBezTo>
                    <a:pt x="91" y="2389"/>
                    <a:pt x="129" y="2419"/>
                    <a:pt x="167" y="2419"/>
                  </a:cubicBezTo>
                  <a:cubicBezTo>
                    <a:pt x="205" y="2419"/>
                    <a:pt x="243" y="2389"/>
                    <a:pt x="243" y="2328"/>
                  </a:cubicBezTo>
                  <a:cubicBezTo>
                    <a:pt x="243" y="1811"/>
                    <a:pt x="152" y="1173"/>
                    <a:pt x="456" y="687"/>
                  </a:cubicBezTo>
                  <a:cubicBezTo>
                    <a:pt x="740" y="226"/>
                    <a:pt x="1199" y="137"/>
                    <a:pt x="1683" y="137"/>
                  </a:cubicBezTo>
                  <a:cubicBezTo>
                    <a:pt x="1987" y="137"/>
                    <a:pt x="2301" y="172"/>
                    <a:pt x="2587" y="172"/>
                  </a:cubicBezTo>
                  <a:cubicBezTo>
                    <a:pt x="2627" y="172"/>
                    <a:pt x="2667" y="172"/>
                    <a:pt x="2705" y="170"/>
                  </a:cubicBezTo>
                  <a:cubicBezTo>
                    <a:pt x="2736" y="170"/>
                    <a:pt x="2736" y="140"/>
                    <a:pt x="2705" y="109"/>
                  </a:cubicBezTo>
                  <a:cubicBezTo>
                    <a:pt x="2396" y="58"/>
                    <a:pt x="2043" y="1"/>
                    <a:pt x="1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8"/>
            <p:cNvSpPr/>
            <p:nvPr/>
          </p:nvSpPr>
          <p:spPr>
            <a:xfrm>
              <a:off x="7593814" y="1498964"/>
              <a:ext cx="83013" cy="53617"/>
            </a:xfrm>
            <a:custGeom>
              <a:avLst/>
              <a:gdLst/>
              <a:ahLst/>
              <a:cxnLst/>
              <a:rect l="l" t="t" r="r" b="b"/>
              <a:pathLst>
                <a:path w="1556" h="1005" extrusionOk="0">
                  <a:moveTo>
                    <a:pt x="1029" y="1"/>
                  </a:moveTo>
                  <a:cubicBezTo>
                    <a:pt x="582" y="1"/>
                    <a:pt x="220" y="440"/>
                    <a:pt x="40" y="912"/>
                  </a:cubicBezTo>
                  <a:cubicBezTo>
                    <a:pt x="1" y="971"/>
                    <a:pt x="50" y="1004"/>
                    <a:pt x="106" y="1004"/>
                  </a:cubicBezTo>
                  <a:cubicBezTo>
                    <a:pt x="137" y="1004"/>
                    <a:pt x="170" y="994"/>
                    <a:pt x="192" y="972"/>
                  </a:cubicBezTo>
                  <a:cubicBezTo>
                    <a:pt x="344" y="760"/>
                    <a:pt x="435" y="517"/>
                    <a:pt x="648" y="334"/>
                  </a:cubicBezTo>
                  <a:cubicBezTo>
                    <a:pt x="775" y="223"/>
                    <a:pt x="910" y="178"/>
                    <a:pt x="1054" y="178"/>
                  </a:cubicBezTo>
                  <a:cubicBezTo>
                    <a:pt x="1185" y="178"/>
                    <a:pt x="1324" y="215"/>
                    <a:pt x="1469" y="273"/>
                  </a:cubicBezTo>
                  <a:cubicBezTo>
                    <a:pt x="1477" y="278"/>
                    <a:pt x="1485" y="279"/>
                    <a:pt x="1492" y="279"/>
                  </a:cubicBezTo>
                  <a:cubicBezTo>
                    <a:pt x="1537" y="279"/>
                    <a:pt x="1555" y="208"/>
                    <a:pt x="1529" y="182"/>
                  </a:cubicBezTo>
                  <a:cubicBezTo>
                    <a:pt x="1355" y="55"/>
                    <a:pt x="1187" y="1"/>
                    <a:pt x="1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8"/>
            <p:cNvSpPr/>
            <p:nvPr/>
          </p:nvSpPr>
          <p:spPr>
            <a:xfrm>
              <a:off x="6443882" y="867809"/>
              <a:ext cx="1173220" cy="1076283"/>
            </a:xfrm>
            <a:custGeom>
              <a:avLst/>
              <a:gdLst/>
              <a:ahLst/>
              <a:cxnLst/>
              <a:rect l="l" t="t" r="r" b="b"/>
              <a:pathLst>
                <a:path w="21991" h="20174" extrusionOk="0">
                  <a:moveTo>
                    <a:pt x="8671" y="0"/>
                  </a:moveTo>
                  <a:cubicBezTo>
                    <a:pt x="4207" y="0"/>
                    <a:pt x="1" y="2149"/>
                    <a:pt x="622" y="10585"/>
                  </a:cubicBezTo>
                  <a:cubicBezTo>
                    <a:pt x="622" y="10585"/>
                    <a:pt x="713" y="14384"/>
                    <a:pt x="1716" y="16208"/>
                  </a:cubicBezTo>
                  <a:cubicBezTo>
                    <a:pt x="2719" y="18062"/>
                    <a:pt x="5880" y="20007"/>
                    <a:pt x="9984" y="20159"/>
                  </a:cubicBezTo>
                  <a:cubicBezTo>
                    <a:pt x="10192" y="20169"/>
                    <a:pt x="10404" y="20173"/>
                    <a:pt x="10618" y="20173"/>
                  </a:cubicBezTo>
                  <a:cubicBezTo>
                    <a:pt x="14596" y="20173"/>
                    <a:pt x="19491" y="18577"/>
                    <a:pt x="20501" y="15721"/>
                  </a:cubicBezTo>
                  <a:cubicBezTo>
                    <a:pt x="21595" y="12712"/>
                    <a:pt x="21990" y="10645"/>
                    <a:pt x="21473" y="7667"/>
                  </a:cubicBezTo>
                  <a:cubicBezTo>
                    <a:pt x="20926" y="4688"/>
                    <a:pt x="20713" y="3350"/>
                    <a:pt x="17856" y="2135"/>
                  </a:cubicBezTo>
                  <a:cubicBezTo>
                    <a:pt x="16536" y="1587"/>
                    <a:pt x="12508" y="0"/>
                    <a:pt x="8671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8"/>
            <p:cNvSpPr/>
            <p:nvPr/>
          </p:nvSpPr>
          <p:spPr>
            <a:xfrm>
              <a:off x="6995935" y="1405286"/>
              <a:ext cx="82746" cy="136523"/>
            </a:xfrm>
            <a:custGeom>
              <a:avLst/>
              <a:gdLst/>
              <a:ahLst/>
              <a:cxnLst/>
              <a:rect l="l" t="t" r="r" b="b"/>
              <a:pathLst>
                <a:path w="1551" h="2559" extrusionOk="0">
                  <a:moveTo>
                    <a:pt x="259" y="0"/>
                  </a:moveTo>
                  <a:cubicBezTo>
                    <a:pt x="244" y="0"/>
                    <a:pt x="228" y="8"/>
                    <a:pt x="213" y="23"/>
                  </a:cubicBezTo>
                  <a:cubicBezTo>
                    <a:pt x="122" y="388"/>
                    <a:pt x="122" y="783"/>
                    <a:pt x="61" y="1117"/>
                  </a:cubicBezTo>
                  <a:cubicBezTo>
                    <a:pt x="31" y="1361"/>
                    <a:pt x="0" y="1634"/>
                    <a:pt x="152" y="1817"/>
                  </a:cubicBezTo>
                  <a:cubicBezTo>
                    <a:pt x="228" y="1943"/>
                    <a:pt x="347" y="2007"/>
                    <a:pt x="472" y="2007"/>
                  </a:cubicBezTo>
                  <a:cubicBezTo>
                    <a:pt x="497" y="2007"/>
                    <a:pt x="522" y="2004"/>
                    <a:pt x="548" y="1999"/>
                  </a:cubicBezTo>
                  <a:cubicBezTo>
                    <a:pt x="639" y="1969"/>
                    <a:pt x="730" y="1908"/>
                    <a:pt x="791" y="1847"/>
                  </a:cubicBezTo>
                  <a:cubicBezTo>
                    <a:pt x="821" y="1847"/>
                    <a:pt x="973" y="1695"/>
                    <a:pt x="1034" y="1695"/>
                  </a:cubicBezTo>
                  <a:cubicBezTo>
                    <a:pt x="1095" y="1847"/>
                    <a:pt x="1186" y="1999"/>
                    <a:pt x="1277" y="2151"/>
                  </a:cubicBezTo>
                  <a:cubicBezTo>
                    <a:pt x="1186" y="2273"/>
                    <a:pt x="1095" y="2333"/>
                    <a:pt x="973" y="2394"/>
                  </a:cubicBezTo>
                  <a:cubicBezTo>
                    <a:pt x="895" y="2420"/>
                    <a:pt x="951" y="2558"/>
                    <a:pt x="1026" y="2558"/>
                  </a:cubicBezTo>
                  <a:cubicBezTo>
                    <a:pt x="1039" y="2558"/>
                    <a:pt x="1051" y="2555"/>
                    <a:pt x="1064" y="2546"/>
                  </a:cubicBezTo>
                  <a:cubicBezTo>
                    <a:pt x="1338" y="2424"/>
                    <a:pt x="1551" y="2181"/>
                    <a:pt x="1520" y="1877"/>
                  </a:cubicBezTo>
                  <a:cubicBezTo>
                    <a:pt x="1469" y="1670"/>
                    <a:pt x="1285" y="1530"/>
                    <a:pt x="1081" y="1530"/>
                  </a:cubicBezTo>
                  <a:cubicBezTo>
                    <a:pt x="1046" y="1530"/>
                    <a:pt x="1009" y="1534"/>
                    <a:pt x="973" y="1543"/>
                  </a:cubicBezTo>
                  <a:cubicBezTo>
                    <a:pt x="852" y="1573"/>
                    <a:pt x="791" y="1665"/>
                    <a:pt x="700" y="1725"/>
                  </a:cubicBezTo>
                  <a:cubicBezTo>
                    <a:pt x="615" y="1758"/>
                    <a:pt x="544" y="1773"/>
                    <a:pt x="485" y="1773"/>
                  </a:cubicBezTo>
                  <a:cubicBezTo>
                    <a:pt x="163" y="1773"/>
                    <a:pt x="192" y="1335"/>
                    <a:pt x="244" y="1026"/>
                  </a:cubicBezTo>
                  <a:cubicBezTo>
                    <a:pt x="274" y="753"/>
                    <a:pt x="456" y="297"/>
                    <a:pt x="304" y="23"/>
                  </a:cubicBezTo>
                  <a:cubicBezTo>
                    <a:pt x="289" y="8"/>
                    <a:pt x="274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8"/>
            <p:cNvSpPr/>
            <p:nvPr/>
          </p:nvSpPr>
          <p:spPr>
            <a:xfrm>
              <a:off x="6645700" y="1250845"/>
              <a:ext cx="103819" cy="81252"/>
            </a:xfrm>
            <a:custGeom>
              <a:avLst/>
              <a:gdLst/>
              <a:ahLst/>
              <a:cxnLst/>
              <a:rect l="l" t="t" r="r" b="b"/>
              <a:pathLst>
                <a:path w="1946" h="1523" extrusionOk="0">
                  <a:moveTo>
                    <a:pt x="1824" y="0"/>
                  </a:moveTo>
                  <a:cubicBezTo>
                    <a:pt x="1125" y="0"/>
                    <a:pt x="122" y="730"/>
                    <a:pt x="0" y="1459"/>
                  </a:cubicBezTo>
                  <a:cubicBezTo>
                    <a:pt x="0" y="1497"/>
                    <a:pt x="23" y="1523"/>
                    <a:pt x="48" y="1523"/>
                  </a:cubicBezTo>
                  <a:cubicBezTo>
                    <a:pt x="64" y="1523"/>
                    <a:pt x="80" y="1513"/>
                    <a:pt x="91" y="1490"/>
                  </a:cubicBezTo>
                  <a:cubicBezTo>
                    <a:pt x="517" y="821"/>
                    <a:pt x="1033" y="395"/>
                    <a:pt x="1854" y="183"/>
                  </a:cubicBezTo>
                  <a:cubicBezTo>
                    <a:pt x="1945" y="152"/>
                    <a:pt x="1915" y="31"/>
                    <a:pt x="18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8"/>
            <p:cNvSpPr/>
            <p:nvPr/>
          </p:nvSpPr>
          <p:spPr>
            <a:xfrm>
              <a:off x="7281351" y="1211421"/>
              <a:ext cx="118971" cy="47428"/>
            </a:xfrm>
            <a:custGeom>
              <a:avLst/>
              <a:gdLst/>
              <a:ahLst/>
              <a:cxnLst/>
              <a:rect l="l" t="t" r="r" b="b"/>
              <a:pathLst>
                <a:path w="2230" h="889" extrusionOk="0">
                  <a:moveTo>
                    <a:pt x="435" y="1"/>
                  </a:moveTo>
                  <a:cubicBezTo>
                    <a:pt x="304" y="1"/>
                    <a:pt x="178" y="14"/>
                    <a:pt x="61" y="40"/>
                  </a:cubicBezTo>
                  <a:cubicBezTo>
                    <a:pt x="0" y="40"/>
                    <a:pt x="0" y="131"/>
                    <a:pt x="61" y="162"/>
                  </a:cubicBezTo>
                  <a:cubicBezTo>
                    <a:pt x="760" y="283"/>
                    <a:pt x="1429" y="344"/>
                    <a:pt x="1976" y="861"/>
                  </a:cubicBezTo>
                  <a:cubicBezTo>
                    <a:pt x="2002" y="881"/>
                    <a:pt x="2030" y="889"/>
                    <a:pt x="2056" y="889"/>
                  </a:cubicBezTo>
                  <a:cubicBezTo>
                    <a:pt x="2152" y="889"/>
                    <a:pt x="2230" y="780"/>
                    <a:pt x="2158" y="709"/>
                  </a:cubicBezTo>
                  <a:cubicBezTo>
                    <a:pt x="1782" y="282"/>
                    <a:pt x="1054" y="1"/>
                    <a:pt x="4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8"/>
            <p:cNvSpPr/>
            <p:nvPr/>
          </p:nvSpPr>
          <p:spPr>
            <a:xfrm>
              <a:off x="6625383" y="1572387"/>
              <a:ext cx="256337" cy="235649"/>
            </a:xfrm>
            <a:custGeom>
              <a:avLst/>
              <a:gdLst/>
              <a:ahLst/>
              <a:cxnLst/>
              <a:rect l="l" t="t" r="r" b="b"/>
              <a:pathLst>
                <a:path w="4105" h="3774" extrusionOk="0">
                  <a:moveTo>
                    <a:pt x="2063" y="1"/>
                  </a:moveTo>
                  <a:cubicBezTo>
                    <a:pt x="2024" y="1"/>
                    <a:pt x="1985" y="2"/>
                    <a:pt x="1946" y="4"/>
                  </a:cubicBezTo>
                  <a:cubicBezTo>
                    <a:pt x="852" y="65"/>
                    <a:pt x="1" y="946"/>
                    <a:pt x="61" y="1980"/>
                  </a:cubicBezTo>
                  <a:cubicBezTo>
                    <a:pt x="91" y="2994"/>
                    <a:pt x="999" y="3774"/>
                    <a:pt x="2067" y="3774"/>
                  </a:cubicBezTo>
                  <a:cubicBezTo>
                    <a:pt x="2088" y="3774"/>
                    <a:pt x="2108" y="3774"/>
                    <a:pt x="2128" y="3773"/>
                  </a:cubicBezTo>
                  <a:cubicBezTo>
                    <a:pt x="3253" y="3712"/>
                    <a:pt x="4104" y="2831"/>
                    <a:pt x="4043" y="1797"/>
                  </a:cubicBezTo>
                  <a:cubicBezTo>
                    <a:pt x="3985" y="800"/>
                    <a:pt x="3133" y="1"/>
                    <a:pt x="2063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8"/>
            <p:cNvSpPr/>
            <p:nvPr/>
          </p:nvSpPr>
          <p:spPr>
            <a:xfrm>
              <a:off x="7196415" y="1533105"/>
              <a:ext cx="280169" cy="257672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8"/>
            <p:cNvSpPr/>
            <p:nvPr/>
          </p:nvSpPr>
          <p:spPr>
            <a:xfrm>
              <a:off x="6963499" y="1595150"/>
              <a:ext cx="100618" cy="69248"/>
            </a:xfrm>
            <a:custGeom>
              <a:avLst/>
              <a:gdLst/>
              <a:ahLst/>
              <a:cxnLst/>
              <a:rect l="l" t="t" r="r" b="b"/>
              <a:pathLst>
                <a:path w="1886" h="1298" extrusionOk="0">
                  <a:moveTo>
                    <a:pt x="149" y="1"/>
                  </a:moveTo>
                  <a:cubicBezTo>
                    <a:pt x="123" y="1"/>
                    <a:pt x="92" y="15"/>
                    <a:pt x="92" y="51"/>
                  </a:cubicBezTo>
                  <a:cubicBezTo>
                    <a:pt x="1" y="932"/>
                    <a:pt x="1095" y="1236"/>
                    <a:pt x="1764" y="1297"/>
                  </a:cubicBezTo>
                  <a:cubicBezTo>
                    <a:pt x="1855" y="1297"/>
                    <a:pt x="1885" y="1145"/>
                    <a:pt x="1794" y="1145"/>
                  </a:cubicBezTo>
                  <a:cubicBezTo>
                    <a:pt x="1460" y="1054"/>
                    <a:pt x="1125" y="993"/>
                    <a:pt x="791" y="841"/>
                  </a:cubicBezTo>
                  <a:cubicBezTo>
                    <a:pt x="457" y="659"/>
                    <a:pt x="305" y="416"/>
                    <a:pt x="183" y="21"/>
                  </a:cubicBezTo>
                  <a:cubicBezTo>
                    <a:pt x="183" y="8"/>
                    <a:pt x="167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8"/>
            <p:cNvSpPr/>
            <p:nvPr/>
          </p:nvSpPr>
          <p:spPr>
            <a:xfrm>
              <a:off x="6747810" y="1437188"/>
              <a:ext cx="60072" cy="69889"/>
            </a:xfrm>
            <a:custGeom>
              <a:avLst/>
              <a:gdLst/>
              <a:ahLst/>
              <a:cxnLst/>
              <a:rect l="l" t="t" r="r" b="b"/>
              <a:pathLst>
                <a:path w="1126" h="1310" extrusionOk="0">
                  <a:moveTo>
                    <a:pt x="564" y="0"/>
                  </a:moveTo>
                  <a:cubicBezTo>
                    <a:pt x="548" y="0"/>
                    <a:pt x="533" y="1"/>
                    <a:pt x="518" y="3"/>
                  </a:cubicBezTo>
                  <a:cubicBezTo>
                    <a:pt x="214" y="33"/>
                    <a:pt x="1" y="337"/>
                    <a:pt x="1" y="702"/>
                  </a:cubicBezTo>
                  <a:cubicBezTo>
                    <a:pt x="31" y="1036"/>
                    <a:pt x="305" y="1310"/>
                    <a:pt x="609" y="1310"/>
                  </a:cubicBezTo>
                  <a:cubicBezTo>
                    <a:pt x="913" y="1279"/>
                    <a:pt x="1126" y="975"/>
                    <a:pt x="1095" y="611"/>
                  </a:cubicBezTo>
                  <a:cubicBezTo>
                    <a:pt x="1066" y="264"/>
                    <a:pt x="846" y="0"/>
                    <a:pt x="564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8"/>
            <p:cNvSpPr/>
            <p:nvPr/>
          </p:nvSpPr>
          <p:spPr>
            <a:xfrm>
              <a:off x="7222934" y="1404752"/>
              <a:ext cx="60072" cy="69889"/>
            </a:xfrm>
            <a:custGeom>
              <a:avLst/>
              <a:gdLst/>
              <a:ahLst/>
              <a:cxnLst/>
              <a:rect l="l" t="t" r="r" b="b"/>
              <a:pathLst>
                <a:path w="1126" h="1310" extrusionOk="0">
                  <a:moveTo>
                    <a:pt x="559" y="1"/>
                  </a:moveTo>
                  <a:cubicBezTo>
                    <a:pt x="545" y="1"/>
                    <a:pt x="532" y="1"/>
                    <a:pt x="518" y="3"/>
                  </a:cubicBezTo>
                  <a:cubicBezTo>
                    <a:pt x="214" y="33"/>
                    <a:pt x="1" y="337"/>
                    <a:pt x="1" y="702"/>
                  </a:cubicBezTo>
                  <a:cubicBezTo>
                    <a:pt x="31" y="1036"/>
                    <a:pt x="305" y="1310"/>
                    <a:pt x="609" y="1310"/>
                  </a:cubicBezTo>
                  <a:cubicBezTo>
                    <a:pt x="882" y="1279"/>
                    <a:pt x="1126" y="976"/>
                    <a:pt x="1095" y="611"/>
                  </a:cubicBezTo>
                  <a:cubicBezTo>
                    <a:pt x="1066" y="265"/>
                    <a:pt x="818" y="1"/>
                    <a:pt x="55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8"/>
            <p:cNvSpPr/>
            <p:nvPr/>
          </p:nvSpPr>
          <p:spPr>
            <a:xfrm>
              <a:off x="6363539" y="887601"/>
              <a:ext cx="282222" cy="571859"/>
            </a:xfrm>
            <a:custGeom>
              <a:avLst/>
              <a:gdLst/>
              <a:ahLst/>
              <a:cxnLst/>
              <a:rect l="l" t="t" r="r" b="b"/>
              <a:pathLst>
                <a:path w="5290" h="10719" extrusionOk="0">
                  <a:moveTo>
                    <a:pt x="5289" y="1"/>
                  </a:moveTo>
                  <a:lnTo>
                    <a:pt x="5289" y="1"/>
                  </a:lnTo>
                  <a:cubicBezTo>
                    <a:pt x="3192" y="882"/>
                    <a:pt x="1520" y="2554"/>
                    <a:pt x="973" y="4165"/>
                  </a:cubicBezTo>
                  <a:cubicBezTo>
                    <a:pt x="0" y="7022"/>
                    <a:pt x="547" y="10244"/>
                    <a:pt x="547" y="10244"/>
                  </a:cubicBezTo>
                  <a:cubicBezTo>
                    <a:pt x="912" y="10305"/>
                    <a:pt x="1976" y="10639"/>
                    <a:pt x="2158" y="10700"/>
                  </a:cubicBezTo>
                  <a:cubicBezTo>
                    <a:pt x="2179" y="10712"/>
                    <a:pt x="2196" y="10718"/>
                    <a:pt x="2209" y="10718"/>
                  </a:cubicBezTo>
                  <a:cubicBezTo>
                    <a:pt x="2388" y="10718"/>
                    <a:pt x="1905" y="9628"/>
                    <a:pt x="2189" y="9514"/>
                  </a:cubicBezTo>
                  <a:cubicBezTo>
                    <a:pt x="2857" y="9302"/>
                    <a:pt x="3526" y="9119"/>
                    <a:pt x="4195" y="8998"/>
                  </a:cubicBezTo>
                  <a:cubicBezTo>
                    <a:pt x="3830" y="6414"/>
                    <a:pt x="4134" y="3831"/>
                    <a:pt x="4894" y="1460"/>
                  </a:cubicBezTo>
                  <a:cubicBezTo>
                    <a:pt x="5046" y="973"/>
                    <a:pt x="5167" y="487"/>
                    <a:pt x="5289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8"/>
            <p:cNvSpPr/>
            <p:nvPr/>
          </p:nvSpPr>
          <p:spPr>
            <a:xfrm>
              <a:off x="6567865" y="861674"/>
              <a:ext cx="171894" cy="505971"/>
            </a:xfrm>
            <a:custGeom>
              <a:avLst/>
              <a:gdLst/>
              <a:ahLst/>
              <a:cxnLst/>
              <a:rect l="l" t="t" r="r" b="b"/>
              <a:pathLst>
                <a:path w="3222" h="9484" extrusionOk="0">
                  <a:moveTo>
                    <a:pt x="3040" y="0"/>
                  </a:moveTo>
                  <a:cubicBezTo>
                    <a:pt x="2492" y="92"/>
                    <a:pt x="1976" y="274"/>
                    <a:pt x="1489" y="487"/>
                  </a:cubicBezTo>
                  <a:cubicBezTo>
                    <a:pt x="1337" y="973"/>
                    <a:pt x="1216" y="1459"/>
                    <a:pt x="1094" y="1946"/>
                  </a:cubicBezTo>
                  <a:cubicBezTo>
                    <a:pt x="334" y="4317"/>
                    <a:pt x="0" y="6900"/>
                    <a:pt x="365" y="9484"/>
                  </a:cubicBezTo>
                  <a:cubicBezTo>
                    <a:pt x="1337" y="9271"/>
                    <a:pt x="2280" y="9119"/>
                    <a:pt x="3222" y="8997"/>
                  </a:cubicBezTo>
                  <a:cubicBezTo>
                    <a:pt x="2553" y="6019"/>
                    <a:pt x="2523" y="2979"/>
                    <a:pt x="3040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58"/>
            <p:cNvSpPr/>
            <p:nvPr/>
          </p:nvSpPr>
          <p:spPr>
            <a:xfrm>
              <a:off x="6702410" y="728625"/>
              <a:ext cx="724920" cy="621207"/>
            </a:xfrm>
            <a:custGeom>
              <a:avLst/>
              <a:gdLst/>
              <a:ahLst/>
              <a:cxnLst/>
              <a:rect l="l" t="t" r="r" b="b"/>
              <a:pathLst>
                <a:path w="13588" h="11644" extrusionOk="0">
                  <a:moveTo>
                    <a:pt x="6538" y="1"/>
                  </a:moveTo>
                  <a:cubicBezTo>
                    <a:pt x="6527" y="1"/>
                    <a:pt x="6517" y="1"/>
                    <a:pt x="6506" y="2"/>
                  </a:cubicBezTo>
                  <a:cubicBezTo>
                    <a:pt x="5563" y="32"/>
                    <a:pt x="5138" y="2525"/>
                    <a:pt x="5138" y="2525"/>
                  </a:cubicBezTo>
                  <a:cubicBezTo>
                    <a:pt x="5138" y="2525"/>
                    <a:pt x="4806" y="839"/>
                    <a:pt x="3954" y="839"/>
                  </a:cubicBezTo>
                  <a:cubicBezTo>
                    <a:pt x="3877" y="839"/>
                    <a:pt x="3795" y="853"/>
                    <a:pt x="3709" y="883"/>
                  </a:cubicBezTo>
                  <a:cubicBezTo>
                    <a:pt x="2676" y="1248"/>
                    <a:pt x="4135" y="2616"/>
                    <a:pt x="4135" y="2616"/>
                  </a:cubicBezTo>
                  <a:cubicBezTo>
                    <a:pt x="3453" y="2394"/>
                    <a:pt x="2762" y="2297"/>
                    <a:pt x="2083" y="2297"/>
                  </a:cubicBezTo>
                  <a:cubicBezTo>
                    <a:pt x="1551" y="2297"/>
                    <a:pt x="1025" y="2357"/>
                    <a:pt x="518" y="2464"/>
                  </a:cubicBezTo>
                  <a:cubicBezTo>
                    <a:pt x="1" y="5473"/>
                    <a:pt x="31" y="8513"/>
                    <a:pt x="700" y="11491"/>
                  </a:cubicBezTo>
                  <a:cubicBezTo>
                    <a:pt x="2549" y="11286"/>
                    <a:pt x="4267" y="11237"/>
                    <a:pt x="5490" y="11237"/>
                  </a:cubicBezTo>
                  <a:cubicBezTo>
                    <a:pt x="6619" y="11237"/>
                    <a:pt x="7326" y="11279"/>
                    <a:pt x="7326" y="11279"/>
                  </a:cubicBezTo>
                  <a:cubicBezTo>
                    <a:pt x="7326" y="11279"/>
                    <a:pt x="7103" y="8376"/>
                    <a:pt x="7396" y="8376"/>
                  </a:cubicBezTo>
                  <a:cubicBezTo>
                    <a:pt x="7427" y="8376"/>
                    <a:pt x="7465" y="8409"/>
                    <a:pt x="7509" y="8482"/>
                  </a:cubicBezTo>
                  <a:cubicBezTo>
                    <a:pt x="7965" y="9242"/>
                    <a:pt x="8208" y="11339"/>
                    <a:pt x="8208" y="11339"/>
                  </a:cubicBezTo>
                  <a:lnTo>
                    <a:pt x="11035" y="11309"/>
                  </a:lnTo>
                  <a:cubicBezTo>
                    <a:pt x="11156" y="10610"/>
                    <a:pt x="10852" y="7449"/>
                    <a:pt x="10852" y="7449"/>
                  </a:cubicBezTo>
                  <a:lnTo>
                    <a:pt x="10852" y="7449"/>
                  </a:lnTo>
                  <a:cubicBezTo>
                    <a:pt x="11521" y="8482"/>
                    <a:pt x="12220" y="11431"/>
                    <a:pt x="12220" y="11431"/>
                  </a:cubicBezTo>
                  <a:cubicBezTo>
                    <a:pt x="12585" y="11491"/>
                    <a:pt x="13071" y="11583"/>
                    <a:pt x="13588" y="11643"/>
                  </a:cubicBezTo>
                  <a:cubicBezTo>
                    <a:pt x="12858" y="8269"/>
                    <a:pt x="11095" y="4987"/>
                    <a:pt x="9180" y="2008"/>
                  </a:cubicBezTo>
                  <a:cubicBezTo>
                    <a:pt x="7387" y="2099"/>
                    <a:pt x="5928" y="2494"/>
                    <a:pt x="5928" y="2494"/>
                  </a:cubicBezTo>
                  <a:cubicBezTo>
                    <a:pt x="5928" y="2494"/>
                    <a:pt x="7412" y="1"/>
                    <a:pt x="6538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58"/>
            <p:cNvSpPr/>
            <p:nvPr/>
          </p:nvSpPr>
          <p:spPr>
            <a:xfrm>
              <a:off x="7192151" y="835160"/>
              <a:ext cx="371369" cy="532486"/>
            </a:xfrm>
            <a:custGeom>
              <a:avLst/>
              <a:gdLst/>
              <a:ahLst/>
              <a:cxnLst/>
              <a:rect l="l" t="t" r="r" b="b"/>
              <a:pathLst>
                <a:path w="6961" h="9981" extrusionOk="0">
                  <a:moveTo>
                    <a:pt x="617" y="1"/>
                  </a:moveTo>
                  <a:cubicBezTo>
                    <a:pt x="409" y="1"/>
                    <a:pt x="203" y="4"/>
                    <a:pt x="0" y="11"/>
                  </a:cubicBezTo>
                  <a:cubicBezTo>
                    <a:pt x="1915" y="3020"/>
                    <a:pt x="3678" y="6303"/>
                    <a:pt x="4408" y="9646"/>
                  </a:cubicBezTo>
                  <a:cubicBezTo>
                    <a:pt x="5259" y="9768"/>
                    <a:pt x="6201" y="9890"/>
                    <a:pt x="6961" y="9981"/>
                  </a:cubicBezTo>
                  <a:cubicBezTo>
                    <a:pt x="6566" y="6455"/>
                    <a:pt x="5168" y="2959"/>
                    <a:pt x="2949" y="193"/>
                  </a:cubicBezTo>
                  <a:cubicBezTo>
                    <a:pt x="2162" y="50"/>
                    <a:pt x="1374" y="1"/>
                    <a:pt x="617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8"/>
            <p:cNvSpPr/>
            <p:nvPr/>
          </p:nvSpPr>
          <p:spPr>
            <a:xfrm>
              <a:off x="7349423" y="845456"/>
              <a:ext cx="300040" cy="549772"/>
            </a:xfrm>
            <a:custGeom>
              <a:avLst/>
              <a:gdLst/>
              <a:ahLst/>
              <a:cxnLst/>
              <a:rect l="l" t="t" r="r" b="b"/>
              <a:pathLst>
                <a:path w="5624" h="10305" extrusionOk="0">
                  <a:moveTo>
                    <a:pt x="1" y="0"/>
                  </a:moveTo>
                  <a:cubicBezTo>
                    <a:pt x="2220" y="2766"/>
                    <a:pt x="3618" y="6262"/>
                    <a:pt x="4013" y="9788"/>
                  </a:cubicBezTo>
                  <a:cubicBezTo>
                    <a:pt x="4195" y="9818"/>
                    <a:pt x="4378" y="9818"/>
                    <a:pt x="4560" y="9849"/>
                  </a:cubicBezTo>
                  <a:cubicBezTo>
                    <a:pt x="5046" y="9909"/>
                    <a:pt x="4469" y="10274"/>
                    <a:pt x="4712" y="10304"/>
                  </a:cubicBezTo>
                  <a:cubicBezTo>
                    <a:pt x="4955" y="10304"/>
                    <a:pt x="5594" y="9940"/>
                    <a:pt x="5594" y="9940"/>
                  </a:cubicBezTo>
                  <a:cubicBezTo>
                    <a:pt x="5594" y="9940"/>
                    <a:pt x="5624" y="7478"/>
                    <a:pt x="3739" y="2797"/>
                  </a:cubicBezTo>
                  <a:cubicBezTo>
                    <a:pt x="3040" y="1125"/>
                    <a:pt x="1581" y="335"/>
                    <a:pt x="1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8"/>
            <p:cNvSpPr/>
            <p:nvPr/>
          </p:nvSpPr>
          <p:spPr>
            <a:xfrm>
              <a:off x="6219177" y="2335615"/>
              <a:ext cx="351950" cy="342400"/>
            </a:xfrm>
            <a:custGeom>
              <a:avLst/>
              <a:gdLst/>
              <a:ahLst/>
              <a:cxnLst/>
              <a:rect l="l" t="t" r="r" b="b"/>
              <a:pathLst>
                <a:path w="6597" h="6418" extrusionOk="0">
                  <a:moveTo>
                    <a:pt x="3648" y="1"/>
                  </a:moveTo>
                  <a:cubicBezTo>
                    <a:pt x="3648" y="1"/>
                    <a:pt x="1" y="4165"/>
                    <a:pt x="31" y="5624"/>
                  </a:cubicBezTo>
                  <a:cubicBezTo>
                    <a:pt x="44" y="6237"/>
                    <a:pt x="659" y="6418"/>
                    <a:pt x="1379" y="6418"/>
                  </a:cubicBezTo>
                  <a:cubicBezTo>
                    <a:pt x="2407" y="6418"/>
                    <a:pt x="3648" y="6050"/>
                    <a:pt x="3648" y="6050"/>
                  </a:cubicBezTo>
                  <a:lnTo>
                    <a:pt x="6597" y="1551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8"/>
            <p:cNvSpPr/>
            <p:nvPr/>
          </p:nvSpPr>
          <p:spPr>
            <a:xfrm>
              <a:off x="6600247" y="1951352"/>
              <a:ext cx="411969" cy="718411"/>
            </a:xfrm>
            <a:custGeom>
              <a:avLst/>
              <a:gdLst/>
              <a:ahLst/>
              <a:cxnLst/>
              <a:rect l="l" t="t" r="r" b="b"/>
              <a:pathLst>
                <a:path w="7722" h="13466" extrusionOk="0">
                  <a:moveTo>
                    <a:pt x="1278" y="0"/>
                  </a:moveTo>
                  <a:lnTo>
                    <a:pt x="882" y="2067"/>
                  </a:lnTo>
                  <a:lnTo>
                    <a:pt x="1" y="10031"/>
                  </a:lnTo>
                  <a:lnTo>
                    <a:pt x="7721" y="13465"/>
                  </a:lnTo>
                  <a:lnTo>
                    <a:pt x="7721" y="4073"/>
                  </a:lnTo>
                  <a:cubicBezTo>
                    <a:pt x="6202" y="1945"/>
                    <a:pt x="1278" y="0"/>
                    <a:pt x="127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58"/>
            <p:cNvSpPr/>
            <p:nvPr/>
          </p:nvSpPr>
          <p:spPr>
            <a:xfrm>
              <a:off x="6699209" y="1933481"/>
              <a:ext cx="330823" cy="718464"/>
            </a:xfrm>
            <a:custGeom>
              <a:avLst/>
              <a:gdLst/>
              <a:ahLst/>
              <a:cxnLst/>
              <a:rect l="l" t="t" r="r" b="b"/>
              <a:pathLst>
                <a:path w="6201" h="13467" extrusionOk="0">
                  <a:moveTo>
                    <a:pt x="1034" y="1"/>
                  </a:moveTo>
                  <a:lnTo>
                    <a:pt x="699" y="2068"/>
                  </a:lnTo>
                  <a:lnTo>
                    <a:pt x="0" y="10031"/>
                  </a:lnTo>
                  <a:lnTo>
                    <a:pt x="6201" y="13466"/>
                  </a:lnTo>
                  <a:lnTo>
                    <a:pt x="6201" y="4074"/>
                  </a:lnTo>
                  <a:cubicBezTo>
                    <a:pt x="4985" y="1977"/>
                    <a:pt x="1034" y="1"/>
                    <a:pt x="1034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58"/>
            <p:cNvSpPr/>
            <p:nvPr/>
          </p:nvSpPr>
          <p:spPr>
            <a:xfrm>
              <a:off x="6806227" y="1920517"/>
              <a:ext cx="225457" cy="718411"/>
            </a:xfrm>
            <a:custGeom>
              <a:avLst/>
              <a:gdLst/>
              <a:ahLst/>
              <a:cxnLst/>
              <a:rect l="l" t="t" r="r" b="b"/>
              <a:pathLst>
                <a:path w="4226" h="13466" extrusionOk="0">
                  <a:moveTo>
                    <a:pt x="699" y="1"/>
                  </a:moveTo>
                  <a:lnTo>
                    <a:pt x="456" y="2068"/>
                  </a:lnTo>
                  <a:lnTo>
                    <a:pt x="0" y="10031"/>
                  </a:lnTo>
                  <a:lnTo>
                    <a:pt x="4225" y="13466"/>
                  </a:lnTo>
                  <a:lnTo>
                    <a:pt x="4225" y="4074"/>
                  </a:lnTo>
                  <a:cubicBezTo>
                    <a:pt x="3405" y="1976"/>
                    <a:pt x="699" y="1"/>
                    <a:pt x="699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8"/>
            <p:cNvSpPr/>
            <p:nvPr/>
          </p:nvSpPr>
          <p:spPr>
            <a:xfrm>
              <a:off x="7033226" y="1948098"/>
              <a:ext cx="411969" cy="718411"/>
            </a:xfrm>
            <a:custGeom>
              <a:avLst/>
              <a:gdLst/>
              <a:ahLst/>
              <a:cxnLst/>
              <a:rect l="l" t="t" r="r" b="b"/>
              <a:pathLst>
                <a:path w="7722" h="13466" extrusionOk="0">
                  <a:moveTo>
                    <a:pt x="6444" y="0"/>
                  </a:moveTo>
                  <a:cubicBezTo>
                    <a:pt x="6444" y="0"/>
                    <a:pt x="1520" y="1976"/>
                    <a:pt x="1" y="4104"/>
                  </a:cubicBezTo>
                  <a:lnTo>
                    <a:pt x="1" y="13466"/>
                  </a:lnTo>
                  <a:lnTo>
                    <a:pt x="7721" y="10061"/>
                  </a:lnTo>
                  <a:lnTo>
                    <a:pt x="6870" y="2067"/>
                  </a:lnTo>
                  <a:lnTo>
                    <a:pt x="6444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58"/>
            <p:cNvSpPr/>
            <p:nvPr/>
          </p:nvSpPr>
          <p:spPr>
            <a:xfrm>
              <a:off x="7015407" y="1930280"/>
              <a:ext cx="330823" cy="718411"/>
            </a:xfrm>
            <a:custGeom>
              <a:avLst/>
              <a:gdLst/>
              <a:ahLst/>
              <a:cxnLst/>
              <a:rect l="l" t="t" r="r" b="b"/>
              <a:pathLst>
                <a:path w="6201" h="13466" extrusionOk="0">
                  <a:moveTo>
                    <a:pt x="5168" y="0"/>
                  </a:moveTo>
                  <a:cubicBezTo>
                    <a:pt x="5168" y="0"/>
                    <a:pt x="1216" y="1976"/>
                    <a:pt x="0" y="4103"/>
                  </a:cubicBezTo>
                  <a:lnTo>
                    <a:pt x="0" y="13465"/>
                  </a:lnTo>
                  <a:lnTo>
                    <a:pt x="6201" y="10061"/>
                  </a:lnTo>
                  <a:lnTo>
                    <a:pt x="5502" y="2067"/>
                  </a:lnTo>
                  <a:lnTo>
                    <a:pt x="5168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58"/>
            <p:cNvSpPr/>
            <p:nvPr/>
          </p:nvSpPr>
          <p:spPr>
            <a:xfrm>
              <a:off x="7013753" y="1918917"/>
              <a:ext cx="227111" cy="716811"/>
            </a:xfrm>
            <a:custGeom>
              <a:avLst/>
              <a:gdLst/>
              <a:ahLst/>
              <a:cxnLst/>
              <a:rect l="l" t="t" r="r" b="b"/>
              <a:pathLst>
                <a:path w="4257" h="13436" extrusionOk="0">
                  <a:moveTo>
                    <a:pt x="3557" y="0"/>
                  </a:moveTo>
                  <a:cubicBezTo>
                    <a:pt x="3557" y="0"/>
                    <a:pt x="852" y="1946"/>
                    <a:pt x="1" y="4073"/>
                  </a:cubicBezTo>
                  <a:lnTo>
                    <a:pt x="1" y="13435"/>
                  </a:lnTo>
                  <a:lnTo>
                    <a:pt x="4256" y="10031"/>
                  </a:lnTo>
                  <a:lnTo>
                    <a:pt x="3770" y="2037"/>
                  </a:lnTo>
                  <a:lnTo>
                    <a:pt x="355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58"/>
            <p:cNvSpPr/>
            <p:nvPr/>
          </p:nvSpPr>
          <p:spPr>
            <a:xfrm>
              <a:off x="6542097" y="1994724"/>
              <a:ext cx="445793" cy="694510"/>
            </a:xfrm>
            <a:custGeom>
              <a:avLst/>
              <a:gdLst/>
              <a:ahLst/>
              <a:cxnLst/>
              <a:rect l="l" t="t" r="r" b="b"/>
              <a:pathLst>
                <a:path w="8356" h="13018" extrusionOk="0">
                  <a:moveTo>
                    <a:pt x="1182" y="1"/>
                  </a:moveTo>
                  <a:cubicBezTo>
                    <a:pt x="1" y="1"/>
                    <a:pt x="179" y="1376"/>
                    <a:pt x="179" y="1376"/>
                  </a:cubicBezTo>
                  <a:lnTo>
                    <a:pt x="453" y="9704"/>
                  </a:lnTo>
                  <a:cubicBezTo>
                    <a:pt x="2276" y="10069"/>
                    <a:pt x="8356" y="13017"/>
                    <a:pt x="8356" y="13017"/>
                  </a:cubicBezTo>
                  <a:lnTo>
                    <a:pt x="8356" y="3199"/>
                  </a:lnTo>
                  <a:cubicBezTo>
                    <a:pt x="7869" y="2835"/>
                    <a:pt x="3097" y="342"/>
                    <a:pt x="1547" y="38"/>
                  </a:cubicBezTo>
                  <a:cubicBezTo>
                    <a:pt x="1413" y="12"/>
                    <a:pt x="1292" y="1"/>
                    <a:pt x="1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8"/>
            <p:cNvSpPr/>
            <p:nvPr/>
          </p:nvSpPr>
          <p:spPr>
            <a:xfrm>
              <a:off x="7075371" y="1985014"/>
              <a:ext cx="445793" cy="694457"/>
            </a:xfrm>
            <a:custGeom>
              <a:avLst/>
              <a:gdLst/>
              <a:ahLst/>
              <a:cxnLst/>
              <a:rect l="l" t="t" r="r" b="b"/>
              <a:pathLst>
                <a:path w="8356" h="13017" extrusionOk="0">
                  <a:moveTo>
                    <a:pt x="7174" y="0"/>
                  </a:moveTo>
                  <a:cubicBezTo>
                    <a:pt x="7065" y="0"/>
                    <a:pt x="6943" y="12"/>
                    <a:pt x="6810" y="38"/>
                  </a:cubicBezTo>
                  <a:cubicBezTo>
                    <a:pt x="5259" y="311"/>
                    <a:pt x="487" y="2956"/>
                    <a:pt x="1" y="3321"/>
                  </a:cubicBezTo>
                  <a:lnTo>
                    <a:pt x="1" y="13017"/>
                  </a:lnTo>
                  <a:cubicBezTo>
                    <a:pt x="1" y="13017"/>
                    <a:pt x="6080" y="10068"/>
                    <a:pt x="7904" y="9673"/>
                  </a:cubicBezTo>
                  <a:lnTo>
                    <a:pt x="8177" y="1375"/>
                  </a:lnTo>
                  <a:cubicBezTo>
                    <a:pt x="8177" y="1375"/>
                    <a:pt x="8356" y="0"/>
                    <a:pt x="7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58"/>
            <p:cNvSpPr/>
            <p:nvPr/>
          </p:nvSpPr>
          <p:spPr>
            <a:xfrm>
              <a:off x="6987826" y="2149218"/>
              <a:ext cx="87601" cy="545984"/>
            </a:xfrm>
            <a:custGeom>
              <a:avLst/>
              <a:gdLst/>
              <a:ahLst/>
              <a:cxnLst/>
              <a:rect l="l" t="t" r="r" b="b"/>
              <a:pathLst>
                <a:path w="1642" h="10234" extrusionOk="0">
                  <a:moveTo>
                    <a:pt x="1008" y="1"/>
                  </a:moveTo>
                  <a:cubicBezTo>
                    <a:pt x="505" y="1"/>
                    <a:pt x="1" y="303"/>
                    <a:pt x="1" y="303"/>
                  </a:cubicBezTo>
                  <a:lnTo>
                    <a:pt x="1" y="10121"/>
                  </a:lnTo>
                  <a:cubicBezTo>
                    <a:pt x="342" y="10203"/>
                    <a:pt x="615" y="10234"/>
                    <a:pt x="832" y="10234"/>
                  </a:cubicBezTo>
                  <a:cubicBezTo>
                    <a:pt x="1503" y="10234"/>
                    <a:pt x="1642" y="9939"/>
                    <a:pt x="1642" y="9939"/>
                  </a:cubicBezTo>
                  <a:lnTo>
                    <a:pt x="1642" y="243"/>
                  </a:lnTo>
                  <a:cubicBezTo>
                    <a:pt x="1462" y="63"/>
                    <a:pt x="1235" y="1"/>
                    <a:pt x="1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58"/>
            <p:cNvSpPr/>
            <p:nvPr/>
          </p:nvSpPr>
          <p:spPr>
            <a:xfrm>
              <a:off x="6206160" y="2304993"/>
              <a:ext cx="564443" cy="494234"/>
            </a:xfrm>
            <a:custGeom>
              <a:avLst/>
              <a:gdLst/>
              <a:ahLst/>
              <a:cxnLst/>
              <a:rect l="l" t="t" r="r" b="b"/>
              <a:pathLst>
                <a:path w="10580" h="9264" extrusionOk="0">
                  <a:moveTo>
                    <a:pt x="8803" y="1"/>
                  </a:moveTo>
                  <a:cubicBezTo>
                    <a:pt x="8019" y="1"/>
                    <a:pt x="6962" y="1639"/>
                    <a:pt x="6962" y="1639"/>
                  </a:cubicBezTo>
                  <a:cubicBezTo>
                    <a:pt x="6962" y="1639"/>
                    <a:pt x="6699" y="31"/>
                    <a:pt x="5975" y="31"/>
                  </a:cubicBezTo>
                  <a:cubicBezTo>
                    <a:pt x="5922" y="31"/>
                    <a:pt x="5866" y="39"/>
                    <a:pt x="5807" y="58"/>
                  </a:cubicBezTo>
                  <a:cubicBezTo>
                    <a:pt x="4926" y="301"/>
                    <a:pt x="5807" y="2642"/>
                    <a:pt x="5807" y="2642"/>
                  </a:cubicBezTo>
                  <a:lnTo>
                    <a:pt x="1400" y="5134"/>
                  </a:lnTo>
                  <a:cubicBezTo>
                    <a:pt x="1400" y="5134"/>
                    <a:pt x="397" y="5621"/>
                    <a:pt x="245" y="6198"/>
                  </a:cubicBezTo>
                  <a:cubicBezTo>
                    <a:pt x="1" y="7467"/>
                    <a:pt x="2087" y="9264"/>
                    <a:pt x="3832" y="9264"/>
                  </a:cubicBezTo>
                  <a:cubicBezTo>
                    <a:pt x="4261" y="9264"/>
                    <a:pt x="4669" y="9155"/>
                    <a:pt x="5017" y="8903"/>
                  </a:cubicBezTo>
                  <a:cubicBezTo>
                    <a:pt x="6810" y="7657"/>
                    <a:pt x="10579" y="2824"/>
                    <a:pt x="10549" y="2368"/>
                  </a:cubicBezTo>
                  <a:cubicBezTo>
                    <a:pt x="10549" y="2110"/>
                    <a:pt x="10413" y="2019"/>
                    <a:pt x="10222" y="2019"/>
                  </a:cubicBezTo>
                  <a:cubicBezTo>
                    <a:pt x="9946" y="2019"/>
                    <a:pt x="9554" y="2207"/>
                    <a:pt x="9283" y="2360"/>
                  </a:cubicBezTo>
                  <a:lnTo>
                    <a:pt x="9283" y="2360"/>
                  </a:lnTo>
                  <a:cubicBezTo>
                    <a:pt x="9753" y="2055"/>
                    <a:pt x="10530" y="1460"/>
                    <a:pt x="10002" y="1152"/>
                  </a:cubicBezTo>
                  <a:cubicBezTo>
                    <a:pt x="9906" y="1094"/>
                    <a:pt x="9804" y="1069"/>
                    <a:pt x="9700" y="1069"/>
                  </a:cubicBezTo>
                  <a:cubicBezTo>
                    <a:pt x="9281" y="1069"/>
                    <a:pt x="8823" y="1479"/>
                    <a:pt x="8548" y="1773"/>
                  </a:cubicBezTo>
                  <a:lnTo>
                    <a:pt x="8548" y="1773"/>
                  </a:lnTo>
                  <a:cubicBezTo>
                    <a:pt x="8921" y="1266"/>
                    <a:pt x="9557" y="234"/>
                    <a:pt x="8969" y="28"/>
                  </a:cubicBezTo>
                  <a:cubicBezTo>
                    <a:pt x="8915" y="9"/>
                    <a:pt x="8860" y="1"/>
                    <a:pt x="880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58"/>
            <p:cNvSpPr/>
            <p:nvPr/>
          </p:nvSpPr>
          <p:spPr>
            <a:xfrm>
              <a:off x="7488877" y="2335615"/>
              <a:ext cx="353604" cy="342400"/>
            </a:xfrm>
            <a:custGeom>
              <a:avLst/>
              <a:gdLst/>
              <a:ahLst/>
              <a:cxnLst/>
              <a:rect l="l" t="t" r="r" b="b"/>
              <a:pathLst>
                <a:path w="6628" h="6418" extrusionOk="0">
                  <a:moveTo>
                    <a:pt x="2980" y="1"/>
                  </a:moveTo>
                  <a:lnTo>
                    <a:pt x="1" y="1551"/>
                  </a:lnTo>
                  <a:lnTo>
                    <a:pt x="2980" y="6050"/>
                  </a:lnTo>
                  <a:cubicBezTo>
                    <a:pt x="2980" y="6050"/>
                    <a:pt x="4221" y="6418"/>
                    <a:pt x="5249" y="6418"/>
                  </a:cubicBezTo>
                  <a:cubicBezTo>
                    <a:pt x="5969" y="6418"/>
                    <a:pt x="6584" y="6237"/>
                    <a:pt x="6597" y="5624"/>
                  </a:cubicBezTo>
                  <a:cubicBezTo>
                    <a:pt x="6627" y="4165"/>
                    <a:pt x="2980" y="1"/>
                    <a:pt x="2980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58"/>
            <p:cNvSpPr/>
            <p:nvPr/>
          </p:nvSpPr>
          <p:spPr>
            <a:xfrm>
              <a:off x="7291060" y="2304993"/>
              <a:ext cx="562789" cy="494234"/>
            </a:xfrm>
            <a:custGeom>
              <a:avLst/>
              <a:gdLst/>
              <a:ahLst/>
              <a:cxnLst/>
              <a:rect l="l" t="t" r="r" b="b"/>
              <a:pathLst>
                <a:path w="10549" h="9264" extrusionOk="0">
                  <a:moveTo>
                    <a:pt x="1777" y="1"/>
                  </a:moveTo>
                  <a:cubicBezTo>
                    <a:pt x="1720" y="1"/>
                    <a:pt x="1665" y="9"/>
                    <a:pt x="1611" y="28"/>
                  </a:cubicBezTo>
                  <a:cubicBezTo>
                    <a:pt x="973" y="241"/>
                    <a:pt x="1703" y="1335"/>
                    <a:pt x="2067" y="1821"/>
                  </a:cubicBezTo>
                  <a:cubicBezTo>
                    <a:pt x="2189" y="1973"/>
                    <a:pt x="2250" y="2064"/>
                    <a:pt x="2250" y="2064"/>
                  </a:cubicBezTo>
                  <a:cubicBezTo>
                    <a:pt x="2250" y="2064"/>
                    <a:pt x="1526" y="1069"/>
                    <a:pt x="878" y="1069"/>
                  </a:cubicBezTo>
                  <a:cubicBezTo>
                    <a:pt x="775" y="1069"/>
                    <a:pt x="674" y="1094"/>
                    <a:pt x="578" y="1152"/>
                  </a:cubicBezTo>
                  <a:cubicBezTo>
                    <a:pt x="48" y="1461"/>
                    <a:pt x="832" y="2059"/>
                    <a:pt x="1302" y="2363"/>
                  </a:cubicBezTo>
                  <a:lnTo>
                    <a:pt x="1302" y="2363"/>
                  </a:lnTo>
                  <a:cubicBezTo>
                    <a:pt x="1029" y="2210"/>
                    <a:pt x="631" y="2019"/>
                    <a:pt x="348" y="2019"/>
                  </a:cubicBezTo>
                  <a:cubicBezTo>
                    <a:pt x="151" y="2019"/>
                    <a:pt x="9" y="2110"/>
                    <a:pt x="1" y="2368"/>
                  </a:cubicBezTo>
                  <a:cubicBezTo>
                    <a:pt x="1" y="2824"/>
                    <a:pt x="3770" y="7657"/>
                    <a:pt x="5563" y="8903"/>
                  </a:cubicBezTo>
                  <a:cubicBezTo>
                    <a:pt x="5911" y="9155"/>
                    <a:pt x="6318" y="9264"/>
                    <a:pt x="6745" y="9264"/>
                  </a:cubicBezTo>
                  <a:cubicBezTo>
                    <a:pt x="8482" y="9264"/>
                    <a:pt x="10549" y="7467"/>
                    <a:pt x="10305" y="6198"/>
                  </a:cubicBezTo>
                  <a:cubicBezTo>
                    <a:pt x="10183" y="5621"/>
                    <a:pt x="9150" y="5134"/>
                    <a:pt x="9150" y="5134"/>
                  </a:cubicBezTo>
                  <a:lnTo>
                    <a:pt x="4773" y="2642"/>
                  </a:lnTo>
                  <a:cubicBezTo>
                    <a:pt x="4773" y="2642"/>
                    <a:pt x="5624" y="301"/>
                    <a:pt x="4773" y="58"/>
                  </a:cubicBezTo>
                  <a:cubicBezTo>
                    <a:pt x="4712" y="39"/>
                    <a:pt x="4654" y="31"/>
                    <a:pt x="4599" y="31"/>
                  </a:cubicBezTo>
                  <a:cubicBezTo>
                    <a:pt x="3851" y="31"/>
                    <a:pt x="3587" y="1639"/>
                    <a:pt x="3587" y="1639"/>
                  </a:cubicBezTo>
                  <a:cubicBezTo>
                    <a:pt x="3587" y="1639"/>
                    <a:pt x="2557" y="1"/>
                    <a:pt x="1777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103;p58"/>
          <p:cNvGrpSpPr/>
          <p:nvPr/>
        </p:nvGrpSpPr>
        <p:grpSpPr>
          <a:xfrm>
            <a:off x="8290355" y="82745"/>
            <a:ext cx="817614" cy="955942"/>
            <a:chOff x="4786575" y="766525"/>
            <a:chExt cx="921775" cy="1077725"/>
          </a:xfrm>
        </p:grpSpPr>
        <p:sp>
          <p:nvSpPr>
            <p:cNvPr id="1104" name="Google Shape;1104;p58"/>
            <p:cNvSpPr/>
            <p:nvPr/>
          </p:nvSpPr>
          <p:spPr>
            <a:xfrm>
              <a:off x="4786575" y="768400"/>
              <a:ext cx="921775" cy="1075850"/>
            </a:xfrm>
            <a:custGeom>
              <a:avLst/>
              <a:gdLst/>
              <a:ahLst/>
              <a:cxnLst/>
              <a:rect l="l" t="t" r="r" b="b"/>
              <a:pathLst>
                <a:path w="36871" h="43034" extrusionOk="0">
                  <a:moveTo>
                    <a:pt x="7113" y="0"/>
                  </a:moveTo>
                  <a:cubicBezTo>
                    <a:pt x="6019" y="790"/>
                    <a:pt x="5502" y="4438"/>
                    <a:pt x="5502" y="4438"/>
                  </a:cubicBezTo>
                  <a:lnTo>
                    <a:pt x="92" y="34560"/>
                  </a:lnTo>
                  <a:cubicBezTo>
                    <a:pt x="1" y="35077"/>
                    <a:pt x="183" y="37691"/>
                    <a:pt x="2949" y="38207"/>
                  </a:cubicBezTo>
                  <a:lnTo>
                    <a:pt x="29819" y="43010"/>
                  </a:lnTo>
                  <a:cubicBezTo>
                    <a:pt x="29890" y="43026"/>
                    <a:pt x="29961" y="43033"/>
                    <a:pt x="30030" y="43033"/>
                  </a:cubicBezTo>
                  <a:cubicBezTo>
                    <a:pt x="30486" y="43033"/>
                    <a:pt x="30864" y="42699"/>
                    <a:pt x="30943" y="42250"/>
                  </a:cubicBezTo>
                  <a:lnTo>
                    <a:pt x="36871" y="9301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58"/>
            <p:cNvSpPr/>
            <p:nvPr/>
          </p:nvSpPr>
          <p:spPr>
            <a:xfrm>
              <a:off x="4812425" y="842100"/>
              <a:ext cx="869325" cy="973025"/>
            </a:xfrm>
            <a:custGeom>
              <a:avLst/>
              <a:gdLst/>
              <a:ahLst/>
              <a:cxnLst/>
              <a:rect l="l" t="t" r="r" b="b"/>
              <a:pathLst>
                <a:path w="34773" h="38921" extrusionOk="0">
                  <a:moveTo>
                    <a:pt x="5988" y="1"/>
                  </a:moveTo>
                  <a:lnTo>
                    <a:pt x="91" y="32949"/>
                  </a:lnTo>
                  <a:cubicBezTo>
                    <a:pt x="0" y="33466"/>
                    <a:pt x="334" y="33983"/>
                    <a:pt x="882" y="34074"/>
                  </a:cubicBezTo>
                  <a:lnTo>
                    <a:pt x="27751" y="38907"/>
                  </a:lnTo>
                  <a:cubicBezTo>
                    <a:pt x="27805" y="38916"/>
                    <a:pt x="27858" y="38921"/>
                    <a:pt x="27911" y="38921"/>
                  </a:cubicBezTo>
                  <a:cubicBezTo>
                    <a:pt x="28371" y="38921"/>
                    <a:pt x="28794" y="38580"/>
                    <a:pt x="28876" y="38117"/>
                  </a:cubicBezTo>
                  <a:lnTo>
                    <a:pt x="34773" y="5168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8"/>
            <p:cNvSpPr/>
            <p:nvPr/>
          </p:nvSpPr>
          <p:spPr>
            <a:xfrm>
              <a:off x="4805575" y="820825"/>
              <a:ext cx="869350" cy="972275"/>
            </a:xfrm>
            <a:custGeom>
              <a:avLst/>
              <a:gdLst/>
              <a:ahLst/>
              <a:cxnLst/>
              <a:rect l="l" t="t" r="r" b="b"/>
              <a:pathLst>
                <a:path w="34774" h="38891" extrusionOk="0">
                  <a:moveTo>
                    <a:pt x="5988" y="0"/>
                  </a:moveTo>
                  <a:lnTo>
                    <a:pt x="92" y="32919"/>
                  </a:lnTo>
                  <a:cubicBezTo>
                    <a:pt x="1" y="33436"/>
                    <a:pt x="335" y="33952"/>
                    <a:pt x="852" y="34044"/>
                  </a:cubicBezTo>
                  <a:lnTo>
                    <a:pt x="27721" y="38876"/>
                  </a:lnTo>
                  <a:cubicBezTo>
                    <a:pt x="27778" y="38886"/>
                    <a:pt x="27834" y="38890"/>
                    <a:pt x="27889" y="38890"/>
                  </a:cubicBezTo>
                  <a:cubicBezTo>
                    <a:pt x="28365" y="38890"/>
                    <a:pt x="28767" y="38549"/>
                    <a:pt x="28876" y="38086"/>
                  </a:cubicBezTo>
                  <a:lnTo>
                    <a:pt x="34773" y="5168"/>
                  </a:lnTo>
                  <a:lnTo>
                    <a:pt x="5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8"/>
            <p:cNvSpPr/>
            <p:nvPr/>
          </p:nvSpPr>
          <p:spPr>
            <a:xfrm>
              <a:off x="4800250" y="766525"/>
              <a:ext cx="871625" cy="992400"/>
            </a:xfrm>
            <a:custGeom>
              <a:avLst/>
              <a:gdLst/>
              <a:ahLst/>
              <a:cxnLst/>
              <a:rect l="l" t="t" r="r" b="b"/>
              <a:pathLst>
                <a:path w="34865" h="39696" extrusionOk="0">
                  <a:moveTo>
                    <a:pt x="6976" y="0"/>
                  </a:moveTo>
                  <a:cubicBezTo>
                    <a:pt x="6500" y="0"/>
                    <a:pt x="6101" y="341"/>
                    <a:pt x="6019" y="805"/>
                  </a:cubicBezTo>
                  <a:lnTo>
                    <a:pt x="92" y="33723"/>
                  </a:lnTo>
                  <a:cubicBezTo>
                    <a:pt x="1" y="34270"/>
                    <a:pt x="366" y="34757"/>
                    <a:pt x="882" y="34848"/>
                  </a:cubicBezTo>
                  <a:lnTo>
                    <a:pt x="27752" y="39681"/>
                  </a:lnTo>
                  <a:cubicBezTo>
                    <a:pt x="27809" y="39691"/>
                    <a:pt x="27866" y="39696"/>
                    <a:pt x="27922" y="39696"/>
                  </a:cubicBezTo>
                  <a:cubicBezTo>
                    <a:pt x="28377" y="39696"/>
                    <a:pt x="28796" y="39377"/>
                    <a:pt x="28877" y="38890"/>
                  </a:cubicBezTo>
                  <a:lnTo>
                    <a:pt x="34773" y="5972"/>
                  </a:lnTo>
                  <a:cubicBezTo>
                    <a:pt x="34865" y="5455"/>
                    <a:pt x="34530" y="4938"/>
                    <a:pt x="33983" y="4847"/>
                  </a:cubicBezTo>
                  <a:lnTo>
                    <a:pt x="7144" y="14"/>
                  </a:lnTo>
                  <a:cubicBezTo>
                    <a:pt x="7087" y="5"/>
                    <a:pt x="7031" y="0"/>
                    <a:pt x="6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8"/>
            <p:cNvSpPr/>
            <p:nvPr/>
          </p:nvSpPr>
          <p:spPr>
            <a:xfrm>
              <a:off x="5063175" y="985375"/>
              <a:ext cx="364775" cy="252250"/>
            </a:xfrm>
            <a:custGeom>
              <a:avLst/>
              <a:gdLst/>
              <a:ahLst/>
              <a:cxnLst/>
              <a:rect l="l" t="t" r="r" b="b"/>
              <a:pathLst>
                <a:path w="14591" h="10090" extrusionOk="0">
                  <a:moveTo>
                    <a:pt x="2143" y="0"/>
                  </a:moveTo>
                  <a:cubicBezTo>
                    <a:pt x="1667" y="0"/>
                    <a:pt x="1268" y="341"/>
                    <a:pt x="1186" y="805"/>
                  </a:cubicBezTo>
                  <a:lnTo>
                    <a:pt x="92" y="6884"/>
                  </a:lnTo>
                  <a:cubicBezTo>
                    <a:pt x="1" y="7431"/>
                    <a:pt x="335" y="7917"/>
                    <a:pt x="882" y="8008"/>
                  </a:cubicBezTo>
                  <a:lnTo>
                    <a:pt x="12281" y="10075"/>
                  </a:lnTo>
                  <a:cubicBezTo>
                    <a:pt x="12334" y="10085"/>
                    <a:pt x="12388" y="10089"/>
                    <a:pt x="12441" y="10089"/>
                  </a:cubicBezTo>
                  <a:cubicBezTo>
                    <a:pt x="12900" y="10089"/>
                    <a:pt x="13323" y="9748"/>
                    <a:pt x="13405" y="9285"/>
                  </a:cubicBezTo>
                  <a:lnTo>
                    <a:pt x="14499" y="3206"/>
                  </a:lnTo>
                  <a:cubicBezTo>
                    <a:pt x="14591" y="2689"/>
                    <a:pt x="14256" y="2172"/>
                    <a:pt x="13709" y="2081"/>
                  </a:cubicBezTo>
                  <a:lnTo>
                    <a:pt x="2311" y="14"/>
                  </a:lnTo>
                  <a:cubicBezTo>
                    <a:pt x="2254" y="5"/>
                    <a:pt x="2198" y="0"/>
                    <a:pt x="2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3" name="Google Shape;1113;p58">
            <a:hlinkClick r:id="rId3" action="ppaction://hlinksldjump"/>
          </p:cNvPr>
          <p:cNvSpPr/>
          <p:nvPr/>
        </p:nvSpPr>
        <p:spPr>
          <a:xfrm>
            <a:off x="547400" y="742674"/>
            <a:ext cx="347003" cy="341411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D0586D-ADA5-443C-342C-EF502B063C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32" r="7434" b="24976"/>
          <a:stretch/>
        </p:blipFill>
        <p:spPr>
          <a:xfrm>
            <a:off x="313259" y="346660"/>
            <a:ext cx="6336658" cy="1813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966D0F8-0DC3-1268-6A47-5F3207BBF83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20900" y="1295431"/>
            <a:ext cx="3851100" cy="546000"/>
          </a:xfrm>
        </p:spPr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5EBA6C-C19C-E0A6-DB9E-7415B63D4F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0900" y="554926"/>
            <a:ext cx="3851100" cy="841800"/>
          </a:xfrm>
        </p:spPr>
        <p:txBody>
          <a:bodyPr/>
          <a:lstStyle/>
          <a:p>
            <a:endParaRPr lang="en-VN"/>
          </a:p>
        </p:txBody>
      </p:sp>
      <p:pic>
        <p:nvPicPr>
          <p:cNvPr id="4" name="Em Yêu Trường Em">
            <a:hlinkClick r:id="" action="ppaction://media"/>
            <a:extLst>
              <a:ext uri="{FF2B5EF4-FFF2-40B4-BE49-F238E27FC236}">
                <a16:creationId xmlns:a16="http://schemas.microsoft.com/office/drawing/2014/main" id="{CB52E64B-DEF7-2792-72E0-8222807B92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753600" cy="548640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90403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47;p59">
            <a:extLst>
              <a:ext uri="{FF2B5EF4-FFF2-40B4-BE49-F238E27FC236}">
                <a16:creationId xmlns:a16="http://schemas.microsoft.com/office/drawing/2014/main" id="{F93E016B-5E89-47C2-5E45-0C3D9772345F}"/>
              </a:ext>
            </a:extLst>
          </p:cNvPr>
          <p:cNvGrpSpPr/>
          <p:nvPr/>
        </p:nvGrpSpPr>
        <p:grpSpPr>
          <a:xfrm flipH="1">
            <a:off x="-2860" y="195944"/>
            <a:ext cx="2517134" cy="4435951"/>
            <a:chOff x="883650" y="516312"/>
            <a:chExt cx="2071199" cy="4110875"/>
          </a:xfrm>
        </p:grpSpPr>
        <p:sp>
          <p:nvSpPr>
            <p:cNvPr id="5" name="Google Shape;1148;p59">
              <a:extLst>
                <a:ext uri="{FF2B5EF4-FFF2-40B4-BE49-F238E27FC236}">
                  <a16:creationId xmlns:a16="http://schemas.microsoft.com/office/drawing/2014/main" id="{3607E02C-E2F5-A270-B51D-CA754E1A6C61}"/>
                </a:ext>
              </a:extLst>
            </p:cNvPr>
            <p:cNvSpPr/>
            <p:nvPr/>
          </p:nvSpPr>
          <p:spPr>
            <a:xfrm>
              <a:off x="1722972" y="2327354"/>
              <a:ext cx="1127353" cy="1147049"/>
            </a:xfrm>
            <a:custGeom>
              <a:avLst/>
              <a:gdLst/>
              <a:ahLst/>
              <a:cxnLst/>
              <a:rect l="l" t="t" r="r" b="b"/>
              <a:pathLst>
                <a:path w="11562" h="11764" extrusionOk="0">
                  <a:moveTo>
                    <a:pt x="6645" y="0"/>
                  </a:moveTo>
                  <a:lnTo>
                    <a:pt x="6657" y="12"/>
                  </a:lnTo>
                  <a:lnTo>
                    <a:pt x="6323" y="12"/>
                  </a:lnTo>
                  <a:cubicBezTo>
                    <a:pt x="6014" y="24"/>
                    <a:pt x="5704" y="60"/>
                    <a:pt x="5395" y="107"/>
                  </a:cubicBezTo>
                  <a:cubicBezTo>
                    <a:pt x="4787" y="226"/>
                    <a:pt x="4216" y="429"/>
                    <a:pt x="3668" y="714"/>
                  </a:cubicBezTo>
                  <a:cubicBezTo>
                    <a:pt x="3120" y="1012"/>
                    <a:pt x="2608" y="1369"/>
                    <a:pt x="2144" y="1798"/>
                  </a:cubicBezTo>
                  <a:cubicBezTo>
                    <a:pt x="1692" y="2215"/>
                    <a:pt x="1287" y="2691"/>
                    <a:pt x="953" y="3215"/>
                  </a:cubicBezTo>
                  <a:cubicBezTo>
                    <a:pt x="632" y="3739"/>
                    <a:pt x="382" y="4298"/>
                    <a:pt x="239" y="4894"/>
                  </a:cubicBezTo>
                  <a:cubicBezTo>
                    <a:pt x="1" y="5786"/>
                    <a:pt x="37" y="6727"/>
                    <a:pt x="334" y="7596"/>
                  </a:cubicBezTo>
                  <a:cubicBezTo>
                    <a:pt x="453" y="7906"/>
                    <a:pt x="584" y="8215"/>
                    <a:pt x="763" y="8501"/>
                  </a:cubicBezTo>
                  <a:cubicBezTo>
                    <a:pt x="930" y="8799"/>
                    <a:pt x="1132" y="9085"/>
                    <a:pt x="1358" y="9346"/>
                  </a:cubicBezTo>
                  <a:cubicBezTo>
                    <a:pt x="2037" y="10156"/>
                    <a:pt x="2894" y="10811"/>
                    <a:pt x="3859" y="11240"/>
                  </a:cubicBezTo>
                  <a:cubicBezTo>
                    <a:pt x="4168" y="11382"/>
                    <a:pt x="4502" y="11501"/>
                    <a:pt x="4835" y="11585"/>
                  </a:cubicBezTo>
                  <a:cubicBezTo>
                    <a:pt x="5168" y="11668"/>
                    <a:pt x="5525" y="11728"/>
                    <a:pt x="5871" y="11752"/>
                  </a:cubicBezTo>
                  <a:cubicBezTo>
                    <a:pt x="6002" y="11752"/>
                    <a:pt x="6133" y="11763"/>
                    <a:pt x="6252" y="11763"/>
                  </a:cubicBezTo>
                  <a:cubicBezTo>
                    <a:pt x="6490" y="11763"/>
                    <a:pt x="6728" y="11752"/>
                    <a:pt x="6966" y="11728"/>
                  </a:cubicBezTo>
                  <a:cubicBezTo>
                    <a:pt x="7323" y="11680"/>
                    <a:pt x="7692" y="11621"/>
                    <a:pt x="8050" y="11525"/>
                  </a:cubicBezTo>
                  <a:cubicBezTo>
                    <a:pt x="8395" y="11418"/>
                    <a:pt x="8740" y="11299"/>
                    <a:pt x="9074" y="11144"/>
                  </a:cubicBezTo>
                  <a:cubicBezTo>
                    <a:pt x="9383" y="11001"/>
                    <a:pt x="9681" y="10835"/>
                    <a:pt x="9967" y="10644"/>
                  </a:cubicBezTo>
                  <a:cubicBezTo>
                    <a:pt x="10193" y="10489"/>
                    <a:pt x="10395" y="10299"/>
                    <a:pt x="10574" y="10097"/>
                  </a:cubicBezTo>
                  <a:cubicBezTo>
                    <a:pt x="10740" y="9894"/>
                    <a:pt x="10895" y="9680"/>
                    <a:pt x="11014" y="9454"/>
                  </a:cubicBezTo>
                  <a:cubicBezTo>
                    <a:pt x="11264" y="8977"/>
                    <a:pt x="11419" y="8453"/>
                    <a:pt x="11479" y="7918"/>
                  </a:cubicBezTo>
                  <a:cubicBezTo>
                    <a:pt x="11550" y="7370"/>
                    <a:pt x="11562" y="6799"/>
                    <a:pt x="11502" y="6239"/>
                  </a:cubicBezTo>
                  <a:cubicBezTo>
                    <a:pt x="11443" y="5667"/>
                    <a:pt x="11360" y="5096"/>
                    <a:pt x="11229" y="4524"/>
                  </a:cubicBezTo>
                  <a:cubicBezTo>
                    <a:pt x="11110" y="4036"/>
                    <a:pt x="10979" y="3524"/>
                    <a:pt x="10800" y="2965"/>
                  </a:cubicBezTo>
                  <a:cubicBezTo>
                    <a:pt x="10740" y="2786"/>
                    <a:pt x="10681" y="2608"/>
                    <a:pt x="10621" y="2417"/>
                  </a:cubicBezTo>
                  <a:cubicBezTo>
                    <a:pt x="10609" y="2381"/>
                    <a:pt x="10574" y="2346"/>
                    <a:pt x="10526" y="2346"/>
                  </a:cubicBezTo>
                  <a:lnTo>
                    <a:pt x="10514" y="2346"/>
                  </a:lnTo>
                  <a:cubicBezTo>
                    <a:pt x="10478" y="2250"/>
                    <a:pt x="10431" y="2143"/>
                    <a:pt x="10383" y="2048"/>
                  </a:cubicBezTo>
                  <a:cubicBezTo>
                    <a:pt x="10252" y="1798"/>
                    <a:pt x="10097" y="1572"/>
                    <a:pt x="9931" y="1357"/>
                  </a:cubicBezTo>
                  <a:cubicBezTo>
                    <a:pt x="9621" y="964"/>
                    <a:pt x="9216" y="643"/>
                    <a:pt x="8764" y="429"/>
                  </a:cubicBezTo>
                  <a:cubicBezTo>
                    <a:pt x="8276" y="202"/>
                    <a:pt x="7752" y="71"/>
                    <a:pt x="7216" y="24"/>
                  </a:cubicBezTo>
                  <a:cubicBezTo>
                    <a:pt x="7038" y="12"/>
                    <a:pt x="6847" y="0"/>
                    <a:pt x="6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49;p59">
              <a:extLst>
                <a:ext uri="{FF2B5EF4-FFF2-40B4-BE49-F238E27FC236}">
                  <a16:creationId xmlns:a16="http://schemas.microsoft.com/office/drawing/2014/main" id="{201FF433-937F-1750-520B-C9FB66DC61A7}"/>
                </a:ext>
              </a:extLst>
            </p:cNvPr>
            <p:cNvSpPr/>
            <p:nvPr/>
          </p:nvSpPr>
          <p:spPr>
            <a:xfrm>
              <a:off x="1721677" y="2341194"/>
              <a:ext cx="1010152" cy="1147049"/>
            </a:xfrm>
            <a:custGeom>
              <a:avLst/>
              <a:gdLst/>
              <a:ahLst/>
              <a:cxnLst/>
              <a:rect l="l" t="t" r="r" b="b"/>
              <a:pathLst>
                <a:path w="10360" h="11764" extrusionOk="0">
                  <a:moveTo>
                    <a:pt x="6597" y="0"/>
                  </a:moveTo>
                  <a:cubicBezTo>
                    <a:pt x="6490" y="0"/>
                    <a:pt x="6382" y="0"/>
                    <a:pt x="6263" y="12"/>
                  </a:cubicBezTo>
                  <a:lnTo>
                    <a:pt x="6275" y="12"/>
                  </a:lnTo>
                  <a:cubicBezTo>
                    <a:pt x="5966" y="24"/>
                    <a:pt x="5656" y="60"/>
                    <a:pt x="5347" y="107"/>
                  </a:cubicBezTo>
                  <a:cubicBezTo>
                    <a:pt x="4739" y="226"/>
                    <a:pt x="4168" y="429"/>
                    <a:pt x="3620" y="714"/>
                  </a:cubicBezTo>
                  <a:cubicBezTo>
                    <a:pt x="3072" y="1012"/>
                    <a:pt x="2560" y="1369"/>
                    <a:pt x="2096" y="1798"/>
                  </a:cubicBezTo>
                  <a:cubicBezTo>
                    <a:pt x="1632" y="2215"/>
                    <a:pt x="1239" y="2691"/>
                    <a:pt x="905" y="3227"/>
                  </a:cubicBezTo>
                  <a:cubicBezTo>
                    <a:pt x="584" y="3739"/>
                    <a:pt x="334" y="4298"/>
                    <a:pt x="191" y="4894"/>
                  </a:cubicBezTo>
                  <a:cubicBezTo>
                    <a:pt x="36" y="5477"/>
                    <a:pt x="1" y="6084"/>
                    <a:pt x="72" y="6691"/>
                  </a:cubicBezTo>
                  <a:cubicBezTo>
                    <a:pt x="120" y="7001"/>
                    <a:pt x="191" y="7299"/>
                    <a:pt x="286" y="7596"/>
                  </a:cubicBezTo>
                  <a:cubicBezTo>
                    <a:pt x="394" y="7918"/>
                    <a:pt x="536" y="8215"/>
                    <a:pt x="703" y="8501"/>
                  </a:cubicBezTo>
                  <a:cubicBezTo>
                    <a:pt x="882" y="8799"/>
                    <a:pt x="1084" y="9085"/>
                    <a:pt x="1298" y="9358"/>
                  </a:cubicBezTo>
                  <a:cubicBezTo>
                    <a:pt x="1525" y="9620"/>
                    <a:pt x="1775" y="9870"/>
                    <a:pt x="2037" y="10108"/>
                  </a:cubicBezTo>
                  <a:cubicBezTo>
                    <a:pt x="2560" y="10573"/>
                    <a:pt x="3168" y="10954"/>
                    <a:pt x="3811" y="11251"/>
                  </a:cubicBezTo>
                  <a:cubicBezTo>
                    <a:pt x="4120" y="11382"/>
                    <a:pt x="4454" y="11501"/>
                    <a:pt x="4787" y="11585"/>
                  </a:cubicBezTo>
                  <a:cubicBezTo>
                    <a:pt x="5120" y="11680"/>
                    <a:pt x="5477" y="11728"/>
                    <a:pt x="5823" y="11752"/>
                  </a:cubicBezTo>
                  <a:cubicBezTo>
                    <a:pt x="5954" y="11763"/>
                    <a:pt x="6085" y="11763"/>
                    <a:pt x="6204" y="11763"/>
                  </a:cubicBezTo>
                  <a:cubicBezTo>
                    <a:pt x="6442" y="11763"/>
                    <a:pt x="6680" y="11752"/>
                    <a:pt x="6906" y="11728"/>
                  </a:cubicBezTo>
                  <a:cubicBezTo>
                    <a:pt x="7275" y="11692"/>
                    <a:pt x="7644" y="11621"/>
                    <a:pt x="7990" y="11525"/>
                  </a:cubicBezTo>
                  <a:cubicBezTo>
                    <a:pt x="8347" y="11430"/>
                    <a:pt x="8692" y="11299"/>
                    <a:pt x="9026" y="11156"/>
                  </a:cubicBezTo>
                  <a:cubicBezTo>
                    <a:pt x="9335" y="11013"/>
                    <a:pt x="9633" y="10847"/>
                    <a:pt x="9919" y="10644"/>
                  </a:cubicBezTo>
                  <a:cubicBezTo>
                    <a:pt x="10073" y="10537"/>
                    <a:pt x="10228" y="10406"/>
                    <a:pt x="10359" y="10275"/>
                  </a:cubicBezTo>
                  <a:cubicBezTo>
                    <a:pt x="10288" y="10263"/>
                    <a:pt x="10216" y="10239"/>
                    <a:pt x="10145" y="10228"/>
                  </a:cubicBezTo>
                  <a:cubicBezTo>
                    <a:pt x="10014" y="10180"/>
                    <a:pt x="9883" y="10132"/>
                    <a:pt x="9752" y="10061"/>
                  </a:cubicBezTo>
                  <a:cubicBezTo>
                    <a:pt x="9466" y="9894"/>
                    <a:pt x="9216" y="9692"/>
                    <a:pt x="8990" y="9442"/>
                  </a:cubicBezTo>
                  <a:cubicBezTo>
                    <a:pt x="8752" y="9156"/>
                    <a:pt x="8537" y="8846"/>
                    <a:pt x="8359" y="8513"/>
                  </a:cubicBezTo>
                  <a:cubicBezTo>
                    <a:pt x="8156" y="8132"/>
                    <a:pt x="7978" y="7727"/>
                    <a:pt x="7823" y="7322"/>
                  </a:cubicBezTo>
                  <a:cubicBezTo>
                    <a:pt x="7668" y="6870"/>
                    <a:pt x="7525" y="6418"/>
                    <a:pt x="7406" y="5953"/>
                  </a:cubicBezTo>
                  <a:cubicBezTo>
                    <a:pt x="7275" y="5453"/>
                    <a:pt x="7168" y="4953"/>
                    <a:pt x="7085" y="4441"/>
                  </a:cubicBezTo>
                  <a:cubicBezTo>
                    <a:pt x="6990" y="3917"/>
                    <a:pt x="6906" y="3393"/>
                    <a:pt x="6847" y="2881"/>
                  </a:cubicBezTo>
                  <a:cubicBezTo>
                    <a:pt x="6787" y="2357"/>
                    <a:pt x="6740" y="1822"/>
                    <a:pt x="6704" y="1298"/>
                  </a:cubicBezTo>
                  <a:cubicBezTo>
                    <a:pt x="6668" y="869"/>
                    <a:pt x="6644" y="441"/>
                    <a:pt x="6632" y="0"/>
                  </a:cubicBezTo>
                  <a:close/>
                </a:path>
              </a:pathLst>
            </a:custGeom>
            <a:solidFill>
              <a:srgbClr val="EFA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50;p59">
              <a:extLst>
                <a:ext uri="{FF2B5EF4-FFF2-40B4-BE49-F238E27FC236}">
                  <a16:creationId xmlns:a16="http://schemas.microsoft.com/office/drawing/2014/main" id="{F3C235E8-76A3-747E-A422-538440EAB075}"/>
                </a:ext>
              </a:extLst>
            </p:cNvPr>
            <p:cNvSpPr/>
            <p:nvPr/>
          </p:nvSpPr>
          <p:spPr>
            <a:xfrm>
              <a:off x="2448465" y="2947326"/>
              <a:ext cx="32664" cy="62988"/>
            </a:xfrm>
            <a:custGeom>
              <a:avLst/>
              <a:gdLst/>
              <a:ahLst/>
              <a:cxnLst/>
              <a:rect l="l" t="t" r="r" b="b"/>
              <a:pathLst>
                <a:path w="335" h="646" extrusionOk="0">
                  <a:moveTo>
                    <a:pt x="84" y="1"/>
                  </a:moveTo>
                  <a:cubicBezTo>
                    <a:pt x="36" y="13"/>
                    <a:pt x="1" y="60"/>
                    <a:pt x="13" y="120"/>
                  </a:cubicBezTo>
                  <a:cubicBezTo>
                    <a:pt x="48" y="263"/>
                    <a:pt x="84" y="417"/>
                    <a:pt x="132" y="560"/>
                  </a:cubicBezTo>
                  <a:cubicBezTo>
                    <a:pt x="142" y="612"/>
                    <a:pt x="180" y="646"/>
                    <a:pt x="220" y="646"/>
                  </a:cubicBezTo>
                  <a:cubicBezTo>
                    <a:pt x="227" y="646"/>
                    <a:pt x="233" y="645"/>
                    <a:pt x="239" y="644"/>
                  </a:cubicBezTo>
                  <a:cubicBezTo>
                    <a:pt x="298" y="632"/>
                    <a:pt x="334" y="572"/>
                    <a:pt x="322" y="525"/>
                  </a:cubicBezTo>
                  <a:cubicBezTo>
                    <a:pt x="275" y="382"/>
                    <a:pt x="239" y="227"/>
                    <a:pt x="203" y="84"/>
                  </a:cubicBezTo>
                  <a:cubicBezTo>
                    <a:pt x="191" y="36"/>
                    <a:pt x="156" y="1"/>
                    <a:pt x="108" y="1"/>
                  </a:cubicBezTo>
                  <a:close/>
                </a:path>
              </a:pathLst>
            </a:custGeom>
            <a:solidFill>
              <a:srgbClr val="DA8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51;p59">
              <a:extLst>
                <a:ext uri="{FF2B5EF4-FFF2-40B4-BE49-F238E27FC236}">
                  <a16:creationId xmlns:a16="http://schemas.microsoft.com/office/drawing/2014/main" id="{5C799D90-C8B3-790C-B1C2-3634358434AB}"/>
                </a:ext>
              </a:extLst>
            </p:cNvPr>
            <p:cNvSpPr/>
            <p:nvPr/>
          </p:nvSpPr>
          <p:spPr>
            <a:xfrm>
              <a:off x="2477522" y="3056433"/>
              <a:ext cx="37247" cy="68351"/>
            </a:xfrm>
            <a:custGeom>
              <a:avLst/>
              <a:gdLst/>
              <a:ahLst/>
              <a:cxnLst/>
              <a:rect l="l" t="t" r="r" b="b"/>
              <a:pathLst>
                <a:path w="382" h="701" extrusionOk="0">
                  <a:moveTo>
                    <a:pt x="96" y="1"/>
                  </a:moveTo>
                  <a:cubicBezTo>
                    <a:pt x="36" y="1"/>
                    <a:pt x="0" y="60"/>
                    <a:pt x="12" y="108"/>
                  </a:cubicBezTo>
                  <a:cubicBezTo>
                    <a:pt x="60" y="287"/>
                    <a:pt x="119" y="465"/>
                    <a:pt x="191" y="644"/>
                  </a:cubicBezTo>
                  <a:cubicBezTo>
                    <a:pt x="203" y="668"/>
                    <a:pt x="215" y="679"/>
                    <a:pt x="239" y="691"/>
                  </a:cubicBezTo>
                  <a:cubicBezTo>
                    <a:pt x="250" y="697"/>
                    <a:pt x="265" y="700"/>
                    <a:pt x="280" y="700"/>
                  </a:cubicBezTo>
                  <a:cubicBezTo>
                    <a:pt x="295" y="700"/>
                    <a:pt x="310" y="697"/>
                    <a:pt x="322" y="691"/>
                  </a:cubicBezTo>
                  <a:cubicBezTo>
                    <a:pt x="346" y="679"/>
                    <a:pt x="358" y="668"/>
                    <a:pt x="369" y="644"/>
                  </a:cubicBezTo>
                  <a:cubicBezTo>
                    <a:pt x="381" y="608"/>
                    <a:pt x="381" y="584"/>
                    <a:pt x="369" y="560"/>
                  </a:cubicBezTo>
                  <a:cubicBezTo>
                    <a:pt x="358" y="525"/>
                    <a:pt x="346" y="489"/>
                    <a:pt x="334" y="453"/>
                  </a:cubicBezTo>
                  <a:cubicBezTo>
                    <a:pt x="322" y="441"/>
                    <a:pt x="322" y="441"/>
                    <a:pt x="334" y="441"/>
                  </a:cubicBezTo>
                  <a:cubicBezTo>
                    <a:pt x="286" y="322"/>
                    <a:pt x="250" y="203"/>
                    <a:pt x="215" y="84"/>
                  </a:cubicBezTo>
                  <a:cubicBezTo>
                    <a:pt x="203" y="37"/>
                    <a:pt x="167" y="1"/>
                    <a:pt x="119" y="1"/>
                  </a:cubicBezTo>
                  <a:close/>
                </a:path>
              </a:pathLst>
            </a:custGeom>
            <a:solidFill>
              <a:srgbClr val="DA8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52;p59">
              <a:extLst>
                <a:ext uri="{FF2B5EF4-FFF2-40B4-BE49-F238E27FC236}">
                  <a16:creationId xmlns:a16="http://schemas.microsoft.com/office/drawing/2014/main" id="{8DD10660-77DB-4A3D-08AC-1FEE47EC4280}"/>
                </a:ext>
              </a:extLst>
            </p:cNvPr>
            <p:cNvSpPr/>
            <p:nvPr/>
          </p:nvSpPr>
          <p:spPr>
            <a:xfrm>
              <a:off x="2526274" y="3173731"/>
              <a:ext cx="38417" cy="50020"/>
            </a:xfrm>
            <a:custGeom>
              <a:avLst/>
              <a:gdLst/>
              <a:ahLst/>
              <a:cxnLst/>
              <a:rect l="l" t="t" r="r" b="b"/>
              <a:pathLst>
                <a:path w="394" h="513" extrusionOk="0">
                  <a:moveTo>
                    <a:pt x="108" y="0"/>
                  </a:moveTo>
                  <a:cubicBezTo>
                    <a:pt x="96" y="0"/>
                    <a:pt x="84" y="12"/>
                    <a:pt x="72" y="12"/>
                  </a:cubicBezTo>
                  <a:cubicBezTo>
                    <a:pt x="24" y="36"/>
                    <a:pt x="0" y="96"/>
                    <a:pt x="24" y="143"/>
                  </a:cubicBezTo>
                  <a:cubicBezTo>
                    <a:pt x="84" y="262"/>
                    <a:pt x="143" y="369"/>
                    <a:pt x="215" y="477"/>
                  </a:cubicBezTo>
                  <a:cubicBezTo>
                    <a:pt x="239" y="489"/>
                    <a:pt x="262" y="500"/>
                    <a:pt x="286" y="512"/>
                  </a:cubicBezTo>
                  <a:cubicBezTo>
                    <a:pt x="310" y="512"/>
                    <a:pt x="334" y="500"/>
                    <a:pt x="358" y="489"/>
                  </a:cubicBezTo>
                  <a:cubicBezTo>
                    <a:pt x="370" y="465"/>
                    <a:pt x="381" y="441"/>
                    <a:pt x="393" y="417"/>
                  </a:cubicBezTo>
                  <a:cubicBezTo>
                    <a:pt x="393" y="393"/>
                    <a:pt x="381" y="369"/>
                    <a:pt x="358" y="346"/>
                  </a:cubicBezTo>
                  <a:lnTo>
                    <a:pt x="346" y="322"/>
                  </a:lnTo>
                  <a:cubicBezTo>
                    <a:pt x="286" y="238"/>
                    <a:pt x="239" y="143"/>
                    <a:pt x="203" y="60"/>
                  </a:cubicBezTo>
                  <a:cubicBezTo>
                    <a:pt x="179" y="24"/>
                    <a:pt x="143" y="0"/>
                    <a:pt x="108" y="0"/>
                  </a:cubicBezTo>
                  <a:close/>
                </a:path>
              </a:pathLst>
            </a:custGeom>
            <a:solidFill>
              <a:srgbClr val="DA8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53;p59">
              <a:extLst>
                <a:ext uri="{FF2B5EF4-FFF2-40B4-BE49-F238E27FC236}">
                  <a16:creationId xmlns:a16="http://schemas.microsoft.com/office/drawing/2014/main" id="{B01722BF-B6A3-FAEF-3FD6-2ECAF2FD45DA}"/>
                </a:ext>
              </a:extLst>
            </p:cNvPr>
            <p:cNvSpPr/>
            <p:nvPr/>
          </p:nvSpPr>
          <p:spPr>
            <a:xfrm>
              <a:off x="2580877" y="3249199"/>
              <a:ext cx="44170" cy="40757"/>
            </a:xfrm>
            <a:custGeom>
              <a:avLst/>
              <a:gdLst/>
              <a:ahLst/>
              <a:cxnLst/>
              <a:rect l="l" t="t" r="r" b="b"/>
              <a:pathLst>
                <a:path w="453" h="418" extrusionOk="0">
                  <a:moveTo>
                    <a:pt x="107" y="0"/>
                  </a:moveTo>
                  <a:cubicBezTo>
                    <a:pt x="83" y="0"/>
                    <a:pt x="60" y="12"/>
                    <a:pt x="36" y="24"/>
                  </a:cubicBezTo>
                  <a:cubicBezTo>
                    <a:pt x="12" y="36"/>
                    <a:pt x="0" y="60"/>
                    <a:pt x="0" y="84"/>
                  </a:cubicBezTo>
                  <a:cubicBezTo>
                    <a:pt x="0" y="119"/>
                    <a:pt x="12" y="143"/>
                    <a:pt x="24" y="155"/>
                  </a:cubicBezTo>
                  <a:cubicBezTo>
                    <a:pt x="95" y="250"/>
                    <a:pt x="191" y="334"/>
                    <a:pt x="286" y="405"/>
                  </a:cubicBezTo>
                  <a:cubicBezTo>
                    <a:pt x="303" y="414"/>
                    <a:pt x="321" y="417"/>
                    <a:pt x="339" y="417"/>
                  </a:cubicBezTo>
                  <a:cubicBezTo>
                    <a:pt x="373" y="417"/>
                    <a:pt x="406" y="404"/>
                    <a:pt x="429" y="381"/>
                  </a:cubicBezTo>
                  <a:cubicBezTo>
                    <a:pt x="452" y="334"/>
                    <a:pt x="441" y="274"/>
                    <a:pt x="393" y="238"/>
                  </a:cubicBezTo>
                  <a:cubicBezTo>
                    <a:pt x="357" y="215"/>
                    <a:pt x="322" y="191"/>
                    <a:pt x="298" y="167"/>
                  </a:cubicBezTo>
                  <a:cubicBezTo>
                    <a:pt x="250" y="119"/>
                    <a:pt x="214" y="72"/>
                    <a:pt x="179" y="36"/>
                  </a:cubicBezTo>
                  <a:cubicBezTo>
                    <a:pt x="155" y="12"/>
                    <a:pt x="131" y="0"/>
                    <a:pt x="107" y="0"/>
                  </a:cubicBezTo>
                  <a:close/>
                </a:path>
              </a:pathLst>
            </a:custGeom>
            <a:solidFill>
              <a:srgbClr val="DA8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54;p59">
              <a:extLst>
                <a:ext uri="{FF2B5EF4-FFF2-40B4-BE49-F238E27FC236}">
                  <a16:creationId xmlns:a16="http://schemas.microsoft.com/office/drawing/2014/main" id="{ACE9C29B-6AA6-1607-956C-1110547E2639}"/>
                </a:ext>
              </a:extLst>
            </p:cNvPr>
            <p:cNvSpPr/>
            <p:nvPr/>
          </p:nvSpPr>
          <p:spPr>
            <a:xfrm>
              <a:off x="2646985" y="3300291"/>
              <a:ext cx="58405" cy="38124"/>
            </a:xfrm>
            <a:custGeom>
              <a:avLst/>
              <a:gdLst/>
              <a:ahLst/>
              <a:cxnLst/>
              <a:rect l="l" t="t" r="r" b="b"/>
              <a:pathLst>
                <a:path w="599" h="391" extrusionOk="0">
                  <a:moveTo>
                    <a:pt x="108" y="0"/>
                  </a:moveTo>
                  <a:cubicBezTo>
                    <a:pt x="84" y="0"/>
                    <a:pt x="48" y="12"/>
                    <a:pt x="25" y="36"/>
                  </a:cubicBezTo>
                  <a:cubicBezTo>
                    <a:pt x="1" y="83"/>
                    <a:pt x="13" y="143"/>
                    <a:pt x="60" y="179"/>
                  </a:cubicBezTo>
                  <a:cubicBezTo>
                    <a:pt x="167" y="250"/>
                    <a:pt x="275" y="310"/>
                    <a:pt x="394" y="369"/>
                  </a:cubicBezTo>
                  <a:cubicBezTo>
                    <a:pt x="413" y="384"/>
                    <a:pt x="433" y="391"/>
                    <a:pt x="452" y="391"/>
                  </a:cubicBezTo>
                  <a:cubicBezTo>
                    <a:pt x="536" y="391"/>
                    <a:pt x="598" y="261"/>
                    <a:pt x="501" y="203"/>
                  </a:cubicBezTo>
                  <a:cubicBezTo>
                    <a:pt x="382" y="143"/>
                    <a:pt x="275" y="83"/>
                    <a:pt x="167" y="12"/>
                  </a:cubicBezTo>
                  <a:cubicBezTo>
                    <a:pt x="144" y="0"/>
                    <a:pt x="132" y="0"/>
                    <a:pt x="108" y="0"/>
                  </a:cubicBezTo>
                  <a:close/>
                </a:path>
              </a:pathLst>
            </a:custGeom>
            <a:solidFill>
              <a:srgbClr val="DA8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55;p59">
              <a:extLst>
                <a:ext uri="{FF2B5EF4-FFF2-40B4-BE49-F238E27FC236}">
                  <a16:creationId xmlns:a16="http://schemas.microsoft.com/office/drawing/2014/main" id="{8D8B2D3D-D685-45BC-2393-21E989421B90}"/>
                </a:ext>
              </a:extLst>
            </p:cNvPr>
            <p:cNvSpPr/>
            <p:nvPr/>
          </p:nvSpPr>
          <p:spPr>
            <a:xfrm>
              <a:off x="1346896" y="1881565"/>
              <a:ext cx="1464038" cy="823137"/>
            </a:xfrm>
            <a:custGeom>
              <a:avLst/>
              <a:gdLst/>
              <a:ahLst/>
              <a:cxnLst/>
              <a:rect l="l" t="t" r="r" b="b"/>
              <a:pathLst>
                <a:path w="15015" h="8442" extrusionOk="0">
                  <a:moveTo>
                    <a:pt x="8263" y="0"/>
                  </a:moveTo>
                  <a:cubicBezTo>
                    <a:pt x="8264" y="0"/>
                    <a:pt x="8264" y="0"/>
                    <a:pt x="8265" y="0"/>
                  </a:cubicBezTo>
                  <a:lnTo>
                    <a:pt x="8265" y="0"/>
                  </a:lnTo>
                  <a:cubicBezTo>
                    <a:pt x="8268" y="0"/>
                    <a:pt x="8272" y="0"/>
                    <a:pt x="8275" y="0"/>
                  </a:cubicBezTo>
                  <a:close/>
                  <a:moveTo>
                    <a:pt x="8265" y="0"/>
                  </a:moveTo>
                  <a:lnTo>
                    <a:pt x="8265" y="0"/>
                  </a:lnTo>
                  <a:cubicBezTo>
                    <a:pt x="8113" y="0"/>
                    <a:pt x="7950" y="0"/>
                    <a:pt x="7787" y="12"/>
                  </a:cubicBezTo>
                  <a:cubicBezTo>
                    <a:pt x="7025" y="60"/>
                    <a:pt x="6263" y="143"/>
                    <a:pt x="5501" y="274"/>
                  </a:cubicBezTo>
                  <a:cubicBezTo>
                    <a:pt x="4775" y="393"/>
                    <a:pt x="4168" y="512"/>
                    <a:pt x="3572" y="667"/>
                  </a:cubicBezTo>
                  <a:cubicBezTo>
                    <a:pt x="2965" y="810"/>
                    <a:pt x="2394" y="1024"/>
                    <a:pt x="1846" y="1322"/>
                  </a:cubicBezTo>
                  <a:cubicBezTo>
                    <a:pt x="1596" y="1453"/>
                    <a:pt x="1358" y="1619"/>
                    <a:pt x="1143" y="1798"/>
                  </a:cubicBezTo>
                  <a:cubicBezTo>
                    <a:pt x="929" y="1988"/>
                    <a:pt x="739" y="2191"/>
                    <a:pt x="584" y="2429"/>
                  </a:cubicBezTo>
                  <a:cubicBezTo>
                    <a:pt x="417" y="2667"/>
                    <a:pt x="286" y="2929"/>
                    <a:pt x="191" y="3215"/>
                  </a:cubicBezTo>
                  <a:cubicBezTo>
                    <a:pt x="84" y="3524"/>
                    <a:pt x="24" y="3846"/>
                    <a:pt x="0" y="4179"/>
                  </a:cubicBezTo>
                  <a:cubicBezTo>
                    <a:pt x="0" y="4358"/>
                    <a:pt x="0" y="4548"/>
                    <a:pt x="0" y="4739"/>
                  </a:cubicBezTo>
                  <a:cubicBezTo>
                    <a:pt x="12" y="4786"/>
                    <a:pt x="48" y="4834"/>
                    <a:pt x="108" y="4834"/>
                  </a:cubicBezTo>
                  <a:cubicBezTo>
                    <a:pt x="131" y="4834"/>
                    <a:pt x="155" y="4822"/>
                    <a:pt x="179" y="4798"/>
                  </a:cubicBezTo>
                  <a:cubicBezTo>
                    <a:pt x="191" y="4786"/>
                    <a:pt x="203" y="4763"/>
                    <a:pt x="203" y="4739"/>
                  </a:cubicBezTo>
                  <a:lnTo>
                    <a:pt x="203" y="4298"/>
                  </a:lnTo>
                  <a:cubicBezTo>
                    <a:pt x="215" y="4334"/>
                    <a:pt x="250" y="4346"/>
                    <a:pt x="286" y="4346"/>
                  </a:cubicBezTo>
                  <a:cubicBezTo>
                    <a:pt x="298" y="4346"/>
                    <a:pt x="322" y="4346"/>
                    <a:pt x="334" y="4334"/>
                  </a:cubicBezTo>
                  <a:lnTo>
                    <a:pt x="429" y="4286"/>
                  </a:lnTo>
                  <a:cubicBezTo>
                    <a:pt x="548" y="4239"/>
                    <a:pt x="679" y="4203"/>
                    <a:pt x="810" y="4191"/>
                  </a:cubicBezTo>
                  <a:cubicBezTo>
                    <a:pt x="917" y="4179"/>
                    <a:pt x="1012" y="4167"/>
                    <a:pt x="1120" y="4167"/>
                  </a:cubicBezTo>
                  <a:cubicBezTo>
                    <a:pt x="1346" y="4179"/>
                    <a:pt x="1572" y="4191"/>
                    <a:pt x="1810" y="4227"/>
                  </a:cubicBezTo>
                  <a:lnTo>
                    <a:pt x="2203" y="4274"/>
                  </a:lnTo>
                  <a:cubicBezTo>
                    <a:pt x="2429" y="4298"/>
                    <a:pt x="2655" y="4322"/>
                    <a:pt x="2870" y="4346"/>
                  </a:cubicBezTo>
                  <a:cubicBezTo>
                    <a:pt x="3787" y="4477"/>
                    <a:pt x="4691" y="4655"/>
                    <a:pt x="5584" y="4882"/>
                  </a:cubicBezTo>
                  <a:cubicBezTo>
                    <a:pt x="6025" y="5001"/>
                    <a:pt x="6477" y="5132"/>
                    <a:pt x="6918" y="5275"/>
                  </a:cubicBezTo>
                  <a:cubicBezTo>
                    <a:pt x="7347" y="5429"/>
                    <a:pt x="7811" y="5596"/>
                    <a:pt x="8216" y="5763"/>
                  </a:cubicBezTo>
                  <a:lnTo>
                    <a:pt x="8228" y="5763"/>
                  </a:lnTo>
                  <a:cubicBezTo>
                    <a:pt x="9001" y="6108"/>
                    <a:pt x="9752" y="6501"/>
                    <a:pt x="10478" y="6929"/>
                  </a:cubicBezTo>
                  <a:lnTo>
                    <a:pt x="10621" y="7013"/>
                  </a:lnTo>
                  <a:cubicBezTo>
                    <a:pt x="11395" y="7489"/>
                    <a:pt x="12192" y="7894"/>
                    <a:pt x="13038" y="8239"/>
                  </a:cubicBezTo>
                  <a:cubicBezTo>
                    <a:pt x="13312" y="8358"/>
                    <a:pt x="13621" y="8430"/>
                    <a:pt x="13931" y="8442"/>
                  </a:cubicBezTo>
                  <a:lnTo>
                    <a:pt x="13966" y="8442"/>
                  </a:lnTo>
                  <a:cubicBezTo>
                    <a:pt x="14038" y="8442"/>
                    <a:pt x="14109" y="8430"/>
                    <a:pt x="14181" y="8418"/>
                  </a:cubicBezTo>
                  <a:cubicBezTo>
                    <a:pt x="14252" y="8406"/>
                    <a:pt x="14324" y="8382"/>
                    <a:pt x="14395" y="8346"/>
                  </a:cubicBezTo>
                  <a:cubicBezTo>
                    <a:pt x="14526" y="8275"/>
                    <a:pt x="14645" y="8180"/>
                    <a:pt x="14728" y="8049"/>
                  </a:cubicBezTo>
                  <a:cubicBezTo>
                    <a:pt x="14776" y="7977"/>
                    <a:pt x="14824" y="7906"/>
                    <a:pt x="14847" y="7822"/>
                  </a:cubicBezTo>
                  <a:cubicBezTo>
                    <a:pt x="14883" y="7751"/>
                    <a:pt x="14907" y="7680"/>
                    <a:pt x="14931" y="7596"/>
                  </a:cubicBezTo>
                  <a:cubicBezTo>
                    <a:pt x="14967" y="7465"/>
                    <a:pt x="14990" y="7322"/>
                    <a:pt x="15002" y="7191"/>
                  </a:cubicBezTo>
                  <a:cubicBezTo>
                    <a:pt x="15014" y="6882"/>
                    <a:pt x="15002" y="6584"/>
                    <a:pt x="14931" y="6287"/>
                  </a:cubicBezTo>
                  <a:cubicBezTo>
                    <a:pt x="14871" y="5953"/>
                    <a:pt x="14788" y="5632"/>
                    <a:pt x="14669" y="5310"/>
                  </a:cubicBezTo>
                  <a:cubicBezTo>
                    <a:pt x="14550" y="4977"/>
                    <a:pt x="14407" y="4643"/>
                    <a:pt x="14252" y="4334"/>
                  </a:cubicBezTo>
                  <a:cubicBezTo>
                    <a:pt x="13954" y="3727"/>
                    <a:pt x="13621" y="3143"/>
                    <a:pt x="13240" y="2584"/>
                  </a:cubicBezTo>
                  <a:cubicBezTo>
                    <a:pt x="13073" y="2334"/>
                    <a:pt x="12907" y="2107"/>
                    <a:pt x="12752" y="1917"/>
                  </a:cubicBezTo>
                  <a:cubicBezTo>
                    <a:pt x="12502" y="1607"/>
                    <a:pt x="12228" y="1334"/>
                    <a:pt x="11907" y="1084"/>
                  </a:cubicBezTo>
                  <a:cubicBezTo>
                    <a:pt x="11621" y="869"/>
                    <a:pt x="11311" y="679"/>
                    <a:pt x="10978" y="524"/>
                  </a:cubicBezTo>
                  <a:cubicBezTo>
                    <a:pt x="10656" y="381"/>
                    <a:pt x="10311" y="262"/>
                    <a:pt x="9966" y="179"/>
                  </a:cubicBezTo>
                  <a:cubicBezTo>
                    <a:pt x="9407" y="60"/>
                    <a:pt x="8836" y="0"/>
                    <a:pt x="8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56;p59">
              <a:extLst>
                <a:ext uri="{FF2B5EF4-FFF2-40B4-BE49-F238E27FC236}">
                  <a16:creationId xmlns:a16="http://schemas.microsoft.com/office/drawing/2014/main" id="{F31DD2DA-E597-6990-7BF3-A3C10472516D}"/>
                </a:ext>
              </a:extLst>
            </p:cNvPr>
            <p:cNvSpPr/>
            <p:nvPr/>
          </p:nvSpPr>
          <p:spPr>
            <a:xfrm>
              <a:off x="1344556" y="1941920"/>
              <a:ext cx="1462868" cy="763952"/>
            </a:xfrm>
            <a:custGeom>
              <a:avLst/>
              <a:gdLst/>
              <a:ahLst/>
              <a:cxnLst/>
              <a:rect l="l" t="t" r="r" b="b"/>
              <a:pathLst>
                <a:path w="15003" h="7835" extrusionOk="0">
                  <a:moveTo>
                    <a:pt x="6180" y="0"/>
                  </a:moveTo>
                  <a:lnTo>
                    <a:pt x="6204" y="12"/>
                  </a:lnTo>
                  <a:cubicBezTo>
                    <a:pt x="6025" y="12"/>
                    <a:pt x="5847" y="24"/>
                    <a:pt x="5668" y="36"/>
                  </a:cubicBezTo>
                  <a:cubicBezTo>
                    <a:pt x="5489" y="48"/>
                    <a:pt x="5311" y="60"/>
                    <a:pt x="5132" y="84"/>
                  </a:cubicBezTo>
                  <a:cubicBezTo>
                    <a:pt x="4977" y="107"/>
                    <a:pt x="4834" y="131"/>
                    <a:pt x="4692" y="155"/>
                  </a:cubicBezTo>
                  <a:cubicBezTo>
                    <a:pt x="4584" y="179"/>
                    <a:pt x="4465" y="191"/>
                    <a:pt x="4358" y="215"/>
                  </a:cubicBezTo>
                  <a:cubicBezTo>
                    <a:pt x="4096" y="262"/>
                    <a:pt x="3846" y="310"/>
                    <a:pt x="3596" y="369"/>
                  </a:cubicBezTo>
                  <a:cubicBezTo>
                    <a:pt x="3037" y="476"/>
                    <a:pt x="2501" y="643"/>
                    <a:pt x="1977" y="857"/>
                  </a:cubicBezTo>
                  <a:cubicBezTo>
                    <a:pt x="1608" y="1000"/>
                    <a:pt x="1275" y="1191"/>
                    <a:pt x="953" y="1429"/>
                  </a:cubicBezTo>
                  <a:cubicBezTo>
                    <a:pt x="870" y="1500"/>
                    <a:pt x="786" y="1572"/>
                    <a:pt x="703" y="1643"/>
                  </a:cubicBezTo>
                  <a:lnTo>
                    <a:pt x="679" y="1679"/>
                  </a:lnTo>
                  <a:cubicBezTo>
                    <a:pt x="643" y="1715"/>
                    <a:pt x="608" y="1762"/>
                    <a:pt x="584" y="1810"/>
                  </a:cubicBezTo>
                  <a:cubicBezTo>
                    <a:pt x="417" y="2048"/>
                    <a:pt x="286" y="2310"/>
                    <a:pt x="191" y="2584"/>
                  </a:cubicBezTo>
                  <a:cubicBezTo>
                    <a:pt x="96" y="2905"/>
                    <a:pt x="36" y="3227"/>
                    <a:pt x="12" y="3560"/>
                  </a:cubicBezTo>
                  <a:cubicBezTo>
                    <a:pt x="1" y="3739"/>
                    <a:pt x="1" y="3929"/>
                    <a:pt x="12" y="4120"/>
                  </a:cubicBezTo>
                  <a:cubicBezTo>
                    <a:pt x="12" y="4167"/>
                    <a:pt x="60" y="4215"/>
                    <a:pt x="108" y="4215"/>
                  </a:cubicBezTo>
                  <a:cubicBezTo>
                    <a:pt x="143" y="4215"/>
                    <a:pt x="167" y="4203"/>
                    <a:pt x="179" y="4179"/>
                  </a:cubicBezTo>
                  <a:cubicBezTo>
                    <a:pt x="203" y="4167"/>
                    <a:pt x="215" y="4144"/>
                    <a:pt x="215" y="4120"/>
                  </a:cubicBezTo>
                  <a:lnTo>
                    <a:pt x="215" y="3679"/>
                  </a:lnTo>
                  <a:cubicBezTo>
                    <a:pt x="227" y="3715"/>
                    <a:pt x="251" y="3727"/>
                    <a:pt x="286" y="3727"/>
                  </a:cubicBezTo>
                  <a:cubicBezTo>
                    <a:pt x="310" y="3727"/>
                    <a:pt x="322" y="3727"/>
                    <a:pt x="334" y="3715"/>
                  </a:cubicBezTo>
                  <a:cubicBezTo>
                    <a:pt x="370" y="3703"/>
                    <a:pt x="405" y="3679"/>
                    <a:pt x="429" y="3667"/>
                  </a:cubicBezTo>
                  <a:cubicBezTo>
                    <a:pt x="560" y="3620"/>
                    <a:pt x="679" y="3584"/>
                    <a:pt x="810" y="3572"/>
                  </a:cubicBezTo>
                  <a:cubicBezTo>
                    <a:pt x="917" y="3560"/>
                    <a:pt x="1024" y="3548"/>
                    <a:pt x="1120" y="3548"/>
                  </a:cubicBezTo>
                  <a:cubicBezTo>
                    <a:pt x="1358" y="3560"/>
                    <a:pt x="1584" y="3572"/>
                    <a:pt x="1810" y="3608"/>
                  </a:cubicBezTo>
                  <a:lnTo>
                    <a:pt x="2108" y="3643"/>
                  </a:lnTo>
                  <a:lnTo>
                    <a:pt x="2215" y="3655"/>
                  </a:lnTo>
                  <a:cubicBezTo>
                    <a:pt x="2429" y="3679"/>
                    <a:pt x="2656" y="3703"/>
                    <a:pt x="2870" y="3727"/>
                  </a:cubicBezTo>
                  <a:cubicBezTo>
                    <a:pt x="3787" y="3858"/>
                    <a:pt x="4692" y="4036"/>
                    <a:pt x="5585" y="4263"/>
                  </a:cubicBezTo>
                  <a:cubicBezTo>
                    <a:pt x="6025" y="4382"/>
                    <a:pt x="6478" y="4513"/>
                    <a:pt x="6918" y="4656"/>
                  </a:cubicBezTo>
                  <a:cubicBezTo>
                    <a:pt x="7371" y="4810"/>
                    <a:pt x="7811" y="4977"/>
                    <a:pt x="8216" y="5144"/>
                  </a:cubicBezTo>
                  <a:lnTo>
                    <a:pt x="8240" y="5144"/>
                  </a:lnTo>
                  <a:cubicBezTo>
                    <a:pt x="9002" y="5489"/>
                    <a:pt x="9764" y="5882"/>
                    <a:pt x="10490" y="6322"/>
                  </a:cubicBezTo>
                  <a:lnTo>
                    <a:pt x="10633" y="6406"/>
                  </a:lnTo>
                  <a:cubicBezTo>
                    <a:pt x="11407" y="6870"/>
                    <a:pt x="12216" y="7275"/>
                    <a:pt x="13062" y="7620"/>
                  </a:cubicBezTo>
                  <a:cubicBezTo>
                    <a:pt x="13336" y="7751"/>
                    <a:pt x="13645" y="7811"/>
                    <a:pt x="13955" y="7834"/>
                  </a:cubicBezTo>
                  <a:lnTo>
                    <a:pt x="13990" y="7834"/>
                  </a:lnTo>
                  <a:cubicBezTo>
                    <a:pt x="14062" y="7823"/>
                    <a:pt x="14133" y="7811"/>
                    <a:pt x="14205" y="7799"/>
                  </a:cubicBezTo>
                  <a:cubicBezTo>
                    <a:pt x="14431" y="7751"/>
                    <a:pt x="14633" y="7620"/>
                    <a:pt x="14752" y="7430"/>
                  </a:cubicBezTo>
                  <a:cubicBezTo>
                    <a:pt x="14800" y="7358"/>
                    <a:pt x="14848" y="7287"/>
                    <a:pt x="14871" y="7203"/>
                  </a:cubicBezTo>
                  <a:cubicBezTo>
                    <a:pt x="14907" y="7132"/>
                    <a:pt x="14931" y="7061"/>
                    <a:pt x="14955" y="6977"/>
                  </a:cubicBezTo>
                  <a:cubicBezTo>
                    <a:pt x="14979" y="6894"/>
                    <a:pt x="15002" y="6811"/>
                    <a:pt x="15002" y="6715"/>
                  </a:cubicBezTo>
                  <a:lnTo>
                    <a:pt x="15002" y="6715"/>
                  </a:lnTo>
                  <a:lnTo>
                    <a:pt x="14967" y="6751"/>
                  </a:lnTo>
                  <a:cubicBezTo>
                    <a:pt x="14943" y="6775"/>
                    <a:pt x="14907" y="6799"/>
                    <a:pt x="14871" y="6822"/>
                  </a:cubicBezTo>
                  <a:cubicBezTo>
                    <a:pt x="14824" y="6846"/>
                    <a:pt x="14788" y="6870"/>
                    <a:pt x="14740" y="6894"/>
                  </a:cubicBezTo>
                  <a:cubicBezTo>
                    <a:pt x="14705" y="6906"/>
                    <a:pt x="14669" y="6918"/>
                    <a:pt x="14621" y="6930"/>
                  </a:cubicBezTo>
                  <a:lnTo>
                    <a:pt x="14562" y="6953"/>
                  </a:lnTo>
                  <a:lnTo>
                    <a:pt x="14502" y="6965"/>
                  </a:lnTo>
                  <a:lnTo>
                    <a:pt x="14264" y="6965"/>
                  </a:lnTo>
                  <a:cubicBezTo>
                    <a:pt x="14193" y="6965"/>
                    <a:pt x="14133" y="6953"/>
                    <a:pt x="14074" y="6930"/>
                  </a:cubicBezTo>
                  <a:cubicBezTo>
                    <a:pt x="13967" y="6894"/>
                    <a:pt x="13859" y="6846"/>
                    <a:pt x="13752" y="6775"/>
                  </a:cubicBezTo>
                  <a:cubicBezTo>
                    <a:pt x="13657" y="6703"/>
                    <a:pt x="13562" y="6620"/>
                    <a:pt x="13478" y="6525"/>
                  </a:cubicBezTo>
                  <a:cubicBezTo>
                    <a:pt x="13300" y="6299"/>
                    <a:pt x="13157" y="6060"/>
                    <a:pt x="13038" y="5799"/>
                  </a:cubicBezTo>
                  <a:cubicBezTo>
                    <a:pt x="12907" y="5537"/>
                    <a:pt x="12812" y="5263"/>
                    <a:pt x="12705" y="4989"/>
                  </a:cubicBezTo>
                  <a:cubicBezTo>
                    <a:pt x="12657" y="4870"/>
                    <a:pt x="12621" y="4739"/>
                    <a:pt x="12574" y="4608"/>
                  </a:cubicBezTo>
                  <a:cubicBezTo>
                    <a:pt x="12526" y="4489"/>
                    <a:pt x="12490" y="4394"/>
                    <a:pt x="12443" y="4286"/>
                  </a:cubicBezTo>
                  <a:cubicBezTo>
                    <a:pt x="12407" y="4203"/>
                    <a:pt x="12383" y="4120"/>
                    <a:pt x="12335" y="4048"/>
                  </a:cubicBezTo>
                  <a:cubicBezTo>
                    <a:pt x="12300" y="3965"/>
                    <a:pt x="12264" y="3858"/>
                    <a:pt x="12216" y="3774"/>
                  </a:cubicBezTo>
                  <a:cubicBezTo>
                    <a:pt x="12133" y="3608"/>
                    <a:pt x="12050" y="3441"/>
                    <a:pt x="11966" y="3274"/>
                  </a:cubicBezTo>
                  <a:cubicBezTo>
                    <a:pt x="11871" y="3108"/>
                    <a:pt x="11776" y="2953"/>
                    <a:pt x="11681" y="2798"/>
                  </a:cubicBezTo>
                  <a:cubicBezTo>
                    <a:pt x="11573" y="2631"/>
                    <a:pt x="11478" y="2501"/>
                    <a:pt x="11359" y="2346"/>
                  </a:cubicBezTo>
                  <a:cubicBezTo>
                    <a:pt x="11216" y="2155"/>
                    <a:pt x="11073" y="1989"/>
                    <a:pt x="10907" y="1822"/>
                  </a:cubicBezTo>
                  <a:cubicBezTo>
                    <a:pt x="10823" y="1739"/>
                    <a:pt x="10740" y="1655"/>
                    <a:pt x="10645" y="1584"/>
                  </a:cubicBezTo>
                  <a:cubicBezTo>
                    <a:pt x="10561" y="1500"/>
                    <a:pt x="10466" y="1429"/>
                    <a:pt x="10371" y="1358"/>
                  </a:cubicBezTo>
                  <a:cubicBezTo>
                    <a:pt x="10157" y="1179"/>
                    <a:pt x="9930" y="1024"/>
                    <a:pt x="9680" y="893"/>
                  </a:cubicBezTo>
                  <a:cubicBezTo>
                    <a:pt x="9561" y="822"/>
                    <a:pt x="9442" y="762"/>
                    <a:pt x="9323" y="691"/>
                  </a:cubicBezTo>
                  <a:cubicBezTo>
                    <a:pt x="9204" y="631"/>
                    <a:pt x="9097" y="584"/>
                    <a:pt x="8978" y="536"/>
                  </a:cubicBezTo>
                  <a:cubicBezTo>
                    <a:pt x="8704" y="417"/>
                    <a:pt x="8418" y="322"/>
                    <a:pt x="8133" y="238"/>
                  </a:cubicBezTo>
                  <a:cubicBezTo>
                    <a:pt x="7978" y="203"/>
                    <a:pt x="7835" y="167"/>
                    <a:pt x="7680" y="143"/>
                  </a:cubicBezTo>
                  <a:cubicBezTo>
                    <a:pt x="7537" y="107"/>
                    <a:pt x="7406" y="95"/>
                    <a:pt x="7263" y="72"/>
                  </a:cubicBezTo>
                  <a:cubicBezTo>
                    <a:pt x="6930" y="24"/>
                    <a:pt x="6597" y="0"/>
                    <a:pt x="62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57;p59">
              <a:extLst>
                <a:ext uri="{FF2B5EF4-FFF2-40B4-BE49-F238E27FC236}">
                  <a16:creationId xmlns:a16="http://schemas.microsoft.com/office/drawing/2014/main" id="{D6C697B3-064C-363E-1E69-59983B77B5BC}"/>
                </a:ext>
              </a:extLst>
            </p:cNvPr>
            <p:cNvSpPr/>
            <p:nvPr/>
          </p:nvSpPr>
          <p:spPr>
            <a:xfrm>
              <a:off x="1844951" y="1950013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0D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58;p59">
              <a:extLst>
                <a:ext uri="{FF2B5EF4-FFF2-40B4-BE49-F238E27FC236}">
                  <a16:creationId xmlns:a16="http://schemas.microsoft.com/office/drawing/2014/main" id="{5D647A41-E6B0-4A7F-CD83-63625405935E}"/>
                </a:ext>
              </a:extLst>
            </p:cNvPr>
            <p:cNvSpPr/>
            <p:nvPr/>
          </p:nvSpPr>
          <p:spPr>
            <a:xfrm>
              <a:off x="2538016" y="2586228"/>
              <a:ext cx="45145" cy="38612"/>
            </a:xfrm>
            <a:custGeom>
              <a:avLst/>
              <a:gdLst/>
              <a:ahLst/>
              <a:cxnLst/>
              <a:rect l="l" t="t" r="r" b="b"/>
              <a:pathLst>
                <a:path w="463" h="396" extrusionOk="0">
                  <a:moveTo>
                    <a:pt x="95" y="0"/>
                  </a:moveTo>
                  <a:cubicBezTo>
                    <a:pt x="72" y="0"/>
                    <a:pt x="48" y="12"/>
                    <a:pt x="36" y="24"/>
                  </a:cubicBezTo>
                  <a:lnTo>
                    <a:pt x="36" y="36"/>
                  </a:lnTo>
                  <a:cubicBezTo>
                    <a:pt x="12" y="48"/>
                    <a:pt x="0" y="72"/>
                    <a:pt x="0" y="95"/>
                  </a:cubicBezTo>
                  <a:cubicBezTo>
                    <a:pt x="0" y="119"/>
                    <a:pt x="0" y="143"/>
                    <a:pt x="24" y="167"/>
                  </a:cubicBezTo>
                  <a:cubicBezTo>
                    <a:pt x="95" y="250"/>
                    <a:pt x="191" y="322"/>
                    <a:pt x="274" y="381"/>
                  </a:cubicBezTo>
                  <a:cubicBezTo>
                    <a:pt x="292" y="391"/>
                    <a:pt x="309" y="395"/>
                    <a:pt x="326" y="395"/>
                  </a:cubicBezTo>
                  <a:cubicBezTo>
                    <a:pt x="408" y="395"/>
                    <a:pt x="463" y="286"/>
                    <a:pt x="393" y="226"/>
                  </a:cubicBezTo>
                  <a:cubicBezTo>
                    <a:pt x="322" y="179"/>
                    <a:pt x="262" y="131"/>
                    <a:pt x="214" y="72"/>
                  </a:cubicBezTo>
                  <a:lnTo>
                    <a:pt x="179" y="36"/>
                  </a:lnTo>
                  <a:cubicBezTo>
                    <a:pt x="155" y="12"/>
                    <a:pt x="131" y="0"/>
                    <a:pt x="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59;p59">
              <a:extLst>
                <a:ext uri="{FF2B5EF4-FFF2-40B4-BE49-F238E27FC236}">
                  <a16:creationId xmlns:a16="http://schemas.microsoft.com/office/drawing/2014/main" id="{B7F9332B-7B1E-77C3-AD0B-EC2FC28B730C}"/>
                </a:ext>
              </a:extLst>
            </p:cNvPr>
            <p:cNvSpPr/>
            <p:nvPr/>
          </p:nvSpPr>
          <p:spPr>
            <a:xfrm>
              <a:off x="2598371" y="2624547"/>
              <a:ext cx="34907" cy="30227"/>
            </a:xfrm>
            <a:custGeom>
              <a:avLst/>
              <a:gdLst/>
              <a:ahLst/>
              <a:cxnLst/>
              <a:rect l="l" t="t" r="r" b="b"/>
              <a:pathLst>
                <a:path w="358" h="310" extrusionOk="0">
                  <a:moveTo>
                    <a:pt x="107" y="0"/>
                  </a:moveTo>
                  <a:cubicBezTo>
                    <a:pt x="72" y="0"/>
                    <a:pt x="36" y="24"/>
                    <a:pt x="24" y="48"/>
                  </a:cubicBezTo>
                  <a:cubicBezTo>
                    <a:pt x="0" y="71"/>
                    <a:pt x="0" y="95"/>
                    <a:pt x="0" y="119"/>
                  </a:cubicBezTo>
                  <a:cubicBezTo>
                    <a:pt x="12" y="143"/>
                    <a:pt x="24" y="167"/>
                    <a:pt x="36" y="179"/>
                  </a:cubicBezTo>
                  <a:cubicBezTo>
                    <a:pt x="96" y="226"/>
                    <a:pt x="143" y="262"/>
                    <a:pt x="203" y="298"/>
                  </a:cubicBezTo>
                  <a:cubicBezTo>
                    <a:pt x="227" y="310"/>
                    <a:pt x="250" y="310"/>
                    <a:pt x="274" y="310"/>
                  </a:cubicBezTo>
                  <a:cubicBezTo>
                    <a:pt x="298" y="310"/>
                    <a:pt x="322" y="298"/>
                    <a:pt x="334" y="274"/>
                  </a:cubicBezTo>
                  <a:cubicBezTo>
                    <a:pt x="357" y="250"/>
                    <a:pt x="357" y="226"/>
                    <a:pt x="357" y="202"/>
                  </a:cubicBezTo>
                  <a:cubicBezTo>
                    <a:pt x="346" y="167"/>
                    <a:pt x="334" y="143"/>
                    <a:pt x="310" y="131"/>
                  </a:cubicBezTo>
                  <a:cubicBezTo>
                    <a:pt x="262" y="107"/>
                    <a:pt x="203" y="71"/>
                    <a:pt x="155" y="24"/>
                  </a:cubicBezTo>
                  <a:cubicBezTo>
                    <a:pt x="143" y="12"/>
                    <a:pt x="119" y="0"/>
                    <a:pt x="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60;p59">
              <a:extLst>
                <a:ext uri="{FF2B5EF4-FFF2-40B4-BE49-F238E27FC236}">
                  <a16:creationId xmlns:a16="http://schemas.microsoft.com/office/drawing/2014/main" id="{8E114102-2F07-F0F9-442B-7B0988D59912}"/>
                </a:ext>
              </a:extLst>
            </p:cNvPr>
            <p:cNvSpPr/>
            <p:nvPr/>
          </p:nvSpPr>
          <p:spPr>
            <a:xfrm>
              <a:off x="2655216" y="2652335"/>
              <a:ext cx="46510" cy="26814"/>
            </a:xfrm>
            <a:custGeom>
              <a:avLst/>
              <a:gdLst/>
              <a:ahLst/>
              <a:cxnLst/>
              <a:rect l="l" t="t" r="r" b="b"/>
              <a:pathLst>
                <a:path w="477" h="275" extrusionOk="0">
                  <a:moveTo>
                    <a:pt x="108" y="1"/>
                  </a:moveTo>
                  <a:cubicBezTo>
                    <a:pt x="72" y="1"/>
                    <a:pt x="36" y="25"/>
                    <a:pt x="13" y="60"/>
                  </a:cubicBezTo>
                  <a:cubicBezTo>
                    <a:pt x="1" y="108"/>
                    <a:pt x="25" y="167"/>
                    <a:pt x="72" y="191"/>
                  </a:cubicBezTo>
                  <a:cubicBezTo>
                    <a:pt x="155" y="215"/>
                    <a:pt x="239" y="251"/>
                    <a:pt x="334" y="275"/>
                  </a:cubicBezTo>
                  <a:lnTo>
                    <a:pt x="406" y="275"/>
                  </a:lnTo>
                  <a:cubicBezTo>
                    <a:pt x="453" y="251"/>
                    <a:pt x="477" y="191"/>
                    <a:pt x="453" y="144"/>
                  </a:cubicBezTo>
                  <a:cubicBezTo>
                    <a:pt x="441" y="120"/>
                    <a:pt x="417" y="96"/>
                    <a:pt x="394" y="84"/>
                  </a:cubicBezTo>
                  <a:cubicBezTo>
                    <a:pt x="310" y="72"/>
                    <a:pt x="227" y="37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61;p59">
              <a:extLst>
                <a:ext uri="{FF2B5EF4-FFF2-40B4-BE49-F238E27FC236}">
                  <a16:creationId xmlns:a16="http://schemas.microsoft.com/office/drawing/2014/main" id="{9964F9F4-495D-1410-E652-7F6F783542F4}"/>
                </a:ext>
              </a:extLst>
            </p:cNvPr>
            <p:cNvSpPr/>
            <p:nvPr/>
          </p:nvSpPr>
          <p:spPr>
            <a:xfrm>
              <a:off x="2728345" y="2645413"/>
              <a:ext cx="34907" cy="28471"/>
            </a:xfrm>
            <a:custGeom>
              <a:avLst/>
              <a:gdLst/>
              <a:ahLst/>
              <a:cxnLst/>
              <a:rect l="l" t="t" r="r" b="b"/>
              <a:pathLst>
                <a:path w="358" h="292" extrusionOk="0">
                  <a:moveTo>
                    <a:pt x="251" y="0"/>
                  </a:moveTo>
                  <a:cubicBezTo>
                    <a:pt x="227" y="0"/>
                    <a:pt x="203" y="0"/>
                    <a:pt x="191" y="24"/>
                  </a:cubicBezTo>
                  <a:cubicBezTo>
                    <a:pt x="144" y="60"/>
                    <a:pt x="96" y="84"/>
                    <a:pt x="37" y="119"/>
                  </a:cubicBezTo>
                  <a:cubicBezTo>
                    <a:pt x="25" y="131"/>
                    <a:pt x="13" y="155"/>
                    <a:pt x="1" y="179"/>
                  </a:cubicBezTo>
                  <a:cubicBezTo>
                    <a:pt x="1" y="215"/>
                    <a:pt x="13" y="238"/>
                    <a:pt x="25" y="262"/>
                  </a:cubicBezTo>
                  <a:cubicBezTo>
                    <a:pt x="37" y="274"/>
                    <a:pt x="60" y="286"/>
                    <a:pt x="96" y="286"/>
                  </a:cubicBezTo>
                  <a:cubicBezTo>
                    <a:pt x="103" y="290"/>
                    <a:pt x="110" y="291"/>
                    <a:pt x="117" y="291"/>
                  </a:cubicBezTo>
                  <a:cubicBezTo>
                    <a:pt x="134" y="291"/>
                    <a:pt x="151" y="283"/>
                    <a:pt x="167" y="274"/>
                  </a:cubicBezTo>
                  <a:cubicBezTo>
                    <a:pt x="215" y="238"/>
                    <a:pt x="263" y="203"/>
                    <a:pt x="310" y="167"/>
                  </a:cubicBezTo>
                  <a:cubicBezTo>
                    <a:pt x="358" y="131"/>
                    <a:pt x="358" y="72"/>
                    <a:pt x="322" y="36"/>
                  </a:cubicBezTo>
                  <a:cubicBezTo>
                    <a:pt x="310" y="12"/>
                    <a:pt x="287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62;p59">
              <a:extLst>
                <a:ext uri="{FF2B5EF4-FFF2-40B4-BE49-F238E27FC236}">
                  <a16:creationId xmlns:a16="http://schemas.microsoft.com/office/drawing/2014/main" id="{C68AB625-86A0-0FC3-4A46-C5E11B5A1CFB}"/>
                </a:ext>
              </a:extLst>
            </p:cNvPr>
            <p:cNvSpPr/>
            <p:nvPr/>
          </p:nvSpPr>
          <p:spPr>
            <a:xfrm>
              <a:off x="883650" y="516312"/>
              <a:ext cx="1587089" cy="1346739"/>
            </a:xfrm>
            <a:custGeom>
              <a:avLst/>
              <a:gdLst/>
              <a:ahLst/>
              <a:cxnLst/>
              <a:rect l="l" t="t" r="r" b="b"/>
              <a:pathLst>
                <a:path w="16277" h="13812" extrusionOk="0">
                  <a:moveTo>
                    <a:pt x="5882" y="0"/>
                  </a:moveTo>
                  <a:cubicBezTo>
                    <a:pt x="5621" y="0"/>
                    <a:pt x="5370" y="60"/>
                    <a:pt x="5156" y="191"/>
                  </a:cubicBezTo>
                  <a:cubicBezTo>
                    <a:pt x="4954" y="298"/>
                    <a:pt x="4787" y="441"/>
                    <a:pt x="4644" y="619"/>
                  </a:cubicBezTo>
                  <a:cubicBezTo>
                    <a:pt x="4501" y="786"/>
                    <a:pt x="4394" y="989"/>
                    <a:pt x="4335" y="1215"/>
                  </a:cubicBezTo>
                  <a:cubicBezTo>
                    <a:pt x="4299" y="1358"/>
                    <a:pt x="4299" y="1524"/>
                    <a:pt x="4335" y="1679"/>
                  </a:cubicBezTo>
                  <a:lnTo>
                    <a:pt x="4323" y="1679"/>
                  </a:lnTo>
                  <a:cubicBezTo>
                    <a:pt x="4132" y="1608"/>
                    <a:pt x="3954" y="1524"/>
                    <a:pt x="3787" y="1417"/>
                  </a:cubicBezTo>
                  <a:lnTo>
                    <a:pt x="3513" y="1239"/>
                  </a:lnTo>
                  <a:cubicBezTo>
                    <a:pt x="3382" y="1155"/>
                    <a:pt x="3263" y="1072"/>
                    <a:pt x="3132" y="989"/>
                  </a:cubicBezTo>
                  <a:cubicBezTo>
                    <a:pt x="2930" y="870"/>
                    <a:pt x="2703" y="774"/>
                    <a:pt x="2477" y="727"/>
                  </a:cubicBezTo>
                  <a:cubicBezTo>
                    <a:pt x="2334" y="691"/>
                    <a:pt x="2203" y="679"/>
                    <a:pt x="2061" y="679"/>
                  </a:cubicBezTo>
                  <a:cubicBezTo>
                    <a:pt x="1775" y="679"/>
                    <a:pt x="1501" y="739"/>
                    <a:pt x="1251" y="858"/>
                  </a:cubicBezTo>
                  <a:cubicBezTo>
                    <a:pt x="1060" y="953"/>
                    <a:pt x="882" y="1072"/>
                    <a:pt x="739" y="1215"/>
                  </a:cubicBezTo>
                  <a:cubicBezTo>
                    <a:pt x="656" y="1286"/>
                    <a:pt x="584" y="1370"/>
                    <a:pt x="513" y="1453"/>
                  </a:cubicBezTo>
                  <a:cubicBezTo>
                    <a:pt x="453" y="1536"/>
                    <a:pt x="382" y="1632"/>
                    <a:pt x="334" y="1727"/>
                  </a:cubicBezTo>
                  <a:cubicBezTo>
                    <a:pt x="215" y="1917"/>
                    <a:pt x="132" y="2132"/>
                    <a:pt x="72" y="2358"/>
                  </a:cubicBezTo>
                  <a:cubicBezTo>
                    <a:pt x="25" y="2572"/>
                    <a:pt x="1" y="2786"/>
                    <a:pt x="1" y="3013"/>
                  </a:cubicBezTo>
                  <a:cubicBezTo>
                    <a:pt x="1" y="3215"/>
                    <a:pt x="25" y="3417"/>
                    <a:pt x="60" y="3620"/>
                  </a:cubicBezTo>
                  <a:cubicBezTo>
                    <a:pt x="108" y="3846"/>
                    <a:pt x="167" y="4060"/>
                    <a:pt x="239" y="4263"/>
                  </a:cubicBezTo>
                  <a:cubicBezTo>
                    <a:pt x="322" y="4477"/>
                    <a:pt x="417" y="4679"/>
                    <a:pt x="525" y="4882"/>
                  </a:cubicBezTo>
                  <a:cubicBezTo>
                    <a:pt x="632" y="5060"/>
                    <a:pt x="763" y="5239"/>
                    <a:pt x="906" y="5406"/>
                  </a:cubicBezTo>
                  <a:cubicBezTo>
                    <a:pt x="1084" y="5620"/>
                    <a:pt x="1299" y="5787"/>
                    <a:pt x="1549" y="5930"/>
                  </a:cubicBezTo>
                  <a:cubicBezTo>
                    <a:pt x="1406" y="6037"/>
                    <a:pt x="1287" y="6180"/>
                    <a:pt x="1191" y="6334"/>
                  </a:cubicBezTo>
                  <a:cubicBezTo>
                    <a:pt x="1084" y="6525"/>
                    <a:pt x="1001" y="6715"/>
                    <a:pt x="941" y="6930"/>
                  </a:cubicBezTo>
                  <a:cubicBezTo>
                    <a:pt x="834" y="7370"/>
                    <a:pt x="822" y="7835"/>
                    <a:pt x="906" y="8287"/>
                  </a:cubicBezTo>
                  <a:cubicBezTo>
                    <a:pt x="941" y="8501"/>
                    <a:pt x="1001" y="8728"/>
                    <a:pt x="1072" y="8942"/>
                  </a:cubicBezTo>
                  <a:cubicBezTo>
                    <a:pt x="1132" y="9144"/>
                    <a:pt x="1215" y="9335"/>
                    <a:pt x="1322" y="9537"/>
                  </a:cubicBezTo>
                  <a:cubicBezTo>
                    <a:pt x="1430" y="9728"/>
                    <a:pt x="1560" y="9918"/>
                    <a:pt x="1703" y="10085"/>
                  </a:cubicBezTo>
                  <a:cubicBezTo>
                    <a:pt x="1858" y="10275"/>
                    <a:pt x="2025" y="10454"/>
                    <a:pt x="2203" y="10621"/>
                  </a:cubicBezTo>
                  <a:cubicBezTo>
                    <a:pt x="2846" y="11216"/>
                    <a:pt x="3680" y="11704"/>
                    <a:pt x="4763" y="12109"/>
                  </a:cubicBezTo>
                  <a:cubicBezTo>
                    <a:pt x="5716" y="12430"/>
                    <a:pt x="6680" y="12692"/>
                    <a:pt x="7668" y="12895"/>
                  </a:cubicBezTo>
                  <a:lnTo>
                    <a:pt x="7859" y="12942"/>
                  </a:lnTo>
                  <a:lnTo>
                    <a:pt x="8299" y="13038"/>
                  </a:lnTo>
                  <a:lnTo>
                    <a:pt x="8597" y="13109"/>
                  </a:lnTo>
                  <a:lnTo>
                    <a:pt x="8728" y="13145"/>
                  </a:lnTo>
                  <a:lnTo>
                    <a:pt x="8895" y="13181"/>
                  </a:lnTo>
                  <a:cubicBezTo>
                    <a:pt x="9109" y="13228"/>
                    <a:pt x="9323" y="13264"/>
                    <a:pt x="9538" y="13288"/>
                  </a:cubicBezTo>
                  <a:lnTo>
                    <a:pt x="9597" y="13288"/>
                  </a:lnTo>
                  <a:cubicBezTo>
                    <a:pt x="9800" y="13312"/>
                    <a:pt x="10002" y="13335"/>
                    <a:pt x="10204" y="13371"/>
                  </a:cubicBezTo>
                  <a:cubicBezTo>
                    <a:pt x="10443" y="13407"/>
                    <a:pt x="10669" y="13466"/>
                    <a:pt x="10895" y="13573"/>
                  </a:cubicBezTo>
                  <a:cubicBezTo>
                    <a:pt x="10990" y="13621"/>
                    <a:pt x="11085" y="13669"/>
                    <a:pt x="11169" y="13740"/>
                  </a:cubicBezTo>
                  <a:lnTo>
                    <a:pt x="11181" y="13752"/>
                  </a:lnTo>
                  <a:lnTo>
                    <a:pt x="11193" y="13764"/>
                  </a:lnTo>
                  <a:cubicBezTo>
                    <a:pt x="11205" y="13788"/>
                    <a:pt x="11228" y="13800"/>
                    <a:pt x="11264" y="13800"/>
                  </a:cubicBezTo>
                  <a:lnTo>
                    <a:pt x="11288" y="13800"/>
                  </a:lnTo>
                  <a:cubicBezTo>
                    <a:pt x="11300" y="13812"/>
                    <a:pt x="11312" y="13812"/>
                    <a:pt x="11336" y="13812"/>
                  </a:cubicBezTo>
                  <a:lnTo>
                    <a:pt x="11455" y="13812"/>
                  </a:lnTo>
                  <a:cubicBezTo>
                    <a:pt x="11836" y="13812"/>
                    <a:pt x="12217" y="13704"/>
                    <a:pt x="12562" y="13514"/>
                  </a:cubicBezTo>
                  <a:cubicBezTo>
                    <a:pt x="12943" y="13312"/>
                    <a:pt x="13252" y="12990"/>
                    <a:pt x="13455" y="12597"/>
                  </a:cubicBezTo>
                  <a:cubicBezTo>
                    <a:pt x="13502" y="12490"/>
                    <a:pt x="13538" y="12383"/>
                    <a:pt x="13574" y="12276"/>
                  </a:cubicBezTo>
                  <a:cubicBezTo>
                    <a:pt x="13586" y="12180"/>
                    <a:pt x="13598" y="12097"/>
                    <a:pt x="13610" y="12014"/>
                  </a:cubicBezTo>
                  <a:cubicBezTo>
                    <a:pt x="13955" y="11883"/>
                    <a:pt x="14264" y="11704"/>
                    <a:pt x="14550" y="11478"/>
                  </a:cubicBezTo>
                  <a:cubicBezTo>
                    <a:pt x="14895" y="11204"/>
                    <a:pt x="15169" y="10847"/>
                    <a:pt x="15360" y="10454"/>
                  </a:cubicBezTo>
                  <a:cubicBezTo>
                    <a:pt x="15538" y="10085"/>
                    <a:pt x="15622" y="9668"/>
                    <a:pt x="15586" y="9263"/>
                  </a:cubicBezTo>
                  <a:cubicBezTo>
                    <a:pt x="15574" y="9037"/>
                    <a:pt x="15538" y="8823"/>
                    <a:pt x="15467" y="8609"/>
                  </a:cubicBezTo>
                  <a:cubicBezTo>
                    <a:pt x="15384" y="8394"/>
                    <a:pt x="15288" y="8192"/>
                    <a:pt x="15169" y="8001"/>
                  </a:cubicBezTo>
                  <a:cubicBezTo>
                    <a:pt x="15431" y="7799"/>
                    <a:pt x="15634" y="7537"/>
                    <a:pt x="15765" y="7227"/>
                  </a:cubicBezTo>
                  <a:cubicBezTo>
                    <a:pt x="15824" y="7061"/>
                    <a:pt x="15884" y="6894"/>
                    <a:pt x="15908" y="6727"/>
                  </a:cubicBezTo>
                  <a:cubicBezTo>
                    <a:pt x="15943" y="6549"/>
                    <a:pt x="15955" y="6382"/>
                    <a:pt x="15955" y="6203"/>
                  </a:cubicBezTo>
                  <a:cubicBezTo>
                    <a:pt x="15955" y="5858"/>
                    <a:pt x="15872" y="5513"/>
                    <a:pt x="15705" y="5215"/>
                  </a:cubicBezTo>
                  <a:cubicBezTo>
                    <a:pt x="15634" y="5072"/>
                    <a:pt x="15527" y="4930"/>
                    <a:pt x="15407" y="4822"/>
                  </a:cubicBezTo>
                  <a:cubicBezTo>
                    <a:pt x="15348" y="4763"/>
                    <a:pt x="15276" y="4703"/>
                    <a:pt x="15205" y="4656"/>
                  </a:cubicBezTo>
                  <a:cubicBezTo>
                    <a:pt x="15134" y="4608"/>
                    <a:pt x="15050" y="4572"/>
                    <a:pt x="14967" y="4537"/>
                  </a:cubicBezTo>
                  <a:lnTo>
                    <a:pt x="14931" y="4513"/>
                  </a:lnTo>
                  <a:lnTo>
                    <a:pt x="15110" y="4441"/>
                  </a:lnTo>
                  <a:lnTo>
                    <a:pt x="15229" y="4394"/>
                  </a:lnTo>
                  <a:cubicBezTo>
                    <a:pt x="15396" y="4322"/>
                    <a:pt x="15550" y="4239"/>
                    <a:pt x="15705" y="4156"/>
                  </a:cubicBezTo>
                  <a:cubicBezTo>
                    <a:pt x="16110" y="3917"/>
                    <a:pt x="16277" y="3679"/>
                    <a:pt x="16229" y="3417"/>
                  </a:cubicBezTo>
                  <a:cubicBezTo>
                    <a:pt x="16217" y="3322"/>
                    <a:pt x="16169" y="3239"/>
                    <a:pt x="16122" y="3167"/>
                  </a:cubicBezTo>
                  <a:cubicBezTo>
                    <a:pt x="16074" y="3096"/>
                    <a:pt x="16015" y="3036"/>
                    <a:pt x="15931" y="3001"/>
                  </a:cubicBezTo>
                  <a:cubicBezTo>
                    <a:pt x="15860" y="2953"/>
                    <a:pt x="15777" y="2929"/>
                    <a:pt x="15693" y="2917"/>
                  </a:cubicBezTo>
                  <a:cubicBezTo>
                    <a:pt x="15657" y="2905"/>
                    <a:pt x="15622" y="2905"/>
                    <a:pt x="15586" y="2905"/>
                  </a:cubicBezTo>
                  <a:cubicBezTo>
                    <a:pt x="15538" y="2905"/>
                    <a:pt x="15491" y="2905"/>
                    <a:pt x="15431" y="2917"/>
                  </a:cubicBezTo>
                  <a:cubicBezTo>
                    <a:pt x="15348" y="2929"/>
                    <a:pt x="15265" y="2953"/>
                    <a:pt x="15181" y="2977"/>
                  </a:cubicBezTo>
                  <a:cubicBezTo>
                    <a:pt x="15086" y="3001"/>
                    <a:pt x="14991" y="3036"/>
                    <a:pt x="14907" y="3084"/>
                  </a:cubicBezTo>
                  <a:cubicBezTo>
                    <a:pt x="14741" y="3155"/>
                    <a:pt x="14586" y="3251"/>
                    <a:pt x="14431" y="3346"/>
                  </a:cubicBezTo>
                  <a:cubicBezTo>
                    <a:pt x="14372" y="3382"/>
                    <a:pt x="14312" y="3417"/>
                    <a:pt x="14253" y="3465"/>
                  </a:cubicBezTo>
                  <a:lnTo>
                    <a:pt x="14264" y="3382"/>
                  </a:lnTo>
                  <a:lnTo>
                    <a:pt x="14288" y="3239"/>
                  </a:lnTo>
                  <a:cubicBezTo>
                    <a:pt x="14324" y="3060"/>
                    <a:pt x="14336" y="2870"/>
                    <a:pt x="14336" y="2679"/>
                  </a:cubicBezTo>
                  <a:cubicBezTo>
                    <a:pt x="14336" y="2596"/>
                    <a:pt x="14324" y="2501"/>
                    <a:pt x="14312" y="2405"/>
                  </a:cubicBezTo>
                  <a:cubicBezTo>
                    <a:pt x="14288" y="2334"/>
                    <a:pt x="14264" y="2251"/>
                    <a:pt x="14229" y="2191"/>
                  </a:cubicBezTo>
                  <a:cubicBezTo>
                    <a:pt x="14181" y="2120"/>
                    <a:pt x="14133" y="2060"/>
                    <a:pt x="14062" y="2024"/>
                  </a:cubicBezTo>
                  <a:cubicBezTo>
                    <a:pt x="13991" y="1989"/>
                    <a:pt x="13919" y="1965"/>
                    <a:pt x="13836" y="1965"/>
                  </a:cubicBezTo>
                  <a:cubicBezTo>
                    <a:pt x="13598" y="1965"/>
                    <a:pt x="13419" y="2179"/>
                    <a:pt x="13312" y="2584"/>
                  </a:cubicBezTo>
                  <a:cubicBezTo>
                    <a:pt x="13276" y="2727"/>
                    <a:pt x="13252" y="2882"/>
                    <a:pt x="13229" y="3036"/>
                  </a:cubicBezTo>
                  <a:cubicBezTo>
                    <a:pt x="13205" y="3001"/>
                    <a:pt x="13181" y="2965"/>
                    <a:pt x="13157" y="2929"/>
                  </a:cubicBezTo>
                  <a:cubicBezTo>
                    <a:pt x="13050" y="2798"/>
                    <a:pt x="12919" y="2691"/>
                    <a:pt x="12764" y="2608"/>
                  </a:cubicBezTo>
                  <a:cubicBezTo>
                    <a:pt x="12609" y="2524"/>
                    <a:pt x="12455" y="2465"/>
                    <a:pt x="12288" y="2417"/>
                  </a:cubicBezTo>
                  <a:cubicBezTo>
                    <a:pt x="12109" y="2358"/>
                    <a:pt x="11931" y="2310"/>
                    <a:pt x="11740" y="2286"/>
                  </a:cubicBezTo>
                  <a:cubicBezTo>
                    <a:pt x="11478" y="2239"/>
                    <a:pt x="11216" y="2203"/>
                    <a:pt x="10966" y="2179"/>
                  </a:cubicBezTo>
                  <a:lnTo>
                    <a:pt x="10788" y="2155"/>
                  </a:lnTo>
                  <a:lnTo>
                    <a:pt x="10776" y="2155"/>
                  </a:lnTo>
                  <a:cubicBezTo>
                    <a:pt x="10514" y="2132"/>
                    <a:pt x="10252" y="2084"/>
                    <a:pt x="9990" y="2013"/>
                  </a:cubicBezTo>
                  <a:lnTo>
                    <a:pt x="10002" y="2013"/>
                  </a:lnTo>
                  <a:cubicBezTo>
                    <a:pt x="9609" y="1882"/>
                    <a:pt x="9228" y="1703"/>
                    <a:pt x="8883" y="1477"/>
                  </a:cubicBezTo>
                  <a:cubicBezTo>
                    <a:pt x="8692" y="1358"/>
                    <a:pt x="8514" y="1239"/>
                    <a:pt x="8323" y="1120"/>
                  </a:cubicBezTo>
                  <a:cubicBezTo>
                    <a:pt x="8073" y="941"/>
                    <a:pt x="7799" y="762"/>
                    <a:pt x="7526" y="608"/>
                  </a:cubicBezTo>
                  <a:cubicBezTo>
                    <a:pt x="7406" y="536"/>
                    <a:pt x="7275" y="465"/>
                    <a:pt x="7145" y="393"/>
                  </a:cubicBezTo>
                  <a:cubicBezTo>
                    <a:pt x="7002" y="322"/>
                    <a:pt x="6871" y="262"/>
                    <a:pt x="6740" y="203"/>
                  </a:cubicBezTo>
                  <a:cubicBezTo>
                    <a:pt x="6609" y="155"/>
                    <a:pt x="6466" y="108"/>
                    <a:pt x="6323" y="72"/>
                  </a:cubicBezTo>
                  <a:cubicBezTo>
                    <a:pt x="6180" y="36"/>
                    <a:pt x="6037" y="12"/>
                    <a:pt x="5894" y="12"/>
                  </a:cubicBezTo>
                  <a:lnTo>
                    <a:pt x="5882" y="12"/>
                  </a:lnTo>
                  <a:lnTo>
                    <a:pt x="5882" y="0"/>
                  </a:lnTo>
                  <a:close/>
                </a:path>
              </a:pathLst>
            </a:custGeom>
            <a:solidFill>
              <a:srgbClr val="661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63;p59">
              <a:extLst>
                <a:ext uri="{FF2B5EF4-FFF2-40B4-BE49-F238E27FC236}">
                  <a16:creationId xmlns:a16="http://schemas.microsoft.com/office/drawing/2014/main" id="{9BD033E7-2FF4-1B64-3C74-EDDB74B34DB1}"/>
                </a:ext>
              </a:extLst>
            </p:cNvPr>
            <p:cNvSpPr/>
            <p:nvPr/>
          </p:nvSpPr>
          <p:spPr>
            <a:xfrm>
              <a:off x="1926172" y="800732"/>
              <a:ext cx="544565" cy="1061147"/>
            </a:xfrm>
            <a:custGeom>
              <a:avLst/>
              <a:gdLst/>
              <a:ahLst/>
              <a:cxnLst/>
              <a:rect l="l" t="t" r="r" b="b"/>
              <a:pathLst>
                <a:path w="5585" h="10883" extrusionOk="0">
                  <a:moveTo>
                    <a:pt x="5073" y="0"/>
                  </a:moveTo>
                  <a:cubicBezTo>
                    <a:pt x="5073" y="33"/>
                    <a:pt x="5073" y="66"/>
                    <a:pt x="5073" y="108"/>
                  </a:cubicBezTo>
                  <a:cubicBezTo>
                    <a:pt x="5073" y="155"/>
                    <a:pt x="5061" y="203"/>
                    <a:pt x="5037" y="250"/>
                  </a:cubicBezTo>
                  <a:cubicBezTo>
                    <a:pt x="5025" y="298"/>
                    <a:pt x="5001" y="346"/>
                    <a:pt x="4977" y="393"/>
                  </a:cubicBezTo>
                  <a:cubicBezTo>
                    <a:pt x="4954" y="429"/>
                    <a:pt x="4930" y="465"/>
                    <a:pt x="4894" y="512"/>
                  </a:cubicBezTo>
                  <a:cubicBezTo>
                    <a:pt x="4823" y="596"/>
                    <a:pt x="4739" y="679"/>
                    <a:pt x="4656" y="762"/>
                  </a:cubicBezTo>
                  <a:cubicBezTo>
                    <a:pt x="4561" y="834"/>
                    <a:pt x="4454" y="917"/>
                    <a:pt x="4358" y="977"/>
                  </a:cubicBezTo>
                  <a:cubicBezTo>
                    <a:pt x="4144" y="1120"/>
                    <a:pt x="3918" y="1251"/>
                    <a:pt x="3692" y="1370"/>
                  </a:cubicBezTo>
                  <a:lnTo>
                    <a:pt x="3394" y="1512"/>
                  </a:lnTo>
                  <a:cubicBezTo>
                    <a:pt x="3334" y="1548"/>
                    <a:pt x="3263" y="1584"/>
                    <a:pt x="3203" y="1620"/>
                  </a:cubicBezTo>
                  <a:lnTo>
                    <a:pt x="3275" y="1655"/>
                  </a:lnTo>
                  <a:cubicBezTo>
                    <a:pt x="3394" y="1739"/>
                    <a:pt x="3513" y="1834"/>
                    <a:pt x="3608" y="1953"/>
                  </a:cubicBezTo>
                  <a:cubicBezTo>
                    <a:pt x="3703" y="2048"/>
                    <a:pt x="3775" y="2155"/>
                    <a:pt x="3834" y="2286"/>
                  </a:cubicBezTo>
                  <a:cubicBezTo>
                    <a:pt x="3882" y="2394"/>
                    <a:pt x="3930" y="2524"/>
                    <a:pt x="3942" y="2644"/>
                  </a:cubicBezTo>
                  <a:cubicBezTo>
                    <a:pt x="3953" y="2715"/>
                    <a:pt x="3965" y="2775"/>
                    <a:pt x="3965" y="2846"/>
                  </a:cubicBezTo>
                  <a:cubicBezTo>
                    <a:pt x="3965" y="2905"/>
                    <a:pt x="3965" y="2965"/>
                    <a:pt x="3965" y="3025"/>
                  </a:cubicBezTo>
                  <a:cubicBezTo>
                    <a:pt x="3953" y="3156"/>
                    <a:pt x="3918" y="3286"/>
                    <a:pt x="3882" y="3406"/>
                  </a:cubicBezTo>
                  <a:cubicBezTo>
                    <a:pt x="3834" y="3537"/>
                    <a:pt x="3775" y="3667"/>
                    <a:pt x="3703" y="3787"/>
                  </a:cubicBezTo>
                  <a:cubicBezTo>
                    <a:pt x="3572" y="3965"/>
                    <a:pt x="3430" y="4144"/>
                    <a:pt x="3251" y="4287"/>
                  </a:cubicBezTo>
                  <a:cubicBezTo>
                    <a:pt x="3203" y="4322"/>
                    <a:pt x="3156" y="4358"/>
                    <a:pt x="3108" y="4394"/>
                  </a:cubicBezTo>
                  <a:cubicBezTo>
                    <a:pt x="3180" y="4453"/>
                    <a:pt x="3251" y="4525"/>
                    <a:pt x="3322" y="4596"/>
                  </a:cubicBezTo>
                  <a:cubicBezTo>
                    <a:pt x="3394" y="4680"/>
                    <a:pt x="3465" y="4763"/>
                    <a:pt x="3525" y="4858"/>
                  </a:cubicBezTo>
                  <a:cubicBezTo>
                    <a:pt x="3680" y="5120"/>
                    <a:pt x="3787" y="5406"/>
                    <a:pt x="3822" y="5703"/>
                  </a:cubicBezTo>
                  <a:cubicBezTo>
                    <a:pt x="3834" y="5858"/>
                    <a:pt x="3834" y="6013"/>
                    <a:pt x="3822" y="6168"/>
                  </a:cubicBezTo>
                  <a:cubicBezTo>
                    <a:pt x="3811" y="6323"/>
                    <a:pt x="3775" y="6465"/>
                    <a:pt x="3727" y="6608"/>
                  </a:cubicBezTo>
                  <a:cubicBezTo>
                    <a:pt x="3703" y="6680"/>
                    <a:pt x="3668" y="6739"/>
                    <a:pt x="3644" y="6811"/>
                  </a:cubicBezTo>
                  <a:cubicBezTo>
                    <a:pt x="3608" y="6882"/>
                    <a:pt x="3572" y="6942"/>
                    <a:pt x="3537" y="7001"/>
                  </a:cubicBezTo>
                  <a:cubicBezTo>
                    <a:pt x="3453" y="7132"/>
                    <a:pt x="3370" y="7263"/>
                    <a:pt x="3275" y="7382"/>
                  </a:cubicBezTo>
                  <a:cubicBezTo>
                    <a:pt x="3072" y="7644"/>
                    <a:pt x="2834" y="7882"/>
                    <a:pt x="2584" y="8109"/>
                  </a:cubicBezTo>
                  <a:cubicBezTo>
                    <a:pt x="2334" y="8335"/>
                    <a:pt x="2072" y="8549"/>
                    <a:pt x="1810" y="8775"/>
                  </a:cubicBezTo>
                  <a:cubicBezTo>
                    <a:pt x="1536" y="8990"/>
                    <a:pt x="1298" y="9192"/>
                    <a:pt x="1048" y="9418"/>
                  </a:cubicBezTo>
                  <a:cubicBezTo>
                    <a:pt x="929" y="9513"/>
                    <a:pt x="822" y="9621"/>
                    <a:pt x="715" y="9728"/>
                  </a:cubicBezTo>
                  <a:cubicBezTo>
                    <a:pt x="644" y="9799"/>
                    <a:pt x="572" y="9883"/>
                    <a:pt x="513" y="9942"/>
                  </a:cubicBezTo>
                  <a:cubicBezTo>
                    <a:pt x="334" y="10133"/>
                    <a:pt x="179" y="10335"/>
                    <a:pt x="24" y="10525"/>
                  </a:cubicBezTo>
                  <a:lnTo>
                    <a:pt x="1" y="10561"/>
                  </a:lnTo>
                  <a:cubicBezTo>
                    <a:pt x="60" y="10585"/>
                    <a:pt x="132" y="10609"/>
                    <a:pt x="191" y="10645"/>
                  </a:cubicBezTo>
                  <a:cubicBezTo>
                    <a:pt x="286" y="10692"/>
                    <a:pt x="382" y="10740"/>
                    <a:pt x="465" y="10811"/>
                  </a:cubicBezTo>
                  <a:lnTo>
                    <a:pt x="477" y="10823"/>
                  </a:lnTo>
                  <a:lnTo>
                    <a:pt x="489" y="10835"/>
                  </a:lnTo>
                  <a:cubicBezTo>
                    <a:pt x="513" y="10859"/>
                    <a:pt x="536" y="10871"/>
                    <a:pt x="560" y="10871"/>
                  </a:cubicBezTo>
                  <a:lnTo>
                    <a:pt x="584" y="10871"/>
                  </a:lnTo>
                  <a:cubicBezTo>
                    <a:pt x="596" y="10883"/>
                    <a:pt x="620" y="10883"/>
                    <a:pt x="644" y="10883"/>
                  </a:cubicBezTo>
                  <a:lnTo>
                    <a:pt x="763" y="10883"/>
                  </a:lnTo>
                  <a:cubicBezTo>
                    <a:pt x="1144" y="10883"/>
                    <a:pt x="1525" y="10776"/>
                    <a:pt x="1858" y="10585"/>
                  </a:cubicBezTo>
                  <a:cubicBezTo>
                    <a:pt x="2251" y="10383"/>
                    <a:pt x="2560" y="10061"/>
                    <a:pt x="2751" y="9668"/>
                  </a:cubicBezTo>
                  <a:cubicBezTo>
                    <a:pt x="2810" y="9561"/>
                    <a:pt x="2846" y="9454"/>
                    <a:pt x="2870" y="9347"/>
                  </a:cubicBezTo>
                  <a:cubicBezTo>
                    <a:pt x="2894" y="9252"/>
                    <a:pt x="2906" y="9168"/>
                    <a:pt x="2918" y="9085"/>
                  </a:cubicBezTo>
                  <a:cubicBezTo>
                    <a:pt x="3263" y="8954"/>
                    <a:pt x="3572" y="8775"/>
                    <a:pt x="3858" y="8549"/>
                  </a:cubicBezTo>
                  <a:cubicBezTo>
                    <a:pt x="4203" y="8275"/>
                    <a:pt x="4477" y="7918"/>
                    <a:pt x="4668" y="7525"/>
                  </a:cubicBezTo>
                  <a:cubicBezTo>
                    <a:pt x="4846" y="7156"/>
                    <a:pt x="4930" y="6739"/>
                    <a:pt x="4894" y="6323"/>
                  </a:cubicBezTo>
                  <a:cubicBezTo>
                    <a:pt x="4882" y="6108"/>
                    <a:pt x="4846" y="5894"/>
                    <a:pt x="4763" y="5680"/>
                  </a:cubicBezTo>
                  <a:cubicBezTo>
                    <a:pt x="4692" y="5465"/>
                    <a:pt x="4596" y="5263"/>
                    <a:pt x="4465" y="5072"/>
                  </a:cubicBezTo>
                  <a:cubicBezTo>
                    <a:pt x="4727" y="4870"/>
                    <a:pt x="4942" y="4608"/>
                    <a:pt x="5061" y="4299"/>
                  </a:cubicBezTo>
                  <a:cubicBezTo>
                    <a:pt x="5132" y="4132"/>
                    <a:pt x="5192" y="3965"/>
                    <a:pt x="5227" y="3798"/>
                  </a:cubicBezTo>
                  <a:cubicBezTo>
                    <a:pt x="5251" y="3620"/>
                    <a:pt x="5275" y="3453"/>
                    <a:pt x="5275" y="3275"/>
                  </a:cubicBezTo>
                  <a:cubicBezTo>
                    <a:pt x="5275" y="2929"/>
                    <a:pt x="5192" y="2584"/>
                    <a:pt x="5025" y="2286"/>
                  </a:cubicBezTo>
                  <a:cubicBezTo>
                    <a:pt x="4942" y="2132"/>
                    <a:pt x="4835" y="2001"/>
                    <a:pt x="4715" y="1893"/>
                  </a:cubicBezTo>
                  <a:cubicBezTo>
                    <a:pt x="4656" y="1822"/>
                    <a:pt x="4584" y="1774"/>
                    <a:pt x="4513" y="1727"/>
                  </a:cubicBezTo>
                  <a:cubicBezTo>
                    <a:pt x="4430" y="1679"/>
                    <a:pt x="4358" y="1632"/>
                    <a:pt x="4275" y="1596"/>
                  </a:cubicBezTo>
                  <a:lnTo>
                    <a:pt x="4239" y="1584"/>
                  </a:lnTo>
                  <a:lnTo>
                    <a:pt x="4334" y="1548"/>
                  </a:lnTo>
                  <a:lnTo>
                    <a:pt x="4382" y="1524"/>
                  </a:lnTo>
                  <a:lnTo>
                    <a:pt x="4418" y="1512"/>
                  </a:lnTo>
                  <a:lnTo>
                    <a:pt x="4537" y="1465"/>
                  </a:lnTo>
                  <a:cubicBezTo>
                    <a:pt x="4692" y="1393"/>
                    <a:pt x="4858" y="1310"/>
                    <a:pt x="5013" y="1227"/>
                  </a:cubicBezTo>
                  <a:cubicBezTo>
                    <a:pt x="5418" y="989"/>
                    <a:pt x="5585" y="750"/>
                    <a:pt x="5537" y="489"/>
                  </a:cubicBezTo>
                  <a:cubicBezTo>
                    <a:pt x="5525" y="393"/>
                    <a:pt x="5477" y="310"/>
                    <a:pt x="5430" y="238"/>
                  </a:cubicBezTo>
                  <a:cubicBezTo>
                    <a:pt x="5382" y="167"/>
                    <a:pt x="5311" y="108"/>
                    <a:pt x="5239" y="60"/>
                  </a:cubicBezTo>
                  <a:cubicBezTo>
                    <a:pt x="5192" y="36"/>
                    <a:pt x="5132" y="12"/>
                    <a:pt x="5073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64;p59">
              <a:extLst>
                <a:ext uri="{FF2B5EF4-FFF2-40B4-BE49-F238E27FC236}">
                  <a16:creationId xmlns:a16="http://schemas.microsoft.com/office/drawing/2014/main" id="{F4D69282-22C3-1BCC-C0F2-EC1D0995529E}"/>
                </a:ext>
              </a:extLst>
            </p:cNvPr>
            <p:cNvSpPr/>
            <p:nvPr/>
          </p:nvSpPr>
          <p:spPr>
            <a:xfrm>
              <a:off x="1036928" y="956251"/>
              <a:ext cx="359988" cy="722220"/>
            </a:xfrm>
            <a:custGeom>
              <a:avLst/>
              <a:gdLst/>
              <a:ahLst/>
              <a:cxnLst/>
              <a:rect l="l" t="t" r="r" b="b"/>
              <a:pathLst>
                <a:path w="3692" h="7407" extrusionOk="0">
                  <a:moveTo>
                    <a:pt x="2227" y="1"/>
                  </a:moveTo>
                  <a:lnTo>
                    <a:pt x="2227" y="25"/>
                  </a:lnTo>
                  <a:cubicBezTo>
                    <a:pt x="2211" y="21"/>
                    <a:pt x="2195" y="19"/>
                    <a:pt x="2179" y="19"/>
                  </a:cubicBezTo>
                  <a:cubicBezTo>
                    <a:pt x="2147" y="19"/>
                    <a:pt x="2116" y="25"/>
                    <a:pt x="2084" y="25"/>
                  </a:cubicBezTo>
                  <a:cubicBezTo>
                    <a:pt x="2024" y="37"/>
                    <a:pt x="1977" y="48"/>
                    <a:pt x="1917" y="60"/>
                  </a:cubicBezTo>
                  <a:cubicBezTo>
                    <a:pt x="1858" y="84"/>
                    <a:pt x="1798" y="96"/>
                    <a:pt x="1751" y="120"/>
                  </a:cubicBezTo>
                  <a:cubicBezTo>
                    <a:pt x="1596" y="191"/>
                    <a:pt x="1453" y="275"/>
                    <a:pt x="1334" y="382"/>
                  </a:cubicBezTo>
                  <a:cubicBezTo>
                    <a:pt x="1143" y="525"/>
                    <a:pt x="977" y="691"/>
                    <a:pt x="834" y="882"/>
                  </a:cubicBezTo>
                  <a:cubicBezTo>
                    <a:pt x="750" y="989"/>
                    <a:pt x="679" y="1096"/>
                    <a:pt x="608" y="1215"/>
                  </a:cubicBezTo>
                  <a:cubicBezTo>
                    <a:pt x="512" y="1370"/>
                    <a:pt x="429" y="1537"/>
                    <a:pt x="358" y="1715"/>
                  </a:cubicBezTo>
                  <a:cubicBezTo>
                    <a:pt x="286" y="1894"/>
                    <a:pt x="215" y="2084"/>
                    <a:pt x="167" y="2287"/>
                  </a:cubicBezTo>
                  <a:cubicBezTo>
                    <a:pt x="108" y="2465"/>
                    <a:pt x="72" y="2668"/>
                    <a:pt x="48" y="2858"/>
                  </a:cubicBezTo>
                  <a:cubicBezTo>
                    <a:pt x="24" y="3085"/>
                    <a:pt x="0" y="3311"/>
                    <a:pt x="12" y="3549"/>
                  </a:cubicBezTo>
                  <a:cubicBezTo>
                    <a:pt x="12" y="3763"/>
                    <a:pt x="24" y="3989"/>
                    <a:pt x="60" y="4216"/>
                  </a:cubicBezTo>
                  <a:cubicBezTo>
                    <a:pt x="108" y="4549"/>
                    <a:pt x="179" y="4870"/>
                    <a:pt x="274" y="5192"/>
                  </a:cubicBezTo>
                  <a:cubicBezTo>
                    <a:pt x="358" y="5478"/>
                    <a:pt x="453" y="5752"/>
                    <a:pt x="572" y="6025"/>
                  </a:cubicBezTo>
                  <a:lnTo>
                    <a:pt x="643" y="6097"/>
                  </a:lnTo>
                  <a:cubicBezTo>
                    <a:pt x="1262" y="6656"/>
                    <a:pt x="1965" y="7097"/>
                    <a:pt x="2739" y="7406"/>
                  </a:cubicBezTo>
                  <a:lnTo>
                    <a:pt x="2763" y="7335"/>
                  </a:lnTo>
                  <a:cubicBezTo>
                    <a:pt x="3108" y="6228"/>
                    <a:pt x="3441" y="5120"/>
                    <a:pt x="3596" y="3977"/>
                  </a:cubicBezTo>
                  <a:cubicBezTo>
                    <a:pt x="3679" y="3346"/>
                    <a:pt x="3691" y="2692"/>
                    <a:pt x="3620" y="2049"/>
                  </a:cubicBezTo>
                  <a:cubicBezTo>
                    <a:pt x="3596" y="1870"/>
                    <a:pt x="3560" y="1680"/>
                    <a:pt x="3513" y="1501"/>
                  </a:cubicBezTo>
                  <a:cubicBezTo>
                    <a:pt x="3465" y="1322"/>
                    <a:pt x="3406" y="1144"/>
                    <a:pt x="3334" y="977"/>
                  </a:cubicBezTo>
                  <a:cubicBezTo>
                    <a:pt x="3298" y="882"/>
                    <a:pt x="3251" y="787"/>
                    <a:pt x="3203" y="691"/>
                  </a:cubicBezTo>
                  <a:cubicBezTo>
                    <a:pt x="3156" y="596"/>
                    <a:pt x="3096" y="513"/>
                    <a:pt x="3036" y="429"/>
                  </a:cubicBezTo>
                  <a:cubicBezTo>
                    <a:pt x="3001" y="394"/>
                    <a:pt x="2965" y="346"/>
                    <a:pt x="2917" y="298"/>
                  </a:cubicBezTo>
                  <a:cubicBezTo>
                    <a:pt x="2882" y="263"/>
                    <a:pt x="2846" y="227"/>
                    <a:pt x="2798" y="203"/>
                  </a:cubicBezTo>
                  <a:cubicBezTo>
                    <a:pt x="2763" y="167"/>
                    <a:pt x="2727" y="144"/>
                    <a:pt x="2691" y="120"/>
                  </a:cubicBezTo>
                  <a:cubicBezTo>
                    <a:pt x="2655" y="108"/>
                    <a:pt x="2620" y="84"/>
                    <a:pt x="2584" y="72"/>
                  </a:cubicBezTo>
                  <a:cubicBezTo>
                    <a:pt x="2548" y="60"/>
                    <a:pt x="2513" y="37"/>
                    <a:pt x="2477" y="37"/>
                  </a:cubicBezTo>
                  <a:cubicBezTo>
                    <a:pt x="2429" y="25"/>
                    <a:pt x="2394" y="13"/>
                    <a:pt x="2346" y="1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65;p59">
              <a:extLst>
                <a:ext uri="{FF2B5EF4-FFF2-40B4-BE49-F238E27FC236}">
                  <a16:creationId xmlns:a16="http://schemas.microsoft.com/office/drawing/2014/main" id="{0E01F7B6-B94C-1BCC-D564-DFE15D61C060}"/>
                </a:ext>
              </a:extLst>
            </p:cNvPr>
            <p:cNvSpPr/>
            <p:nvPr/>
          </p:nvSpPr>
          <p:spPr>
            <a:xfrm>
              <a:off x="1165732" y="993400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66;p59">
              <a:extLst>
                <a:ext uri="{FF2B5EF4-FFF2-40B4-BE49-F238E27FC236}">
                  <a16:creationId xmlns:a16="http://schemas.microsoft.com/office/drawing/2014/main" id="{76345EC9-E83D-F6C0-A1B6-02E96AAD562C}"/>
                </a:ext>
              </a:extLst>
            </p:cNvPr>
            <p:cNvSpPr/>
            <p:nvPr/>
          </p:nvSpPr>
          <p:spPr>
            <a:xfrm>
              <a:off x="1116979" y="1043322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67;p59">
              <a:extLst>
                <a:ext uri="{FF2B5EF4-FFF2-40B4-BE49-F238E27FC236}">
                  <a16:creationId xmlns:a16="http://schemas.microsoft.com/office/drawing/2014/main" id="{64BA4597-A9EE-C652-5D21-3A65DA47630D}"/>
                </a:ext>
              </a:extLst>
            </p:cNvPr>
            <p:cNvSpPr/>
            <p:nvPr/>
          </p:nvSpPr>
          <p:spPr>
            <a:xfrm>
              <a:off x="1596508" y="1891998"/>
              <a:ext cx="285690" cy="365741"/>
            </a:xfrm>
            <a:custGeom>
              <a:avLst/>
              <a:gdLst/>
              <a:ahLst/>
              <a:cxnLst/>
              <a:rect l="l" t="t" r="r" b="b"/>
              <a:pathLst>
                <a:path w="2930" h="3751" extrusionOk="0">
                  <a:moveTo>
                    <a:pt x="1691" y="0"/>
                  </a:moveTo>
                  <a:cubicBezTo>
                    <a:pt x="1643" y="0"/>
                    <a:pt x="1596" y="0"/>
                    <a:pt x="1548" y="12"/>
                  </a:cubicBezTo>
                  <a:cubicBezTo>
                    <a:pt x="1453" y="12"/>
                    <a:pt x="1358" y="36"/>
                    <a:pt x="1262" y="60"/>
                  </a:cubicBezTo>
                  <a:cubicBezTo>
                    <a:pt x="1155" y="95"/>
                    <a:pt x="1048" y="155"/>
                    <a:pt x="953" y="215"/>
                  </a:cubicBezTo>
                  <a:cubicBezTo>
                    <a:pt x="750" y="346"/>
                    <a:pt x="584" y="512"/>
                    <a:pt x="465" y="715"/>
                  </a:cubicBezTo>
                  <a:cubicBezTo>
                    <a:pt x="393" y="822"/>
                    <a:pt x="345" y="941"/>
                    <a:pt x="298" y="1060"/>
                  </a:cubicBezTo>
                  <a:cubicBezTo>
                    <a:pt x="274" y="1024"/>
                    <a:pt x="250" y="1012"/>
                    <a:pt x="215" y="1012"/>
                  </a:cubicBezTo>
                  <a:cubicBezTo>
                    <a:pt x="209" y="1006"/>
                    <a:pt x="203" y="1003"/>
                    <a:pt x="198" y="1003"/>
                  </a:cubicBezTo>
                  <a:cubicBezTo>
                    <a:pt x="194" y="1003"/>
                    <a:pt x="191" y="1006"/>
                    <a:pt x="191" y="1012"/>
                  </a:cubicBezTo>
                  <a:cubicBezTo>
                    <a:pt x="131" y="1024"/>
                    <a:pt x="107" y="1072"/>
                    <a:pt x="119" y="1131"/>
                  </a:cubicBezTo>
                  <a:cubicBezTo>
                    <a:pt x="143" y="1250"/>
                    <a:pt x="179" y="1369"/>
                    <a:pt x="191" y="1500"/>
                  </a:cubicBezTo>
                  <a:cubicBezTo>
                    <a:pt x="226" y="1739"/>
                    <a:pt x="226" y="1989"/>
                    <a:pt x="191" y="2227"/>
                  </a:cubicBezTo>
                  <a:cubicBezTo>
                    <a:pt x="167" y="2453"/>
                    <a:pt x="107" y="2667"/>
                    <a:pt x="12" y="2882"/>
                  </a:cubicBezTo>
                  <a:lnTo>
                    <a:pt x="12" y="2893"/>
                  </a:lnTo>
                  <a:lnTo>
                    <a:pt x="12" y="2905"/>
                  </a:lnTo>
                  <a:cubicBezTo>
                    <a:pt x="0" y="2929"/>
                    <a:pt x="0" y="2953"/>
                    <a:pt x="0" y="2977"/>
                  </a:cubicBezTo>
                  <a:cubicBezTo>
                    <a:pt x="12" y="3001"/>
                    <a:pt x="24" y="3024"/>
                    <a:pt x="48" y="3036"/>
                  </a:cubicBezTo>
                  <a:cubicBezTo>
                    <a:pt x="48" y="3048"/>
                    <a:pt x="48" y="3060"/>
                    <a:pt x="48" y="3060"/>
                  </a:cubicBezTo>
                  <a:cubicBezTo>
                    <a:pt x="60" y="3143"/>
                    <a:pt x="84" y="3227"/>
                    <a:pt x="119" y="3298"/>
                  </a:cubicBezTo>
                  <a:cubicBezTo>
                    <a:pt x="143" y="3370"/>
                    <a:pt x="191" y="3429"/>
                    <a:pt x="238" y="3477"/>
                  </a:cubicBezTo>
                  <a:cubicBezTo>
                    <a:pt x="322" y="3584"/>
                    <a:pt x="441" y="3655"/>
                    <a:pt x="572" y="3703"/>
                  </a:cubicBezTo>
                  <a:cubicBezTo>
                    <a:pt x="643" y="3727"/>
                    <a:pt x="715" y="3739"/>
                    <a:pt x="786" y="3751"/>
                  </a:cubicBezTo>
                  <a:lnTo>
                    <a:pt x="1000" y="3751"/>
                  </a:lnTo>
                  <a:cubicBezTo>
                    <a:pt x="1155" y="3751"/>
                    <a:pt x="1322" y="3715"/>
                    <a:pt x="1477" y="3679"/>
                  </a:cubicBezTo>
                  <a:cubicBezTo>
                    <a:pt x="1643" y="3620"/>
                    <a:pt x="1798" y="3560"/>
                    <a:pt x="1953" y="3489"/>
                  </a:cubicBezTo>
                  <a:cubicBezTo>
                    <a:pt x="2096" y="3405"/>
                    <a:pt x="2239" y="3322"/>
                    <a:pt x="2370" y="3227"/>
                  </a:cubicBezTo>
                  <a:cubicBezTo>
                    <a:pt x="2489" y="3132"/>
                    <a:pt x="2608" y="3024"/>
                    <a:pt x="2703" y="2905"/>
                  </a:cubicBezTo>
                  <a:cubicBezTo>
                    <a:pt x="2798" y="2798"/>
                    <a:pt x="2870" y="2679"/>
                    <a:pt x="2917" y="2548"/>
                  </a:cubicBezTo>
                  <a:lnTo>
                    <a:pt x="2929" y="2524"/>
                  </a:lnTo>
                  <a:cubicBezTo>
                    <a:pt x="2929" y="2501"/>
                    <a:pt x="2929" y="2465"/>
                    <a:pt x="2917" y="2453"/>
                  </a:cubicBezTo>
                  <a:cubicBezTo>
                    <a:pt x="2905" y="2429"/>
                    <a:pt x="2882" y="2405"/>
                    <a:pt x="2858" y="2405"/>
                  </a:cubicBezTo>
                  <a:lnTo>
                    <a:pt x="2834" y="2405"/>
                  </a:lnTo>
                  <a:cubicBezTo>
                    <a:pt x="2751" y="2191"/>
                    <a:pt x="2703" y="1977"/>
                    <a:pt x="2667" y="1750"/>
                  </a:cubicBezTo>
                  <a:lnTo>
                    <a:pt x="2667" y="1774"/>
                  </a:lnTo>
                  <a:cubicBezTo>
                    <a:pt x="2643" y="1500"/>
                    <a:pt x="2631" y="1215"/>
                    <a:pt x="2667" y="941"/>
                  </a:cubicBezTo>
                  <a:cubicBezTo>
                    <a:pt x="2667" y="929"/>
                    <a:pt x="2667" y="917"/>
                    <a:pt x="2667" y="917"/>
                  </a:cubicBezTo>
                  <a:lnTo>
                    <a:pt x="2667" y="881"/>
                  </a:lnTo>
                  <a:cubicBezTo>
                    <a:pt x="2667" y="822"/>
                    <a:pt x="2679" y="762"/>
                    <a:pt x="2691" y="703"/>
                  </a:cubicBezTo>
                  <a:cubicBezTo>
                    <a:pt x="2703" y="679"/>
                    <a:pt x="2691" y="655"/>
                    <a:pt x="2679" y="631"/>
                  </a:cubicBezTo>
                  <a:cubicBezTo>
                    <a:pt x="2667" y="607"/>
                    <a:pt x="2655" y="596"/>
                    <a:pt x="2631" y="584"/>
                  </a:cubicBezTo>
                  <a:cubicBezTo>
                    <a:pt x="2608" y="500"/>
                    <a:pt x="2572" y="429"/>
                    <a:pt x="2524" y="369"/>
                  </a:cubicBezTo>
                  <a:cubicBezTo>
                    <a:pt x="2465" y="286"/>
                    <a:pt x="2405" y="226"/>
                    <a:pt x="2322" y="179"/>
                  </a:cubicBezTo>
                  <a:cubicBezTo>
                    <a:pt x="2250" y="131"/>
                    <a:pt x="2167" y="84"/>
                    <a:pt x="2084" y="60"/>
                  </a:cubicBezTo>
                  <a:cubicBezTo>
                    <a:pt x="2000" y="36"/>
                    <a:pt x="1905" y="12"/>
                    <a:pt x="1810" y="0"/>
                  </a:cubicBez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68;p59">
              <a:extLst>
                <a:ext uri="{FF2B5EF4-FFF2-40B4-BE49-F238E27FC236}">
                  <a16:creationId xmlns:a16="http://schemas.microsoft.com/office/drawing/2014/main" id="{3D426739-9265-18AF-3D97-411C36713A7B}"/>
                </a:ext>
              </a:extLst>
            </p:cNvPr>
            <p:cNvSpPr/>
            <p:nvPr/>
          </p:nvSpPr>
          <p:spPr>
            <a:xfrm>
              <a:off x="1606941" y="1889950"/>
              <a:ext cx="253123" cy="202713"/>
            </a:xfrm>
            <a:custGeom>
              <a:avLst/>
              <a:gdLst/>
              <a:ahLst/>
              <a:cxnLst/>
              <a:rect l="l" t="t" r="r" b="b"/>
              <a:pathLst>
                <a:path w="2596" h="2079" extrusionOk="0">
                  <a:moveTo>
                    <a:pt x="1649" y="0"/>
                  </a:moveTo>
                  <a:cubicBezTo>
                    <a:pt x="1632" y="0"/>
                    <a:pt x="1614" y="3"/>
                    <a:pt x="1596" y="9"/>
                  </a:cubicBezTo>
                  <a:lnTo>
                    <a:pt x="1441" y="9"/>
                  </a:lnTo>
                  <a:lnTo>
                    <a:pt x="1441" y="33"/>
                  </a:lnTo>
                  <a:cubicBezTo>
                    <a:pt x="1334" y="33"/>
                    <a:pt x="1251" y="57"/>
                    <a:pt x="1155" y="93"/>
                  </a:cubicBezTo>
                  <a:cubicBezTo>
                    <a:pt x="1048" y="128"/>
                    <a:pt x="941" y="176"/>
                    <a:pt x="846" y="236"/>
                  </a:cubicBezTo>
                  <a:cubicBezTo>
                    <a:pt x="643" y="367"/>
                    <a:pt x="477" y="533"/>
                    <a:pt x="358" y="736"/>
                  </a:cubicBezTo>
                  <a:cubicBezTo>
                    <a:pt x="286" y="843"/>
                    <a:pt x="227" y="950"/>
                    <a:pt x="191" y="1069"/>
                  </a:cubicBezTo>
                  <a:cubicBezTo>
                    <a:pt x="167" y="1033"/>
                    <a:pt x="131" y="1021"/>
                    <a:pt x="108" y="1021"/>
                  </a:cubicBezTo>
                  <a:lnTo>
                    <a:pt x="72" y="1021"/>
                  </a:lnTo>
                  <a:cubicBezTo>
                    <a:pt x="48" y="1021"/>
                    <a:pt x="24" y="1045"/>
                    <a:pt x="12" y="1069"/>
                  </a:cubicBezTo>
                  <a:cubicBezTo>
                    <a:pt x="0" y="1093"/>
                    <a:pt x="0" y="1117"/>
                    <a:pt x="0" y="1140"/>
                  </a:cubicBezTo>
                  <a:cubicBezTo>
                    <a:pt x="36" y="1259"/>
                    <a:pt x="60" y="1379"/>
                    <a:pt x="84" y="1510"/>
                  </a:cubicBezTo>
                  <a:cubicBezTo>
                    <a:pt x="108" y="1700"/>
                    <a:pt x="108" y="1879"/>
                    <a:pt x="96" y="2069"/>
                  </a:cubicBezTo>
                  <a:lnTo>
                    <a:pt x="119" y="2069"/>
                  </a:lnTo>
                  <a:cubicBezTo>
                    <a:pt x="197" y="2075"/>
                    <a:pt x="271" y="2078"/>
                    <a:pt x="344" y="2078"/>
                  </a:cubicBezTo>
                  <a:cubicBezTo>
                    <a:pt x="417" y="2078"/>
                    <a:pt x="489" y="2075"/>
                    <a:pt x="560" y="2069"/>
                  </a:cubicBezTo>
                  <a:cubicBezTo>
                    <a:pt x="703" y="2057"/>
                    <a:pt x="846" y="2045"/>
                    <a:pt x="989" y="2021"/>
                  </a:cubicBezTo>
                  <a:cubicBezTo>
                    <a:pt x="1131" y="1986"/>
                    <a:pt x="1262" y="1950"/>
                    <a:pt x="1405" y="1902"/>
                  </a:cubicBezTo>
                  <a:cubicBezTo>
                    <a:pt x="1524" y="1867"/>
                    <a:pt x="1655" y="1807"/>
                    <a:pt x="1774" y="1748"/>
                  </a:cubicBezTo>
                  <a:cubicBezTo>
                    <a:pt x="1893" y="1688"/>
                    <a:pt x="2013" y="1629"/>
                    <a:pt x="2120" y="1545"/>
                  </a:cubicBezTo>
                  <a:cubicBezTo>
                    <a:pt x="2227" y="1474"/>
                    <a:pt x="2334" y="1390"/>
                    <a:pt x="2441" y="1307"/>
                  </a:cubicBezTo>
                  <a:cubicBezTo>
                    <a:pt x="2477" y="1271"/>
                    <a:pt x="2513" y="1248"/>
                    <a:pt x="2548" y="1212"/>
                  </a:cubicBezTo>
                  <a:cubicBezTo>
                    <a:pt x="2548" y="1117"/>
                    <a:pt x="2548" y="1033"/>
                    <a:pt x="2560" y="938"/>
                  </a:cubicBezTo>
                  <a:cubicBezTo>
                    <a:pt x="2560" y="938"/>
                    <a:pt x="2560" y="926"/>
                    <a:pt x="2560" y="914"/>
                  </a:cubicBezTo>
                  <a:lnTo>
                    <a:pt x="2560" y="878"/>
                  </a:lnTo>
                  <a:cubicBezTo>
                    <a:pt x="2572" y="819"/>
                    <a:pt x="2584" y="759"/>
                    <a:pt x="2596" y="700"/>
                  </a:cubicBezTo>
                  <a:cubicBezTo>
                    <a:pt x="2596" y="676"/>
                    <a:pt x="2596" y="652"/>
                    <a:pt x="2584" y="628"/>
                  </a:cubicBezTo>
                  <a:cubicBezTo>
                    <a:pt x="2572" y="605"/>
                    <a:pt x="2548" y="593"/>
                    <a:pt x="2524" y="581"/>
                  </a:cubicBezTo>
                  <a:cubicBezTo>
                    <a:pt x="2501" y="509"/>
                    <a:pt x="2465" y="426"/>
                    <a:pt x="2417" y="367"/>
                  </a:cubicBezTo>
                  <a:cubicBezTo>
                    <a:pt x="2370" y="295"/>
                    <a:pt x="2298" y="224"/>
                    <a:pt x="2227" y="176"/>
                  </a:cubicBezTo>
                  <a:cubicBezTo>
                    <a:pt x="2143" y="128"/>
                    <a:pt x="2072" y="81"/>
                    <a:pt x="1977" y="57"/>
                  </a:cubicBezTo>
                  <a:cubicBezTo>
                    <a:pt x="1893" y="33"/>
                    <a:pt x="1798" y="9"/>
                    <a:pt x="1703" y="9"/>
                  </a:cubicBezTo>
                  <a:cubicBezTo>
                    <a:pt x="1685" y="3"/>
                    <a:pt x="1667" y="0"/>
                    <a:pt x="1649" y="0"/>
                  </a:cubicBez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69;p59">
              <a:extLst>
                <a:ext uri="{FF2B5EF4-FFF2-40B4-BE49-F238E27FC236}">
                  <a16:creationId xmlns:a16="http://schemas.microsoft.com/office/drawing/2014/main" id="{3426AF16-B63F-46D0-8ED3-1248BFFBD8CA}"/>
                </a:ext>
              </a:extLst>
            </p:cNvPr>
            <p:cNvSpPr/>
            <p:nvPr/>
          </p:nvSpPr>
          <p:spPr>
            <a:xfrm>
              <a:off x="977742" y="1377664"/>
              <a:ext cx="205541" cy="325179"/>
            </a:xfrm>
            <a:custGeom>
              <a:avLst/>
              <a:gdLst/>
              <a:ahLst/>
              <a:cxnLst/>
              <a:rect l="l" t="t" r="r" b="b"/>
              <a:pathLst>
                <a:path w="2108" h="3335" extrusionOk="0">
                  <a:moveTo>
                    <a:pt x="1024" y="1"/>
                  </a:moveTo>
                  <a:lnTo>
                    <a:pt x="1036" y="13"/>
                  </a:lnTo>
                  <a:lnTo>
                    <a:pt x="941" y="13"/>
                  </a:lnTo>
                  <a:cubicBezTo>
                    <a:pt x="834" y="25"/>
                    <a:pt x="715" y="48"/>
                    <a:pt x="619" y="108"/>
                  </a:cubicBezTo>
                  <a:cubicBezTo>
                    <a:pt x="429" y="215"/>
                    <a:pt x="274" y="382"/>
                    <a:pt x="191" y="584"/>
                  </a:cubicBezTo>
                  <a:cubicBezTo>
                    <a:pt x="84" y="810"/>
                    <a:pt x="24" y="1049"/>
                    <a:pt x="12" y="1299"/>
                  </a:cubicBezTo>
                  <a:cubicBezTo>
                    <a:pt x="0" y="1560"/>
                    <a:pt x="24" y="1822"/>
                    <a:pt x="95" y="2084"/>
                  </a:cubicBezTo>
                  <a:cubicBezTo>
                    <a:pt x="155" y="2334"/>
                    <a:pt x="274" y="2584"/>
                    <a:pt x="441" y="2787"/>
                  </a:cubicBezTo>
                  <a:cubicBezTo>
                    <a:pt x="512" y="2894"/>
                    <a:pt x="607" y="2977"/>
                    <a:pt x="715" y="3061"/>
                  </a:cubicBezTo>
                  <a:cubicBezTo>
                    <a:pt x="822" y="3144"/>
                    <a:pt x="929" y="3204"/>
                    <a:pt x="1048" y="3251"/>
                  </a:cubicBezTo>
                  <a:cubicBezTo>
                    <a:pt x="1167" y="3287"/>
                    <a:pt x="1298" y="3323"/>
                    <a:pt x="1417" y="3335"/>
                  </a:cubicBezTo>
                  <a:lnTo>
                    <a:pt x="1548" y="3335"/>
                  </a:lnTo>
                  <a:cubicBezTo>
                    <a:pt x="1643" y="3335"/>
                    <a:pt x="1738" y="3323"/>
                    <a:pt x="1834" y="3311"/>
                  </a:cubicBezTo>
                  <a:cubicBezTo>
                    <a:pt x="1858" y="3299"/>
                    <a:pt x="1881" y="3287"/>
                    <a:pt x="1893" y="3263"/>
                  </a:cubicBezTo>
                  <a:cubicBezTo>
                    <a:pt x="1905" y="3239"/>
                    <a:pt x="1917" y="3215"/>
                    <a:pt x="1905" y="3180"/>
                  </a:cubicBezTo>
                  <a:cubicBezTo>
                    <a:pt x="1893" y="3156"/>
                    <a:pt x="1881" y="3144"/>
                    <a:pt x="1858" y="3120"/>
                  </a:cubicBezTo>
                  <a:cubicBezTo>
                    <a:pt x="1846" y="3120"/>
                    <a:pt x="1834" y="3108"/>
                    <a:pt x="1810" y="3108"/>
                  </a:cubicBezTo>
                  <a:lnTo>
                    <a:pt x="1762" y="3108"/>
                  </a:lnTo>
                  <a:cubicBezTo>
                    <a:pt x="1703" y="3120"/>
                    <a:pt x="1631" y="3132"/>
                    <a:pt x="1560" y="3132"/>
                  </a:cubicBezTo>
                  <a:cubicBezTo>
                    <a:pt x="1619" y="3084"/>
                    <a:pt x="1667" y="3025"/>
                    <a:pt x="1727" y="2965"/>
                  </a:cubicBezTo>
                  <a:cubicBezTo>
                    <a:pt x="1834" y="2834"/>
                    <a:pt x="1917" y="2680"/>
                    <a:pt x="1977" y="2525"/>
                  </a:cubicBezTo>
                  <a:cubicBezTo>
                    <a:pt x="2036" y="2358"/>
                    <a:pt x="2072" y="2180"/>
                    <a:pt x="2084" y="2013"/>
                  </a:cubicBezTo>
                  <a:cubicBezTo>
                    <a:pt x="2108" y="1834"/>
                    <a:pt x="2096" y="1656"/>
                    <a:pt x="2084" y="1477"/>
                  </a:cubicBezTo>
                  <a:cubicBezTo>
                    <a:pt x="2036" y="1168"/>
                    <a:pt x="1941" y="858"/>
                    <a:pt x="1786" y="584"/>
                  </a:cubicBezTo>
                  <a:cubicBezTo>
                    <a:pt x="1679" y="406"/>
                    <a:pt x="1536" y="251"/>
                    <a:pt x="1381" y="120"/>
                  </a:cubicBezTo>
                  <a:cubicBezTo>
                    <a:pt x="1381" y="84"/>
                    <a:pt x="1346" y="36"/>
                    <a:pt x="1310" y="25"/>
                  </a:cubicBezTo>
                  <a:cubicBezTo>
                    <a:pt x="1262" y="13"/>
                    <a:pt x="1203" y="1"/>
                    <a:pt x="1155" y="1"/>
                  </a:cubicBez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70;p59">
              <a:extLst>
                <a:ext uri="{FF2B5EF4-FFF2-40B4-BE49-F238E27FC236}">
                  <a16:creationId xmlns:a16="http://schemas.microsoft.com/office/drawing/2014/main" id="{A3C628B2-D43E-6032-DB14-4419B85A37E7}"/>
                </a:ext>
              </a:extLst>
            </p:cNvPr>
            <p:cNvSpPr/>
            <p:nvPr/>
          </p:nvSpPr>
          <p:spPr>
            <a:xfrm>
              <a:off x="1022984" y="1425246"/>
              <a:ext cx="132412" cy="107841"/>
            </a:xfrm>
            <a:custGeom>
              <a:avLst/>
              <a:gdLst/>
              <a:ahLst/>
              <a:cxnLst/>
              <a:rect l="l" t="t" r="r" b="b"/>
              <a:pathLst>
                <a:path w="1358" h="1106" extrusionOk="0">
                  <a:moveTo>
                    <a:pt x="36" y="1"/>
                  </a:moveTo>
                  <a:cubicBezTo>
                    <a:pt x="12" y="13"/>
                    <a:pt x="1" y="37"/>
                    <a:pt x="1" y="60"/>
                  </a:cubicBezTo>
                  <a:cubicBezTo>
                    <a:pt x="1" y="84"/>
                    <a:pt x="24" y="96"/>
                    <a:pt x="48" y="96"/>
                  </a:cubicBezTo>
                  <a:lnTo>
                    <a:pt x="120" y="96"/>
                  </a:lnTo>
                  <a:cubicBezTo>
                    <a:pt x="167" y="96"/>
                    <a:pt x="215" y="96"/>
                    <a:pt x="262" y="108"/>
                  </a:cubicBezTo>
                  <a:cubicBezTo>
                    <a:pt x="322" y="132"/>
                    <a:pt x="370" y="144"/>
                    <a:pt x="429" y="168"/>
                  </a:cubicBezTo>
                  <a:cubicBezTo>
                    <a:pt x="501" y="215"/>
                    <a:pt x="572" y="263"/>
                    <a:pt x="643" y="322"/>
                  </a:cubicBezTo>
                  <a:cubicBezTo>
                    <a:pt x="786" y="465"/>
                    <a:pt x="905" y="620"/>
                    <a:pt x="1013" y="799"/>
                  </a:cubicBezTo>
                  <a:lnTo>
                    <a:pt x="1001" y="775"/>
                  </a:lnTo>
                  <a:lnTo>
                    <a:pt x="1001" y="775"/>
                  </a:lnTo>
                  <a:cubicBezTo>
                    <a:pt x="1060" y="858"/>
                    <a:pt x="1108" y="953"/>
                    <a:pt x="1144" y="1049"/>
                  </a:cubicBezTo>
                  <a:cubicBezTo>
                    <a:pt x="1161" y="1084"/>
                    <a:pt x="1204" y="1106"/>
                    <a:pt x="1244" y="1106"/>
                  </a:cubicBezTo>
                  <a:cubicBezTo>
                    <a:pt x="1259" y="1106"/>
                    <a:pt x="1274" y="1103"/>
                    <a:pt x="1286" y="1096"/>
                  </a:cubicBezTo>
                  <a:cubicBezTo>
                    <a:pt x="1334" y="1072"/>
                    <a:pt x="1358" y="1013"/>
                    <a:pt x="1334" y="965"/>
                  </a:cubicBezTo>
                  <a:cubicBezTo>
                    <a:pt x="1274" y="846"/>
                    <a:pt x="1215" y="715"/>
                    <a:pt x="1132" y="608"/>
                  </a:cubicBezTo>
                  <a:cubicBezTo>
                    <a:pt x="1096" y="549"/>
                    <a:pt x="1048" y="489"/>
                    <a:pt x="1001" y="441"/>
                  </a:cubicBezTo>
                  <a:cubicBezTo>
                    <a:pt x="941" y="382"/>
                    <a:pt x="882" y="322"/>
                    <a:pt x="822" y="275"/>
                  </a:cubicBezTo>
                  <a:cubicBezTo>
                    <a:pt x="715" y="180"/>
                    <a:pt x="584" y="108"/>
                    <a:pt x="453" y="60"/>
                  </a:cubicBezTo>
                  <a:cubicBezTo>
                    <a:pt x="393" y="25"/>
                    <a:pt x="322" y="13"/>
                    <a:pt x="251" y="1"/>
                  </a:cubicBezTo>
                  <a:lnTo>
                    <a:pt x="155" y="1"/>
                  </a:lnTo>
                  <a:cubicBezTo>
                    <a:pt x="120" y="1"/>
                    <a:pt x="72" y="1"/>
                    <a:pt x="36" y="13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rgbClr val="D28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71;p59">
              <a:extLst>
                <a:ext uri="{FF2B5EF4-FFF2-40B4-BE49-F238E27FC236}">
                  <a16:creationId xmlns:a16="http://schemas.microsoft.com/office/drawing/2014/main" id="{F369C632-D9D2-910A-DF30-A3E17A77C015}"/>
                </a:ext>
              </a:extLst>
            </p:cNvPr>
            <p:cNvSpPr/>
            <p:nvPr/>
          </p:nvSpPr>
          <p:spPr>
            <a:xfrm>
              <a:off x="1069397" y="848314"/>
              <a:ext cx="1280631" cy="1193559"/>
            </a:xfrm>
            <a:custGeom>
              <a:avLst/>
              <a:gdLst/>
              <a:ahLst/>
              <a:cxnLst/>
              <a:rect l="l" t="t" r="r" b="b"/>
              <a:pathLst>
                <a:path w="13134" h="12241" extrusionOk="0">
                  <a:moveTo>
                    <a:pt x="7002" y="1"/>
                  </a:moveTo>
                  <a:lnTo>
                    <a:pt x="6990" y="12"/>
                  </a:lnTo>
                  <a:cubicBezTo>
                    <a:pt x="6502" y="12"/>
                    <a:pt x="6002" y="60"/>
                    <a:pt x="5513" y="131"/>
                  </a:cubicBezTo>
                  <a:cubicBezTo>
                    <a:pt x="5132" y="179"/>
                    <a:pt x="4739" y="251"/>
                    <a:pt x="4358" y="310"/>
                  </a:cubicBezTo>
                  <a:lnTo>
                    <a:pt x="4287" y="310"/>
                  </a:lnTo>
                  <a:cubicBezTo>
                    <a:pt x="3954" y="370"/>
                    <a:pt x="3608" y="429"/>
                    <a:pt x="3263" y="477"/>
                  </a:cubicBezTo>
                  <a:lnTo>
                    <a:pt x="3192" y="489"/>
                  </a:lnTo>
                  <a:lnTo>
                    <a:pt x="3120" y="501"/>
                  </a:lnTo>
                  <a:lnTo>
                    <a:pt x="3156" y="501"/>
                  </a:lnTo>
                  <a:cubicBezTo>
                    <a:pt x="2775" y="536"/>
                    <a:pt x="2489" y="572"/>
                    <a:pt x="2239" y="572"/>
                  </a:cubicBezTo>
                  <a:cubicBezTo>
                    <a:pt x="2203" y="572"/>
                    <a:pt x="2180" y="584"/>
                    <a:pt x="2168" y="608"/>
                  </a:cubicBezTo>
                  <a:cubicBezTo>
                    <a:pt x="2156" y="596"/>
                    <a:pt x="2132" y="596"/>
                    <a:pt x="2120" y="596"/>
                  </a:cubicBezTo>
                  <a:cubicBezTo>
                    <a:pt x="2108" y="596"/>
                    <a:pt x="2084" y="596"/>
                    <a:pt x="2072" y="608"/>
                  </a:cubicBezTo>
                  <a:cubicBezTo>
                    <a:pt x="1572" y="882"/>
                    <a:pt x="1144" y="1286"/>
                    <a:pt x="822" y="1763"/>
                  </a:cubicBezTo>
                  <a:cubicBezTo>
                    <a:pt x="525" y="2239"/>
                    <a:pt x="310" y="2763"/>
                    <a:pt x="203" y="3310"/>
                  </a:cubicBezTo>
                  <a:cubicBezTo>
                    <a:pt x="144" y="3584"/>
                    <a:pt x="96" y="3870"/>
                    <a:pt x="72" y="4156"/>
                  </a:cubicBezTo>
                  <a:cubicBezTo>
                    <a:pt x="48" y="4489"/>
                    <a:pt x="48" y="4834"/>
                    <a:pt x="60" y="5168"/>
                  </a:cubicBezTo>
                  <a:cubicBezTo>
                    <a:pt x="60" y="5382"/>
                    <a:pt x="72" y="5608"/>
                    <a:pt x="84" y="5823"/>
                  </a:cubicBezTo>
                  <a:lnTo>
                    <a:pt x="84" y="5846"/>
                  </a:lnTo>
                  <a:lnTo>
                    <a:pt x="84" y="5894"/>
                  </a:lnTo>
                  <a:cubicBezTo>
                    <a:pt x="84" y="6037"/>
                    <a:pt x="108" y="6180"/>
                    <a:pt x="108" y="6311"/>
                  </a:cubicBezTo>
                  <a:cubicBezTo>
                    <a:pt x="120" y="6525"/>
                    <a:pt x="120" y="6716"/>
                    <a:pt x="120" y="6882"/>
                  </a:cubicBezTo>
                  <a:cubicBezTo>
                    <a:pt x="120" y="7061"/>
                    <a:pt x="120" y="7228"/>
                    <a:pt x="108" y="7430"/>
                  </a:cubicBezTo>
                  <a:cubicBezTo>
                    <a:pt x="108" y="7525"/>
                    <a:pt x="96" y="7621"/>
                    <a:pt x="84" y="7728"/>
                  </a:cubicBezTo>
                  <a:cubicBezTo>
                    <a:pt x="36" y="8299"/>
                    <a:pt x="1" y="8894"/>
                    <a:pt x="179" y="9454"/>
                  </a:cubicBezTo>
                  <a:cubicBezTo>
                    <a:pt x="275" y="9728"/>
                    <a:pt x="406" y="9978"/>
                    <a:pt x="572" y="10216"/>
                  </a:cubicBezTo>
                  <a:cubicBezTo>
                    <a:pt x="715" y="10418"/>
                    <a:pt x="882" y="10609"/>
                    <a:pt x="1060" y="10788"/>
                  </a:cubicBezTo>
                  <a:cubicBezTo>
                    <a:pt x="1430" y="11133"/>
                    <a:pt x="1858" y="11419"/>
                    <a:pt x="2311" y="11633"/>
                  </a:cubicBezTo>
                  <a:cubicBezTo>
                    <a:pt x="2787" y="11847"/>
                    <a:pt x="3287" y="12014"/>
                    <a:pt x="3787" y="12109"/>
                  </a:cubicBezTo>
                  <a:cubicBezTo>
                    <a:pt x="4263" y="12193"/>
                    <a:pt x="4739" y="12240"/>
                    <a:pt x="5216" y="12240"/>
                  </a:cubicBezTo>
                  <a:lnTo>
                    <a:pt x="5335" y="12240"/>
                  </a:lnTo>
                  <a:cubicBezTo>
                    <a:pt x="5835" y="12228"/>
                    <a:pt x="6335" y="12169"/>
                    <a:pt x="6823" y="12062"/>
                  </a:cubicBezTo>
                  <a:cubicBezTo>
                    <a:pt x="7383" y="11931"/>
                    <a:pt x="7907" y="11740"/>
                    <a:pt x="8418" y="11502"/>
                  </a:cubicBezTo>
                  <a:cubicBezTo>
                    <a:pt x="8942" y="11264"/>
                    <a:pt x="9419" y="10954"/>
                    <a:pt x="9835" y="10573"/>
                  </a:cubicBezTo>
                  <a:cubicBezTo>
                    <a:pt x="10228" y="10240"/>
                    <a:pt x="10550" y="9823"/>
                    <a:pt x="10776" y="9359"/>
                  </a:cubicBezTo>
                  <a:cubicBezTo>
                    <a:pt x="10835" y="9371"/>
                    <a:pt x="10907" y="9371"/>
                    <a:pt x="10966" y="9371"/>
                  </a:cubicBezTo>
                  <a:cubicBezTo>
                    <a:pt x="11336" y="9371"/>
                    <a:pt x="11693" y="9287"/>
                    <a:pt x="12026" y="9133"/>
                  </a:cubicBezTo>
                  <a:cubicBezTo>
                    <a:pt x="12228" y="9025"/>
                    <a:pt x="12407" y="8906"/>
                    <a:pt x="12574" y="8752"/>
                  </a:cubicBezTo>
                  <a:cubicBezTo>
                    <a:pt x="12729" y="8585"/>
                    <a:pt x="12860" y="8394"/>
                    <a:pt x="12955" y="8192"/>
                  </a:cubicBezTo>
                  <a:cubicBezTo>
                    <a:pt x="13002" y="8085"/>
                    <a:pt x="13038" y="7978"/>
                    <a:pt x="13062" y="7859"/>
                  </a:cubicBezTo>
                  <a:cubicBezTo>
                    <a:pt x="13133" y="7549"/>
                    <a:pt x="13098" y="7216"/>
                    <a:pt x="12979" y="6918"/>
                  </a:cubicBezTo>
                  <a:cubicBezTo>
                    <a:pt x="12812" y="6513"/>
                    <a:pt x="12502" y="6204"/>
                    <a:pt x="12098" y="6049"/>
                  </a:cubicBezTo>
                  <a:cubicBezTo>
                    <a:pt x="12026" y="6025"/>
                    <a:pt x="11943" y="6001"/>
                    <a:pt x="11859" y="5989"/>
                  </a:cubicBezTo>
                  <a:cubicBezTo>
                    <a:pt x="11776" y="5977"/>
                    <a:pt x="11693" y="5966"/>
                    <a:pt x="11597" y="5966"/>
                  </a:cubicBezTo>
                  <a:cubicBezTo>
                    <a:pt x="11407" y="5966"/>
                    <a:pt x="11216" y="6001"/>
                    <a:pt x="11038" y="6073"/>
                  </a:cubicBezTo>
                  <a:cubicBezTo>
                    <a:pt x="10859" y="6132"/>
                    <a:pt x="10693" y="6227"/>
                    <a:pt x="10538" y="6335"/>
                  </a:cubicBezTo>
                  <a:cubicBezTo>
                    <a:pt x="10466" y="6382"/>
                    <a:pt x="10407" y="6430"/>
                    <a:pt x="10335" y="6489"/>
                  </a:cubicBezTo>
                  <a:cubicBezTo>
                    <a:pt x="10359" y="6442"/>
                    <a:pt x="10371" y="6394"/>
                    <a:pt x="10383" y="6347"/>
                  </a:cubicBezTo>
                  <a:cubicBezTo>
                    <a:pt x="10407" y="6227"/>
                    <a:pt x="10443" y="6085"/>
                    <a:pt x="10466" y="5942"/>
                  </a:cubicBezTo>
                  <a:cubicBezTo>
                    <a:pt x="10526" y="5668"/>
                    <a:pt x="10574" y="5382"/>
                    <a:pt x="10609" y="5096"/>
                  </a:cubicBezTo>
                  <a:cubicBezTo>
                    <a:pt x="10669" y="4537"/>
                    <a:pt x="10681" y="3965"/>
                    <a:pt x="10633" y="3406"/>
                  </a:cubicBezTo>
                  <a:cubicBezTo>
                    <a:pt x="10585" y="2858"/>
                    <a:pt x="10454" y="2334"/>
                    <a:pt x="10240" y="1834"/>
                  </a:cubicBezTo>
                  <a:cubicBezTo>
                    <a:pt x="10085" y="1477"/>
                    <a:pt x="9883" y="1155"/>
                    <a:pt x="9609" y="893"/>
                  </a:cubicBezTo>
                  <a:cubicBezTo>
                    <a:pt x="9371" y="655"/>
                    <a:pt x="9085" y="453"/>
                    <a:pt x="8776" y="322"/>
                  </a:cubicBezTo>
                  <a:cubicBezTo>
                    <a:pt x="8454" y="191"/>
                    <a:pt x="8109" y="96"/>
                    <a:pt x="7764" y="48"/>
                  </a:cubicBezTo>
                  <a:cubicBezTo>
                    <a:pt x="7514" y="24"/>
                    <a:pt x="7252" y="1"/>
                    <a:pt x="7002" y="1"/>
                  </a:cubicBez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72;p59">
              <a:extLst>
                <a:ext uri="{FF2B5EF4-FFF2-40B4-BE49-F238E27FC236}">
                  <a16:creationId xmlns:a16="http://schemas.microsoft.com/office/drawing/2014/main" id="{75682B48-1FEB-B606-D711-4628670183B4}"/>
                </a:ext>
              </a:extLst>
            </p:cNvPr>
            <p:cNvSpPr/>
            <p:nvPr/>
          </p:nvSpPr>
          <p:spPr>
            <a:xfrm>
              <a:off x="1097283" y="849484"/>
              <a:ext cx="1013564" cy="650163"/>
            </a:xfrm>
            <a:custGeom>
              <a:avLst/>
              <a:gdLst/>
              <a:ahLst/>
              <a:cxnLst/>
              <a:rect l="l" t="t" r="r" b="b"/>
              <a:pathLst>
                <a:path w="10395" h="6668" extrusionOk="0">
                  <a:moveTo>
                    <a:pt x="6704" y="0"/>
                  </a:moveTo>
                  <a:cubicBezTo>
                    <a:pt x="6216" y="0"/>
                    <a:pt x="5716" y="48"/>
                    <a:pt x="5227" y="119"/>
                  </a:cubicBezTo>
                  <a:cubicBezTo>
                    <a:pt x="4858" y="167"/>
                    <a:pt x="4489" y="227"/>
                    <a:pt x="4120" y="286"/>
                  </a:cubicBezTo>
                  <a:lnTo>
                    <a:pt x="4001" y="286"/>
                  </a:lnTo>
                  <a:cubicBezTo>
                    <a:pt x="3668" y="346"/>
                    <a:pt x="3322" y="405"/>
                    <a:pt x="2977" y="453"/>
                  </a:cubicBezTo>
                  <a:lnTo>
                    <a:pt x="2906" y="465"/>
                  </a:lnTo>
                  <a:lnTo>
                    <a:pt x="2834" y="477"/>
                  </a:lnTo>
                  <a:lnTo>
                    <a:pt x="2870" y="489"/>
                  </a:lnTo>
                  <a:cubicBezTo>
                    <a:pt x="2477" y="524"/>
                    <a:pt x="2179" y="548"/>
                    <a:pt x="1941" y="560"/>
                  </a:cubicBezTo>
                  <a:cubicBezTo>
                    <a:pt x="1917" y="560"/>
                    <a:pt x="1894" y="560"/>
                    <a:pt x="1870" y="584"/>
                  </a:cubicBezTo>
                  <a:cubicBezTo>
                    <a:pt x="1870" y="572"/>
                    <a:pt x="1846" y="572"/>
                    <a:pt x="1834" y="572"/>
                  </a:cubicBezTo>
                  <a:cubicBezTo>
                    <a:pt x="1822" y="572"/>
                    <a:pt x="1798" y="572"/>
                    <a:pt x="1786" y="584"/>
                  </a:cubicBezTo>
                  <a:cubicBezTo>
                    <a:pt x="1286" y="870"/>
                    <a:pt x="858" y="1262"/>
                    <a:pt x="536" y="1751"/>
                  </a:cubicBezTo>
                  <a:cubicBezTo>
                    <a:pt x="298" y="2120"/>
                    <a:pt x="120" y="2513"/>
                    <a:pt x="1" y="2941"/>
                  </a:cubicBezTo>
                  <a:cubicBezTo>
                    <a:pt x="167" y="2763"/>
                    <a:pt x="346" y="2608"/>
                    <a:pt x="548" y="2477"/>
                  </a:cubicBezTo>
                  <a:cubicBezTo>
                    <a:pt x="870" y="2251"/>
                    <a:pt x="1227" y="2084"/>
                    <a:pt x="1596" y="1977"/>
                  </a:cubicBezTo>
                  <a:cubicBezTo>
                    <a:pt x="1604" y="1977"/>
                    <a:pt x="1612" y="1972"/>
                    <a:pt x="1616" y="1972"/>
                  </a:cubicBezTo>
                  <a:cubicBezTo>
                    <a:pt x="1618" y="1972"/>
                    <a:pt x="1620" y="1973"/>
                    <a:pt x="1620" y="1977"/>
                  </a:cubicBezTo>
                  <a:cubicBezTo>
                    <a:pt x="1626" y="1971"/>
                    <a:pt x="1629" y="1968"/>
                    <a:pt x="1630" y="1968"/>
                  </a:cubicBezTo>
                  <a:cubicBezTo>
                    <a:pt x="1632" y="1968"/>
                    <a:pt x="1632" y="1971"/>
                    <a:pt x="1632" y="1977"/>
                  </a:cubicBezTo>
                  <a:cubicBezTo>
                    <a:pt x="1989" y="2191"/>
                    <a:pt x="2370" y="2394"/>
                    <a:pt x="2751" y="2572"/>
                  </a:cubicBezTo>
                  <a:cubicBezTo>
                    <a:pt x="3084" y="2727"/>
                    <a:pt x="3418" y="2870"/>
                    <a:pt x="3775" y="2989"/>
                  </a:cubicBezTo>
                  <a:cubicBezTo>
                    <a:pt x="4120" y="3108"/>
                    <a:pt x="4489" y="3203"/>
                    <a:pt x="4846" y="3263"/>
                  </a:cubicBezTo>
                  <a:cubicBezTo>
                    <a:pt x="5142" y="3312"/>
                    <a:pt x="5438" y="3339"/>
                    <a:pt x="5734" y="3339"/>
                  </a:cubicBezTo>
                  <a:cubicBezTo>
                    <a:pt x="5867" y="3339"/>
                    <a:pt x="6000" y="3333"/>
                    <a:pt x="6132" y="3322"/>
                  </a:cubicBezTo>
                  <a:cubicBezTo>
                    <a:pt x="6275" y="3310"/>
                    <a:pt x="6430" y="3287"/>
                    <a:pt x="6573" y="3263"/>
                  </a:cubicBezTo>
                  <a:cubicBezTo>
                    <a:pt x="6716" y="3227"/>
                    <a:pt x="6847" y="3191"/>
                    <a:pt x="6989" y="3144"/>
                  </a:cubicBezTo>
                  <a:cubicBezTo>
                    <a:pt x="7085" y="3096"/>
                    <a:pt x="7192" y="3060"/>
                    <a:pt x="7287" y="3001"/>
                  </a:cubicBezTo>
                  <a:cubicBezTo>
                    <a:pt x="7382" y="2953"/>
                    <a:pt x="7478" y="2906"/>
                    <a:pt x="7561" y="2846"/>
                  </a:cubicBezTo>
                  <a:cubicBezTo>
                    <a:pt x="7564" y="2843"/>
                    <a:pt x="7568" y="2841"/>
                    <a:pt x="7571" y="2841"/>
                  </a:cubicBezTo>
                  <a:cubicBezTo>
                    <a:pt x="7580" y="2841"/>
                    <a:pt x="7588" y="2850"/>
                    <a:pt x="7597" y="2858"/>
                  </a:cubicBezTo>
                  <a:lnTo>
                    <a:pt x="7609" y="2858"/>
                  </a:lnTo>
                  <a:cubicBezTo>
                    <a:pt x="7621" y="2858"/>
                    <a:pt x="7621" y="2858"/>
                    <a:pt x="7621" y="2870"/>
                  </a:cubicBezTo>
                  <a:cubicBezTo>
                    <a:pt x="7692" y="3108"/>
                    <a:pt x="7775" y="3346"/>
                    <a:pt x="7894" y="3560"/>
                  </a:cubicBezTo>
                  <a:cubicBezTo>
                    <a:pt x="7966" y="3715"/>
                    <a:pt x="8073" y="3858"/>
                    <a:pt x="8192" y="3977"/>
                  </a:cubicBezTo>
                  <a:cubicBezTo>
                    <a:pt x="8228" y="4025"/>
                    <a:pt x="8263" y="4060"/>
                    <a:pt x="8299" y="4096"/>
                  </a:cubicBezTo>
                  <a:cubicBezTo>
                    <a:pt x="8347" y="4120"/>
                    <a:pt x="8383" y="4156"/>
                    <a:pt x="8430" y="4180"/>
                  </a:cubicBezTo>
                  <a:cubicBezTo>
                    <a:pt x="8466" y="4203"/>
                    <a:pt x="8513" y="4227"/>
                    <a:pt x="8549" y="4251"/>
                  </a:cubicBezTo>
                  <a:cubicBezTo>
                    <a:pt x="8585" y="4263"/>
                    <a:pt x="8621" y="4275"/>
                    <a:pt x="8668" y="4287"/>
                  </a:cubicBezTo>
                  <a:cubicBezTo>
                    <a:pt x="8692" y="4299"/>
                    <a:pt x="8728" y="4310"/>
                    <a:pt x="8764" y="4310"/>
                  </a:cubicBezTo>
                  <a:cubicBezTo>
                    <a:pt x="8764" y="4322"/>
                    <a:pt x="8775" y="4322"/>
                    <a:pt x="8775" y="4334"/>
                  </a:cubicBezTo>
                  <a:cubicBezTo>
                    <a:pt x="8787" y="4334"/>
                    <a:pt x="8799" y="4346"/>
                    <a:pt x="8799" y="4358"/>
                  </a:cubicBezTo>
                  <a:cubicBezTo>
                    <a:pt x="8787" y="4453"/>
                    <a:pt x="8775" y="4561"/>
                    <a:pt x="8775" y="4656"/>
                  </a:cubicBezTo>
                  <a:cubicBezTo>
                    <a:pt x="8764" y="4834"/>
                    <a:pt x="8764" y="5025"/>
                    <a:pt x="8775" y="5215"/>
                  </a:cubicBezTo>
                  <a:cubicBezTo>
                    <a:pt x="8787" y="5406"/>
                    <a:pt x="8811" y="5596"/>
                    <a:pt x="8847" y="5787"/>
                  </a:cubicBezTo>
                  <a:cubicBezTo>
                    <a:pt x="8883" y="5954"/>
                    <a:pt x="8942" y="6108"/>
                    <a:pt x="9014" y="6263"/>
                  </a:cubicBezTo>
                  <a:cubicBezTo>
                    <a:pt x="9061" y="6346"/>
                    <a:pt x="9109" y="6418"/>
                    <a:pt x="9168" y="6477"/>
                  </a:cubicBezTo>
                  <a:cubicBezTo>
                    <a:pt x="9204" y="6525"/>
                    <a:pt x="9252" y="6561"/>
                    <a:pt x="9311" y="6596"/>
                  </a:cubicBezTo>
                  <a:cubicBezTo>
                    <a:pt x="9347" y="6620"/>
                    <a:pt x="9383" y="6644"/>
                    <a:pt x="9430" y="6656"/>
                  </a:cubicBezTo>
                  <a:cubicBezTo>
                    <a:pt x="9454" y="6668"/>
                    <a:pt x="9490" y="6668"/>
                    <a:pt x="9514" y="6668"/>
                  </a:cubicBezTo>
                  <a:lnTo>
                    <a:pt x="9597" y="6668"/>
                  </a:lnTo>
                  <a:cubicBezTo>
                    <a:pt x="9621" y="6668"/>
                    <a:pt x="9656" y="6656"/>
                    <a:pt x="9680" y="6644"/>
                  </a:cubicBezTo>
                  <a:cubicBezTo>
                    <a:pt x="9716" y="6608"/>
                    <a:pt x="9752" y="6573"/>
                    <a:pt x="9787" y="6537"/>
                  </a:cubicBezTo>
                  <a:cubicBezTo>
                    <a:pt x="9859" y="6466"/>
                    <a:pt x="9918" y="6394"/>
                    <a:pt x="9966" y="6311"/>
                  </a:cubicBezTo>
                  <a:cubicBezTo>
                    <a:pt x="10037" y="6180"/>
                    <a:pt x="10109" y="6049"/>
                    <a:pt x="10157" y="5918"/>
                  </a:cubicBezTo>
                  <a:cubicBezTo>
                    <a:pt x="10180" y="5870"/>
                    <a:pt x="10192" y="5823"/>
                    <a:pt x="10216" y="5775"/>
                  </a:cubicBezTo>
                  <a:cubicBezTo>
                    <a:pt x="10252" y="5561"/>
                    <a:pt x="10288" y="5334"/>
                    <a:pt x="10311" y="5096"/>
                  </a:cubicBezTo>
                  <a:cubicBezTo>
                    <a:pt x="10383" y="4537"/>
                    <a:pt x="10395" y="3965"/>
                    <a:pt x="10347" y="3406"/>
                  </a:cubicBezTo>
                  <a:cubicBezTo>
                    <a:pt x="10299" y="2858"/>
                    <a:pt x="10157" y="2322"/>
                    <a:pt x="9954" y="1822"/>
                  </a:cubicBezTo>
                  <a:cubicBezTo>
                    <a:pt x="9799" y="1477"/>
                    <a:pt x="9585" y="1155"/>
                    <a:pt x="9323" y="881"/>
                  </a:cubicBezTo>
                  <a:cubicBezTo>
                    <a:pt x="9085" y="643"/>
                    <a:pt x="8799" y="453"/>
                    <a:pt x="8490" y="322"/>
                  </a:cubicBezTo>
                  <a:cubicBezTo>
                    <a:pt x="8168" y="179"/>
                    <a:pt x="7823" y="84"/>
                    <a:pt x="7478" y="48"/>
                  </a:cubicBezTo>
                  <a:cubicBezTo>
                    <a:pt x="7216" y="12"/>
                    <a:pt x="6966" y="0"/>
                    <a:pt x="6704" y="0"/>
                  </a:cubicBez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73;p59">
              <a:extLst>
                <a:ext uri="{FF2B5EF4-FFF2-40B4-BE49-F238E27FC236}">
                  <a16:creationId xmlns:a16="http://schemas.microsoft.com/office/drawing/2014/main" id="{78A95E1B-E2AD-8084-0867-8BEF22B1ED1B}"/>
                </a:ext>
              </a:extLst>
            </p:cNvPr>
            <p:cNvSpPr/>
            <p:nvPr/>
          </p:nvSpPr>
          <p:spPr>
            <a:xfrm>
              <a:off x="2069017" y="1464735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74;p59">
              <a:extLst>
                <a:ext uri="{FF2B5EF4-FFF2-40B4-BE49-F238E27FC236}">
                  <a16:creationId xmlns:a16="http://schemas.microsoft.com/office/drawing/2014/main" id="{9E443ACC-07AC-496D-40D6-AFE80AEA1B87}"/>
                </a:ext>
              </a:extLst>
            </p:cNvPr>
            <p:cNvSpPr/>
            <p:nvPr/>
          </p:nvSpPr>
          <p:spPr>
            <a:xfrm>
              <a:off x="1365422" y="1101435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75;p59">
              <a:extLst>
                <a:ext uri="{FF2B5EF4-FFF2-40B4-BE49-F238E27FC236}">
                  <a16:creationId xmlns:a16="http://schemas.microsoft.com/office/drawing/2014/main" id="{8E4BFA86-42F7-D1F6-6C7D-EF5A2B1AC495}"/>
                </a:ext>
              </a:extLst>
            </p:cNvPr>
            <p:cNvSpPr/>
            <p:nvPr/>
          </p:nvSpPr>
          <p:spPr>
            <a:xfrm>
              <a:off x="2140976" y="1489111"/>
              <a:ext cx="61623" cy="218119"/>
            </a:xfrm>
            <a:custGeom>
              <a:avLst/>
              <a:gdLst/>
              <a:ahLst/>
              <a:cxnLst/>
              <a:rect l="l" t="t" r="r" b="b"/>
              <a:pathLst>
                <a:path w="632" h="2237" extrusionOk="0">
                  <a:moveTo>
                    <a:pt x="143" y="1"/>
                  </a:moveTo>
                  <a:cubicBezTo>
                    <a:pt x="107" y="1"/>
                    <a:pt x="84" y="13"/>
                    <a:pt x="72" y="36"/>
                  </a:cubicBezTo>
                  <a:lnTo>
                    <a:pt x="60" y="25"/>
                  </a:lnTo>
                  <a:cubicBezTo>
                    <a:pt x="24" y="60"/>
                    <a:pt x="24" y="120"/>
                    <a:pt x="60" y="167"/>
                  </a:cubicBezTo>
                  <a:cubicBezTo>
                    <a:pt x="107" y="215"/>
                    <a:pt x="155" y="263"/>
                    <a:pt x="203" y="310"/>
                  </a:cubicBezTo>
                  <a:cubicBezTo>
                    <a:pt x="262" y="394"/>
                    <a:pt x="310" y="477"/>
                    <a:pt x="357" y="560"/>
                  </a:cubicBezTo>
                  <a:cubicBezTo>
                    <a:pt x="393" y="668"/>
                    <a:pt x="417" y="775"/>
                    <a:pt x="441" y="882"/>
                  </a:cubicBezTo>
                  <a:cubicBezTo>
                    <a:pt x="453" y="1025"/>
                    <a:pt x="453" y="1156"/>
                    <a:pt x="441" y="1299"/>
                  </a:cubicBezTo>
                  <a:cubicBezTo>
                    <a:pt x="441" y="1287"/>
                    <a:pt x="441" y="1287"/>
                    <a:pt x="441" y="1275"/>
                  </a:cubicBezTo>
                  <a:cubicBezTo>
                    <a:pt x="417" y="1430"/>
                    <a:pt x="381" y="1572"/>
                    <a:pt x="322" y="1703"/>
                  </a:cubicBezTo>
                  <a:cubicBezTo>
                    <a:pt x="274" y="1811"/>
                    <a:pt x="215" y="1918"/>
                    <a:pt x="155" y="2001"/>
                  </a:cubicBezTo>
                  <a:cubicBezTo>
                    <a:pt x="107" y="2049"/>
                    <a:pt x="72" y="2096"/>
                    <a:pt x="24" y="2144"/>
                  </a:cubicBezTo>
                  <a:cubicBezTo>
                    <a:pt x="0" y="2168"/>
                    <a:pt x="0" y="2203"/>
                    <a:pt x="24" y="2227"/>
                  </a:cubicBezTo>
                  <a:cubicBezTo>
                    <a:pt x="36" y="2233"/>
                    <a:pt x="51" y="2236"/>
                    <a:pt x="66" y="2236"/>
                  </a:cubicBezTo>
                  <a:cubicBezTo>
                    <a:pt x="81" y="2236"/>
                    <a:pt x="95" y="2233"/>
                    <a:pt x="107" y="2227"/>
                  </a:cubicBezTo>
                  <a:cubicBezTo>
                    <a:pt x="250" y="2084"/>
                    <a:pt x="369" y="1930"/>
                    <a:pt x="453" y="1751"/>
                  </a:cubicBezTo>
                  <a:cubicBezTo>
                    <a:pt x="548" y="1560"/>
                    <a:pt x="607" y="1358"/>
                    <a:pt x="619" y="1144"/>
                  </a:cubicBezTo>
                  <a:cubicBezTo>
                    <a:pt x="631" y="1049"/>
                    <a:pt x="631" y="941"/>
                    <a:pt x="619" y="846"/>
                  </a:cubicBezTo>
                  <a:cubicBezTo>
                    <a:pt x="619" y="739"/>
                    <a:pt x="596" y="644"/>
                    <a:pt x="560" y="548"/>
                  </a:cubicBezTo>
                  <a:cubicBezTo>
                    <a:pt x="536" y="441"/>
                    <a:pt x="488" y="358"/>
                    <a:pt x="429" y="263"/>
                  </a:cubicBezTo>
                  <a:cubicBezTo>
                    <a:pt x="405" y="227"/>
                    <a:pt x="369" y="179"/>
                    <a:pt x="334" y="144"/>
                  </a:cubicBezTo>
                  <a:cubicBezTo>
                    <a:pt x="298" y="108"/>
                    <a:pt x="250" y="72"/>
                    <a:pt x="215" y="36"/>
                  </a:cubicBezTo>
                  <a:lnTo>
                    <a:pt x="191" y="25"/>
                  </a:lnTo>
                  <a:cubicBezTo>
                    <a:pt x="179" y="13"/>
                    <a:pt x="155" y="1"/>
                    <a:pt x="143" y="1"/>
                  </a:cubicBezTo>
                  <a:close/>
                </a:path>
              </a:pathLst>
            </a:custGeom>
            <a:solidFill>
              <a:srgbClr val="D28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76;p59">
              <a:extLst>
                <a:ext uri="{FF2B5EF4-FFF2-40B4-BE49-F238E27FC236}">
                  <a16:creationId xmlns:a16="http://schemas.microsoft.com/office/drawing/2014/main" id="{A5D44A2C-D082-725B-44D4-2130CC85B4AA}"/>
                </a:ext>
              </a:extLst>
            </p:cNvPr>
            <p:cNvSpPr/>
            <p:nvPr/>
          </p:nvSpPr>
          <p:spPr>
            <a:xfrm>
              <a:off x="2139123" y="1467075"/>
              <a:ext cx="151718" cy="35784"/>
            </a:xfrm>
            <a:custGeom>
              <a:avLst/>
              <a:gdLst/>
              <a:ahLst/>
              <a:cxnLst/>
              <a:rect l="l" t="t" r="r" b="b"/>
              <a:pathLst>
                <a:path w="1556" h="367" extrusionOk="0">
                  <a:moveTo>
                    <a:pt x="603" y="1"/>
                  </a:moveTo>
                  <a:cubicBezTo>
                    <a:pt x="531" y="1"/>
                    <a:pt x="460" y="12"/>
                    <a:pt x="388" y="24"/>
                  </a:cubicBezTo>
                  <a:cubicBezTo>
                    <a:pt x="317" y="36"/>
                    <a:pt x="257" y="60"/>
                    <a:pt x="198" y="96"/>
                  </a:cubicBezTo>
                  <a:cubicBezTo>
                    <a:pt x="174" y="108"/>
                    <a:pt x="150" y="132"/>
                    <a:pt x="126" y="143"/>
                  </a:cubicBezTo>
                  <a:cubicBezTo>
                    <a:pt x="103" y="167"/>
                    <a:pt x="79" y="191"/>
                    <a:pt x="55" y="227"/>
                  </a:cubicBezTo>
                  <a:cubicBezTo>
                    <a:pt x="0" y="282"/>
                    <a:pt x="58" y="357"/>
                    <a:pt x="119" y="357"/>
                  </a:cubicBezTo>
                  <a:cubicBezTo>
                    <a:pt x="138" y="357"/>
                    <a:pt x="157" y="351"/>
                    <a:pt x="174" y="334"/>
                  </a:cubicBezTo>
                  <a:lnTo>
                    <a:pt x="245" y="274"/>
                  </a:lnTo>
                  <a:cubicBezTo>
                    <a:pt x="281" y="251"/>
                    <a:pt x="305" y="239"/>
                    <a:pt x="329" y="215"/>
                  </a:cubicBezTo>
                  <a:cubicBezTo>
                    <a:pt x="400" y="191"/>
                    <a:pt x="460" y="167"/>
                    <a:pt x="519" y="155"/>
                  </a:cubicBezTo>
                  <a:cubicBezTo>
                    <a:pt x="638" y="132"/>
                    <a:pt x="746" y="132"/>
                    <a:pt x="853" y="132"/>
                  </a:cubicBezTo>
                  <a:cubicBezTo>
                    <a:pt x="984" y="143"/>
                    <a:pt x="1115" y="167"/>
                    <a:pt x="1246" y="215"/>
                  </a:cubicBezTo>
                  <a:cubicBezTo>
                    <a:pt x="1317" y="239"/>
                    <a:pt x="1388" y="274"/>
                    <a:pt x="1460" y="322"/>
                  </a:cubicBezTo>
                  <a:lnTo>
                    <a:pt x="1508" y="358"/>
                  </a:lnTo>
                  <a:cubicBezTo>
                    <a:pt x="1513" y="364"/>
                    <a:pt x="1522" y="367"/>
                    <a:pt x="1531" y="367"/>
                  </a:cubicBezTo>
                  <a:cubicBezTo>
                    <a:pt x="1540" y="367"/>
                    <a:pt x="1549" y="364"/>
                    <a:pt x="1555" y="358"/>
                  </a:cubicBezTo>
                  <a:cubicBezTo>
                    <a:pt x="1555" y="346"/>
                    <a:pt x="1555" y="322"/>
                    <a:pt x="1555" y="322"/>
                  </a:cubicBezTo>
                  <a:cubicBezTo>
                    <a:pt x="1448" y="239"/>
                    <a:pt x="1341" y="179"/>
                    <a:pt x="1234" y="132"/>
                  </a:cubicBezTo>
                  <a:cubicBezTo>
                    <a:pt x="1103" y="72"/>
                    <a:pt x="960" y="24"/>
                    <a:pt x="817" y="12"/>
                  </a:cubicBezTo>
                  <a:cubicBezTo>
                    <a:pt x="746" y="1"/>
                    <a:pt x="686" y="1"/>
                    <a:pt x="615" y="1"/>
                  </a:cubicBezTo>
                  <a:close/>
                </a:path>
              </a:pathLst>
            </a:custGeom>
            <a:solidFill>
              <a:srgbClr val="D28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77;p59">
              <a:extLst>
                <a:ext uri="{FF2B5EF4-FFF2-40B4-BE49-F238E27FC236}">
                  <a16:creationId xmlns:a16="http://schemas.microsoft.com/office/drawing/2014/main" id="{3B2951F6-6B41-63B1-1805-767A9F3BDE46}"/>
                </a:ext>
              </a:extLst>
            </p:cNvPr>
            <p:cNvSpPr/>
            <p:nvPr/>
          </p:nvSpPr>
          <p:spPr>
            <a:xfrm>
              <a:off x="1233108" y="3484728"/>
              <a:ext cx="506246" cy="1000791"/>
            </a:xfrm>
            <a:custGeom>
              <a:avLst/>
              <a:gdLst/>
              <a:ahLst/>
              <a:cxnLst/>
              <a:rect l="l" t="t" r="r" b="b"/>
              <a:pathLst>
                <a:path w="5192" h="10264" extrusionOk="0">
                  <a:moveTo>
                    <a:pt x="1536" y="1"/>
                  </a:moveTo>
                  <a:cubicBezTo>
                    <a:pt x="1513" y="1"/>
                    <a:pt x="1489" y="12"/>
                    <a:pt x="1465" y="24"/>
                  </a:cubicBezTo>
                  <a:cubicBezTo>
                    <a:pt x="1453" y="48"/>
                    <a:pt x="1441" y="72"/>
                    <a:pt x="1441" y="96"/>
                  </a:cubicBezTo>
                  <a:cubicBezTo>
                    <a:pt x="1465" y="1167"/>
                    <a:pt x="1417" y="2239"/>
                    <a:pt x="1322" y="3299"/>
                  </a:cubicBezTo>
                  <a:cubicBezTo>
                    <a:pt x="1275" y="3822"/>
                    <a:pt x="1215" y="4358"/>
                    <a:pt x="1132" y="4858"/>
                  </a:cubicBezTo>
                  <a:lnTo>
                    <a:pt x="1132" y="4846"/>
                  </a:lnTo>
                  <a:cubicBezTo>
                    <a:pt x="965" y="5918"/>
                    <a:pt x="715" y="6978"/>
                    <a:pt x="370" y="8013"/>
                  </a:cubicBezTo>
                  <a:cubicBezTo>
                    <a:pt x="262" y="8335"/>
                    <a:pt x="143" y="8644"/>
                    <a:pt x="12" y="8942"/>
                  </a:cubicBezTo>
                  <a:cubicBezTo>
                    <a:pt x="1" y="8990"/>
                    <a:pt x="24" y="9049"/>
                    <a:pt x="72" y="9061"/>
                  </a:cubicBezTo>
                  <a:cubicBezTo>
                    <a:pt x="262" y="9371"/>
                    <a:pt x="501" y="9633"/>
                    <a:pt x="798" y="9847"/>
                  </a:cubicBezTo>
                  <a:cubicBezTo>
                    <a:pt x="1108" y="10073"/>
                    <a:pt x="1489" y="10216"/>
                    <a:pt x="1870" y="10264"/>
                  </a:cubicBezTo>
                  <a:lnTo>
                    <a:pt x="1965" y="10264"/>
                  </a:lnTo>
                  <a:cubicBezTo>
                    <a:pt x="1989" y="10252"/>
                    <a:pt x="2013" y="10240"/>
                    <a:pt x="2025" y="10216"/>
                  </a:cubicBezTo>
                  <a:cubicBezTo>
                    <a:pt x="2620" y="9418"/>
                    <a:pt x="3120" y="8549"/>
                    <a:pt x="3501" y="7632"/>
                  </a:cubicBezTo>
                  <a:cubicBezTo>
                    <a:pt x="3918" y="6680"/>
                    <a:pt x="4263" y="5692"/>
                    <a:pt x="4525" y="4680"/>
                  </a:cubicBezTo>
                  <a:cubicBezTo>
                    <a:pt x="4775" y="3763"/>
                    <a:pt x="4989" y="2787"/>
                    <a:pt x="5156" y="1775"/>
                  </a:cubicBezTo>
                  <a:cubicBezTo>
                    <a:pt x="5168" y="1727"/>
                    <a:pt x="5168" y="1679"/>
                    <a:pt x="5180" y="1632"/>
                  </a:cubicBezTo>
                  <a:lnTo>
                    <a:pt x="5180" y="1608"/>
                  </a:lnTo>
                  <a:cubicBezTo>
                    <a:pt x="5192" y="1584"/>
                    <a:pt x="5180" y="1560"/>
                    <a:pt x="5180" y="1536"/>
                  </a:cubicBezTo>
                  <a:cubicBezTo>
                    <a:pt x="5156" y="1513"/>
                    <a:pt x="5144" y="1489"/>
                    <a:pt x="5120" y="1489"/>
                  </a:cubicBezTo>
                  <a:lnTo>
                    <a:pt x="5085" y="1489"/>
                  </a:lnTo>
                  <a:cubicBezTo>
                    <a:pt x="5073" y="1489"/>
                    <a:pt x="5049" y="1489"/>
                    <a:pt x="5037" y="1501"/>
                  </a:cubicBezTo>
                  <a:cubicBezTo>
                    <a:pt x="5013" y="1513"/>
                    <a:pt x="5001" y="1536"/>
                    <a:pt x="4989" y="1560"/>
                  </a:cubicBezTo>
                  <a:lnTo>
                    <a:pt x="4942" y="1858"/>
                  </a:lnTo>
                  <a:cubicBezTo>
                    <a:pt x="4906" y="1810"/>
                    <a:pt x="4882" y="1775"/>
                    <a:pt x="4834" y="1727"/>
                  </a:cubicBezTo>
                  <a:cubicBezTo>
                    <a:pt x="4739" y="1632"/>
                    <a:pt x="4632" y="1525"/>
                    <a:pt x="4501" y="1441"/>
                  </a:cubicBezTo>
                  <a:cubicBezTo>
                    <a:pt x="4227" y="1239"/>
                    <a:pt x="3930" y="1072"/>
                    <a:pt x="3608" y="929"/>
                  </a:cubicBezTo>
                  <a:cubicBezTo>
                    <a:pt x="3310" y="786"/>
                    <a:pt x="2989" y="679"/>
                    <a:pt x="2656" y="608"/>
                  </a:cubicBezTo>
                  <a:cubicBezTo>
                    <a:pt x="2501" y="572"/>
                    <a:pt x="2358" y="560"/>
                    <a:pt x="2203" y="560"/>
                  </a:cubicBezTo>
                  <a:lnTo>
                    <a:pt x="2191" y="560"/>
                  </a:lnTo>
                  <a:cubicBezTo>
                    <a:pt x="2072" y="560"/>
                    <a:pt x="1953" y="572"/>
                    <a:pt x="1834" y="608"/>
                  </a:cubicBezTo>
                  <a:cubicBezTo>
                    <a:pt x="1786" y="632"/>
                    <a:pt x="1739" y="655"/>
                    <a:pt x="1691" y="679"/>
                  </a:cubicBezTo>
                  <a:cubicBezTo>
                    <a:pt x="1667" y="691"/>
                    <a:pt x="1656" y="703"/>
                    <a:pt x="1632" y="715"/>
                  </a:cubicBezTo>
                  <a:lnTo>
                    <a:pt x="1632" y="108"/>
                  </a:lnTo>
                  <a:cubicBezTo>
                    <a:pt x="1632" y="48"/>
                    <a:pt x="1596" y="12"/>
                    <a:pt x="1536" y="1"/>
                  </a:cubicBezTo>
                  <a:close/>
                </a:path>
              </a:pathLst>
            </a:custGeom>
            <a:solidFill>
              <a:srgbClr val="DB8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78;p59">
              <a:extLst>
                <a:ext uri="{FF2B5EF4-FFF2-40B4-BE49-F238E27FC236}">
                  <a16:creationId xmlns:a16="http://schemas.microsoft.com/office/drawing/2014/main" id="{1D688F89-D970-6CD9-996A-634E25D50214}"/>
                </a:ext>
              </a:extLst>
            </p:cNvPr>
            <p:cNvSpPr/>
            <p:nvPr/>
          </p:nvSpPr>
          <p:spPr>
            <a:xfrm>
              <a:off x="1283030" y="3235118"/>
              <a:ext cx="543395" cy="412251"/>
            </a:xfrm>
            <a:custGeom>
              <a:avLst/>
              <a:gdLst/>
              <a:ahLst/>
              <a:cxnLst/>
              <a:rect l="l" t="t" r="r" b="b"/>
              <a:pathLst>
                <a:path w="5573" h="4228" extrusionOk="0">
                  <a:moveTo>
                    <a:pt x="643" y="1"/>
                  </a:moveTo>
                  <a:cubicBezTo>
                    <a:pt x="620" y="13"/>
                    <a:pt x="596" y="25"/>
                    <a:pt x="584" y="48"/>
                  </a:cubicBezTo>
                  <a:cubicBezTo>
                    <a:pt x="405" y="453"/>
                    <a:pt x="262" y="882"/>
                    <a:pt x="155" y="1310"/>
                  </a:cubicBezTo>
                  <a:cubicBezTo>
                    <a:pt x="48" y="1751"/>
                    <a:pt x="1" y="2191"/>
                    <a:pt x="1" y="2644"/>
                  </a:cubicBezTo>
                  <a:cubicBezTo>
                    <a:pt x="36" y="2692"/>
                    <a:pt x="72" y="2751"/>
                    <a:pt x="108" y="2811"/>
                  </a:cubicBezTo>
                  <a:cubicBezTo>
                    <a:pt x="596" y="3120"/>
                    <a:pt x="1108" y="3382"/>
                    <a:pt x="1644" y="3608"/>
                  </a:cubicBezTo>
                  <a:cubicBezTo>
                    <a:pt x="1906" y="3727"/>
                    <a:pt x="2179" y="3823"/>
                    <a:pt x="2453" y="3906"/>
                  </a:cubicBezTo>
                  <a:cubicBezTo>
                    <a:pt x="2679" y="3977"/>
                    <a:pt x="2918" y="4037"/>
                    <a:pt x="3215" y="4085"/>
                  </a:cubicBezTo>
                  <a:cubicBezTo>
                    <a:pt x="3489" y="4144"/>
                    <a:pt x="3727" y="4180"/>
                    <a:pt x="3941" y="4204"/>
                  </a:cubicBezTo>
                  <a:cubicBezTo>
                    <a:pt x="4084" y="4216"/>
                    <a:pt x="4215" y="4227"/>
                    <a:pt x="4334" y="4227"/>
                  </a:cubicBezTo>
                  <a:cubicBezTo>
                    <a:pt x="4453" y="4227"/>
                    <a:pt x="4573" y="4216"/>
                    <a:pt x="4692" y="4204"/>
                  </a:cubicBezTo>
                  <a:cubicBezTo>
                    <a:pt x="4799" y="4192"/>
                    <a:pt x="4906" y="4168"/>
                    <a:pt x="5013" y="4132"/>
                  </a:cubicBezTo>
                  <a:cubicBezTo>
                    <a:pt x="5061" y="4108"/>
                    <a:pt x="5108" y="4096"/>
                    <a:pt x="5156" y="4073"/>
                  </a:cubicBezTo>
                  <a:cubicBezTo>
                    <a:pt x="5192" y="4049"/>
                    <a:pt x="5239" y="4025"/>
                    <a:pt x="5263" y="3989"/>
                  </a:cubicBezTo>
                  <a:cubicBezTo>
                    <a:pt x="5335" y="3930"/>
                    <a:pt x="5394" y="3870"/>
                    <a:pt x="5430" y="3787"/>
                  </a:cubicBezTo>
                  <a:cubicBezTo>
                    <a:pt x="5465" y="3715"/>
                    <a:pt x="5501" y="3632"/>
                    <a:pt x="5525" y="3549"/>
                  </a:cubicBezTo>
                  <a:cubicBezTo>
                    <a:pt x="5561" y="3358"/>
                    <a:pt x="5573" y="3168"/>
                    <a:pt x="5549" y="2977"/>
                  </a:cubicBezTo>
                  <a:cubicBezTo>
                    <a:pt x="5537" y="2787"/>
                    <a:pt x="5513" y="2596"/>
                    <a:pt x="5477" y="2406"/>
                  </a:cubicBezTo>
                  <a:cubicBezTo>
                    <a:pt x="5454" y="2322"/>
                    <a:pt x="5442" y="2239"/>
                    <a:pt x="5430" y="2156"/>
                  </a:cubicBezTo>
                  <a:lnTo>
                    <a:pt x="5418" y="2084"/>
                  </a:lnTo>
                  <a:cubicBezTo>
                    <a:pt x="5406" y="2025"/>
                    <a:pt x="5394" y="1965"/>
                    <a:pt x="5370" y="1906"/>
                  </a:cubicBezTo>
                  <a:cubicBezTo>
                    <a:pt x="5323" y="1691"/>
                    <a:pt x="5215" y="1489"/>
                    <a:pt x="5073" y="1322"/>
                  </a:cubicBezTo>
                  <a:cubicBezTo>
                    <a:pt x="4942" y="1168"/>
                    <a:pt x="4775" y="1037"/>
                    <a:pt x="4596" y="929"/>
                  </a:cubicBezTo>
                  <a:cubicBezTo>
                    <a:pt x="4406" y="822"/>
                    <a:pt x="4215" y="739"/>
                    <a:pt x="4001" y="667"/>
                  </a:cubicBezTo>
                  <a:cubicBezTo>
                    <a:pt x="3799" y="608"/>
                    <a:pt x="3584" y="548"/>
                    <a:pt x="3370" y="501"/>
                  </a:cubicBezTo>
                  <a:cubicBezTo>
                    <a:pt x="3227" y="465"/>
                    <a:pt x="3072" y="429"/>
                    <a:pt x="2918" y="394"/>
                  </a:cubicBezTo>
                  <a:lnTo>
                    <a:pt x="2501" y="310"/>
                  </a:lnTo>
                  <a:cubicBezTo>
                    <a:pt x="2036" y="191"/>
                    <a:pt x="1560" y="132"/>
                    <a:pt x="1084" y="120"/>
                  </a:cubicBezTo>
                  <a:cubicBezTo>
                    <a:pt x="965" y="120"/>
                    <a:pt x="858" y="120"/>
                    <a:pt x="751" y="132"/>
                  </a:cubicBezTo>
                  <a:cubicBezTo>
                    <a:pt x="763" y="120"/>
                    <a:pt x="763" y="96"/>
                    <a:pt x="751" y="72"/>
                  </a:cubicBezTo>
                  <a:cubicBezTo>
                    <a:pt x="751" y="48"/>
                    <a:pt x="739" y="25"/>
                    <a:pt x="715" y="13"/>
                  </a:cubicBezTo>
                  <a:cubicBezTo>
                    <a:pt x="691" y="13"/>
                    <a:pt x="679" y="1"/>
                    <a:pt x="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79;p59">
              <a:extLst>
                <a:ext uri="{FF2B5EF4-FFF2-40B4-BE49-F238E27FC236}">
                  <a16:creationId xmlns:a16="http://schemas.microsoft.com/office/drawing/2014/main" id="{A2687757-2784-4FEB-4A95-7361A0B175C9}"/>
                </a:ext>
              </a:extLst>
            </p:cNvPr>
            <p:cNvSpPr/>
            <p:nvPr/>
          </p:nvSpPr>
          <p:spPr>
            <a:xfrm>
              <a:off x="1544246" y="3314096"/>
              <a:ext cx="62793" cy="314941"/>
            </a:xfrm>
            <a:custGeom>
              <a:avLst/>
              <a:gdLst/>
              <a:ahLst/>
              <a:cxnLst/>
              <a:rect l="l" t="t" r="r" b="b"/>
              <a:pathLst>
                <a:path w="644" h="3230" extrusionOk="0">
                  <a:moveTo>
                    <a:pt x="548" y="0"/>
                  </a:moveTo>
                  <a:lnTo>
                    <a:pt x="536" y="12"/>
                  </a:lnTo>
                  <a:cubicBezTo>
                    <a:pt x="512" y="12"/>
                    <a:pt x="489" y="24"/>
                    <a:pt x="477" y="36"/>
                  </a:cubicBezTo>
                  <a:cubicBezTo>
                    <a:pt x="453" y="60"/>
                    <a:pt x="453" y="84"/>
                    <a:pt x="453" y="108"/>
                  </a:cubicBezTo>
                  <a:lnTo>
                    <a:pt x="441" y="322"/>
                  </a:lnTo>
                  <a:cubicBezTo>
                    <a:pt x="358" y="1251"/>
                    <a:pt x="215" y="2191"/>
                    <a:pt x="12" y="3108"/>
                  </a:cubicBezTo>
                  <a:cubicBezTo>
                    <a:pt x="0" y="3167"/>
                    <a:pt x="36" y="3215"/>
                    <a:pt x="96" y="3227"/>
                  </a:cubicBezTo>
                  <a:cubicBezTo>
                    <a:pt x="102" y="3228"/>
                    <a:pt x="108" y="3229"/>
                    <a:pt x="114" y="3229"/>
                  </a:cubicBezTo>
                  <a:cubicBezTo>
                    <a:pt x="155" y="3229"/>
                    <a:pt x="192" y="3195"/>
                    <a:pt x="203" y="3144"/>
                  </a:cubicBezTo>
                  <a:cubicBezTo>
                    <a:pt x="429" y="2143"/>
                    <a:pt x="572" y="1120"/>
                    <a:pt x="643" y="96"/>
                  </a:cubicBezTo>
                  <a:cubicBezTo>
                    <a:pt x="643" y="72"/>
                    <a:pt x="631" y="48"/>
                    <a:pt x="608" y="36"/>
                  </a:cubicBezTo>
                  <a:cubicBezTo>
                    <a:pt x="596" y="12"/>
                    <a:pt x="572" y="0"/>
                    <a:pt x="5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80;p59">
              <a:extLst>
                <a:ext uri="{FF2B5EF4-FFF2-40B4-BE49-F238E27FC236}">
                  <a16:creationId xmlns:a16="http://schemas.microsoft.com/office/drawing/2014/main" id="{67C5FC1C-2C5C-D3C9-E0D0-AB775C02E4DE}"/>
                </a:ext>
              </a:extLst>
            </p:cNvPr>
            <p:cNvSpPr/>
            <p:nvPr/>
          </p:nvSpPr>
          <p:spPr>
            <a:xfrm>
              <a:off x="1265577" y="3460352"/>
              <a:ext cx="560849" cy="236937"/>
            </a:xfrm>
            <a:custGeom>
              <a:avLst/>
              <a:gdLst/>
              <a:ahLst/>
              <a:cxnLst/>
              <a:rect l="l" t="t" r="r" b="b"/>
              <a:pathLst>
                <a:path w="5752" h="2430" extrusionOk="0">
                  <a:moveTo>
                    <a:pt x="144" y="1"/>
                  </a:moveTo>
                  <a:cubicBezTo>
                    <a:pt x="120" y="72"/>
                    <a:pt x="96" y="143"/>
                    <a:pt x="72" y="215"/>
                  </a:cubicBezTo>
                  <a:lnTo>
                    <a:pt x="72" y="203"/>
                  </a:lnTo>
                  <a:cubicBezTo>
                    <a:pt x="49" y="286"/>
                    <a:pt x="25" y="370"/>
                    <a:pt x="13" y="453"/>
                  </a:cubicBezTo>
                  <a:cubicBezTo>
                    <a:pt x="13" y="513"/>
                    <a:pt x="1" y="572"/>
                    <a:pt x="1" y="632"/>
                  </a:cubicBezTo>
                  <a:cubicBezTo>
                    <a:pt x="1" y="679"/>
                    <a:pt x="1" y="739"/>
                    <a:pt x="1" y="798"/>
                  </a:cubicBezTo>
                  <a:lnTo>
                    <a:pt x="1" y="834"/>
                  </a:lnTo>
                  <a:cubicBezTo>
                    <a:pt x="430" y="1144"/>
                    <a:pt x="882" y="1405"/>
                    <a:pt x="1358" y="1620"/>
                  </a:cubicBezTo>
                  <a:cubicBezTo>
                    <a:pt x="1894" y="1858"/>
                    <a:pt x="2454" y="2048"/>
                    <a:pt x="3037" y="2179"/>
                  </a:cubicBezTo>
                  <a:cubicBezTo>
                    <a:pt x="3406" y="2275"/>
                    <a:pt x="3787" y="2334"/>
                    <a:pt x="4168" y="2382"/>
                  </a:cubicBezTo>
                  <a:cubicBezTo>
                    <a:pt x="4442" y="2406"/>
                    <a:pt x="4716" y="2429"/>
                    <a:pt x="5002" y="2429"/>
                  </a:cubicBezTo>
                  <a:lnTo>
                    <a:pt x="5275" y="2429"/>
                  </a:lnTo>
                  <a:cubicBezTo>
                    <a:pt x="5371" y="2429"/>
                    <a:pt x="5454" y="2417"/>
                    <a:pt x="5525" y="2406"/>
                  </a:cubicBezTo>
                  <a:lnTo>
                    <a:pt x="5597" y="2406"/>
                  </a:lnTo>
                  <a:cubicBezTo>
                    <a:pt x="5621" y="2406"/>
                    <a:pt x="5656" y="2394"/>
                    <a:pt x="5668" y="2358"/>
                  </a:cubicBezTo>
                  <a:cubicBezTo>
                    <a:pt x="5692" y="2346"/>
                    <a:pt x="5704" y="2334"/>
                    <a:pt x="5716" y="2310"/>
                  </a:cubicBezTo>
                  <a:cubicBezTo>
                    <a:pt x="5728" y="2263"/>
                    <a:pt x="5740" y="2215"/>
                    <a:pt x="5740" y="2156"/>
                  </a:cubicBezTo>
                  <a:cubicBezTo>
                    <a:pt x="5752" y="2120"/>
                    <a:pt x="5752" y="2072"/>
                    <a:pt x="5740" y="2025"/>
                  </a:cubicBezTo>
                  <a:cubicBezTo>
                    <a:pt x="5740" y="1977"/>
                    <a:pt x="5728" y="1941"/>
                    <a:pt x="5716" y="1894"/>
                  </a:cubicBezTo>
                  <a:cubicBezTo>
                    <a:pt x="5692" y="1858"/>
                    <a:pt x="5668" y="1822"/>
                    <a:pt x="5644" y="1786"/>
                  </a:cubicBezTo>
                  <a:cubicBezTo>
                    <a:pt x="5621" y="1751"/>
                    <a:pt x="5585" y="1715"/>
                    <a:pt x="5549" y="1691"/>
                  </a:cubicBezTo>
                  <a:cubicBezTo>
                    <a:pt x="5549" y="1644"/>
                    <a:pt x="5502" y="1608"/>
                    <a:pt x="5454" y="1596"/>
                  </a:cubicBezTo>
                  <a:lnTo>
                    <a:pt x="5383" y="1596"/>
                  </a:lnTo>
                  <a:cubicBezTo>
                    <a:pt x="5335" y="1584"/>
                    <a:pt x="5287" y="1584"/>
                    <a:pt x="5240" y="1584"/>
                  </a:cubicBezTo>
                  <a:lnTo>
                    <a:pt x="5192" y="1584"/>
                  </a:lnTo>
                  <a:cubicBezTo>
                    <a:pt x="5168" y="1584"/>
                    <a:pt x="5144" y="1596"/>
                    <a:pt x="5121" y="1608"/>
                  </a:cubicBezTo>
                  <a:lnTo>
                    <a:pt x="5025" y="1608"/>
                  </a:lnTo>
                  <a:cubicBezTo>
                    <a:pt x="4811" y="1608"/>
                    <a:pt x="4585" y="1596"/>
                    <a:pt x="4359" y="1572"/>
                  </a:cubicBezTo>
                  <a:cubicBezTo>
                    <a:pt x="3859" y="1525"/>
                    <a:pt x="3382" y="1429"/>
                    <a:pt x="2906" y="1298"/>
                  </a:cubicBezTo>
                  <a:lnTo>
                    <a:pt x="2775" y="1275"/>
                  </a:lnTo>
                  <a:lnTo>
                    <a:pt x="2763" y="1275"/>
                  </a:lnTo>
                  <a:lnTo>
                    <a:pt x="2537" y="1203"/>
                  </a:lnTo>
                  <a:cubicBezTo>
                    <a:pt x="2358" y="1144"/>
                    <a:pt x="2180" y="1084"/>
                    <a:pt x="2001" y="1013"/>
                  </a:cubicBezTo>
                  <a:cubicBezTo>
                    <a:pt x="1858" y="965"/>
                    <a:pt x="1715" y="905"/>
                    <a:pt x="1573" y="846"/>
                  </a:cubicBezTo>
                  <a:cubicBezTo>
                    <a:pt x="1168" y="667"/>
                    <a:pt x="787" y="453"/>
                    <a:pt x="430" y="215"/>
                  </a:cubicBezTo>
                  <a:lnTo>
                    <a:pt x="299" y="120"/>
                  </a:lnTo>
                  <a:lnTo>
                    <a:pt x="156" y="12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81;p59">
              <a:extLst>
                <a:ext uri="{FF2B5EF4-FFF2-40B4-BE49-F238E27FC236}">
                  <a16:creationId xmlns:a16="http://schemas.microsoft.com/office/drawing/2014/main" id="{3BC7D205-9871-D5FF-6FF8-D5A009963B6A}"/>
                </a:ext>
              </a:extLst>
            </p:cNvPr>
            <p:cNvSpPr/>
            <p:nvPr/>
          </p:nvSpPr>
          <p:spPr>
            <a:xfrm>
              <a:off x="1854214" y="3497794"/>
              <a:ext cx="953209" cy="580252"/>
            </a:xfrm>
            <a:custGeom>
              <a:avLst/>
              <a:gdLst/>
              <a:ahLst/>
              <a:cxnLst/>
              <a:rect l="l" t="t" r="r" b="b"/>
              <a:pathLst>
                <a:path w="9776" h="5951" extrusionOk="0">
                  <a:moveTo>
                    <a:pt x="2858" y="1"/>
                  </a:moveTo>
                  <a:cubicBezTo>
                    <a:pt x="2834" y="1"/>
                    <a:pt x="2810" y="3"/>
                    <a:pt x="2786" y="9"/>
                  </a:cubicBezTo>
                  <a:cubicBezTo>
                    <a:pt x="2703" y="21"/>
                    <a:pt x="2620" y="33"/>
                    <a:pt x="2548" y="57"/>
                  </a:cubicBezTo>
                  <a:cubicBezTo>
                    <a:pt x="2405" y="105"/>
                    <a:pt x="2263" y="164"/>
                    <a:pt x="2132" y="248"/>
                  </a:cubicBezTo>
                  <a:cubicBezTo>
                    <a:pt x="1846" y="414"/>
                    <a:pt x="1560" y="629"/>
                    <a:pt x="1310" y="855"/>
                  </a:cubicBezTo>
                  <a:cubicBezTo>
                    <a:pt x="1072" y="1081"/>
                    <a:pt x="834" y="1319"/>
                    <a:pt x="620" y="1581"/>
                  </a:cubicBezTo>
                  <a:cubicBezTo>
                    <a:pt x="512" y="1688"/>
                    <a:pt x="429" y="1795"/>
                    <a:pt x="346" y="1903"/>
                  </a:cubicBezTo>
                  <a:cubicBezTo>
                    <a:pt x="310" y="1962"/>
                    <a:pt x="274" y="2010"/>
                    <a:pt x="227" y="2069"/>
                  </a:cubicBezTo>
                  <a:lnTo>
                    <a:pt x="203" y="2022"/>
                  </a:lnTo>
                  <a:lnTo>
                    <a:pt x="179" y="1986"/>
                  </a:lnTo>
                  <a:cubicBezTo>
                    <a:pt x="160" y="1966"/>
                    <a:pt x="140" y="1947"/>
                    <a:pt x="114" y="1947"/>
                  </a:cubicBezTo>
                  <a:cubicBezTo>
                    <a:pt x="108" y="1947"/>
                    <a:pt x="102" y="1948"/>
                    <a:pt x="96" y="1950"/>
                  </a:cubicBezTo>
                  <a:cubicBezTo>
                    <a:pt x="72" y="1950"/>
                    <a:pt x="60" y="1962"/>
                    <a:pt x="36" y="1974"/>
                  </a:cubicBezTo>
                  <a:cubicBezTo>
                    <a:pt x="24" y="1986"/>
                    <a:pt x="12" y="2010"/>
                    <a:pt x="0" y="2033"/>
                  </a:cubicBezTo>
                  <a:cubicBezTo>
                    <a:pt x="0" y="2069"/>
                    <a:pt x="12" y="2093"/>
                    <a:pt x="24" y="2105"/>
                  </a:cubicBezTo>
                  <a:cubicBezTo>
                    <a:pt x="131" y="2272"/>
                    <a:pt x="239" y="2426"/>
                    <a:pt x="334" y="2581"/>
                  </a:cubicBezTo>
                  <a:cubicBezTo>
                    <a:pt x="679" y="3129"/>
                    <a:pt x="1060" y="3665"/>
                    <a:pt x="1453" y="4177"/>
                  </a:cubicBezTo>
                  <a:cubicBezTo>
                    <a:pt x="2072" y="4939"/>
                    <a:pt x="2703" y="5439"/>
                    <a:pt x="3382" y="5713"/>
                  </a:cubicBezTo>
                  <a:cubicBezTo>
                    <a:pt x="3775" y="5867"/>
                    <a:pt x="4203" y="5951"/>
                    <a:pt x="4632" y="5951"/>
                  </a:cubicBezTo>
                  <a:cubicBezTo>
                    <a:pt x="4787" y="5951"/>
                    <a:pt x="4918" y="5951"/>
                    <a:pt x="5072" y="5939"/>
                  </a:cubicBezTo>
                  <a:cubicBezTo>
                    <a:pt x="5227" y="5927"/>
                    <a:pt x="5370" y="5915"/>
                    <a:pt x="5513" y="5903"/>
                  </a:cubicBezTo>
                  <a:cubicBezTo>
                    <a:pt x="5739" y="5891"/>
                    <a:pt x="5965" y="5867"/>
                    <a:pt x="6204" y="5843"/>
                  </a:cubicBezTo>
                  <a:lnTo>
                    <a:pt x="6418" y="5808"/>
                  </a:lnTo>
                  <a:cubicBezTo>
                    <a:pt x="7430" y="5677"/>
                    <a:pt x="8430" y="5451"/>
                    <a:pt x="9406" y="5165"/>
                  </a:cubicBezTo>
                  <a:cubicBezTo>
                    <a:pt x="9430" y="5153"/>
                    <a:pt x="9454" y="5141"/>
                    <a:pt x="9466" y="5117"/>
                  </a:cubicBezTo>
                  <a:cubicBezTo>
                    <a:pt x="9490" y="5093"/>
                    <a:pt x="9490" y="5070"/>
                    <a:pt x="9490" y="5046"/>
                  </a:cubicBezTo>
                  <a:cubicBezTo>
                    <a:pt x="9490" y="5034"/>
                    <a:pt x="9478" y="5022"/>
                    <a:pt x="9466" y="5010"/>
                  </a:cubicBezTo>
                  <a:cubicBezTo>
                    <a:pt x="9621" y="4736"/>
                    <a:pt x="9716" y="4450"/>
                    <a:pt x="9764" y="4141"/>
                  </a:cubicBezTo>
                  <a:cubicBezTo>
                    <a:pt x="9775" y="3986"/>
                    <a:pt x="9775" y="3819"/>
                    <a:pt x="9764" y="3665"/>
                  </a:cubicBezTo>
                  <a:cubicBezTo>
                    <a:pt x="9740" y="3522"/>
                    <a:pt x="9692" y="3379"/>
                    <a:pt x="9633" y="3260"/>
                  </a:cubicBezTo>
                  <a:cubicBezTo>
                    <a:pt x="9633" y="3236"/>
                    <a:pt x="9633" y="3212"/>
                    <a:pt x="9633" y="3200"/>
                  </a:cubicBezTo>
                  <a:cubicBezTo>
                    <a:pt x="9622" y="3148"/>
                    <a:pt x="9585" y="3115"/>
                    <a:pt x="9536" y="3115"/>
                  </a:cubicBezTo>
                  <a:cubicBezTo>
                    <a:pt x="9529" y="3115"/>
                    <a:pt x="9521" y="3115"/>
                    <a:pt x="9513" y="3117"/>
                  </a:cubicBezTo>
                  <a:cubicBezTo>
                    <a:pt x="9168" y="3141"/>
                    <a:pt x="8882" y="3153"/>
                    <a:pt x="8609" y="3165"/>
                  </a:cubicBezTo>
                  <a:cubicBezTo>
                    <a:pt x="8364" y="3173"/>
                    <a:pt x="8138" y="3181"/>
                    <a:pt x="7921" y="3181"/>
                  </a:cubicBezTo>
                  <a:cubicBezTo>
                    <a:pt x="7831" y="3181"/>
                    <a:pt x="7743" y="3180"/>
                    <a:pt x="7656" y="3176"/>
                  </a:cubicBezTo>
                  <a:lnTo>
                    <a:pt x="6966" y="3176"/>
                  </a:lnTo>
                  <a:cubicBezTo>
                    <a:pt x="6909" y="3178"/>
                    <a:pt x="6852" y="3179"/>
                    <a:pt x="6795" y="3179"/>
                  </a:cubicBezTo>
                  <a:cubicBezTo>
                    <a:pt x="6411" y="3179"/>
                    <a:pt x="6028" y="3145"/>
                    <a:pt x="5644" y="3093"/>
                  </a:cubicBezTo>
                  <a:cubicBezTo>
                    <a:pt x="5596" y="3081"/>
                    <a:pt x="5549" y="3069"/>
                    <a:pt x="5501" y="3057"/>
                  </a:cubicBezTo>
                  <a:cubicBezTo>
                    <a:pt x="5311" y="3022"/>
                    <a:pt x="5120" y="2950"/>
                    <a:pt x="4941" y="2855"/>
                  </a:cubicBezTo>
                  <a:cubicBezTo>
                    <a:pt x="4822" y="2784"/>
                    <a:pt x="4703" y="2712"/>
                    <a:pt x="4608" y="2617"/>
                  </a:cubicBezTo>
                  <a:cubicBezTo>
                    <a:pt x="4489" y="2498"/>
                    <a:pt x="4394" y="2367"/>
                    <a:pt x="4310" y="2236"/>
                  </a:cubicBezTo>
                  <a:cubicBezTo>
                    <a:pt x="4108" y="1867"/>
                    <a:pt x="3941" y="1486"/>
                    <a:pt x="3810" y="1105"/>
                  </a:cubicBezTo>
                  <a:cubicBezTo>
                    <a:pt x="3739" y="902"/>
                    <a:pt x="3656" y="688"/>
                    <a:pt x="3560" y="486"/>
                  </a:cubicBezTo>
                  <a:cubicBezTo>
                    <a:pt x="3572" y="462"/>
                    <a:pt x="3560" y="438"/>
                    <a:pt x="3548" y="414"/>
                  </a:cubicBezTo>
                  <a:cubicBezTo>
                    <a:pt x="3525" y="379"/>
                    <a:pt x="3501" y="343"/>
                    <a:pt x="3477" y="307"/>
                  </a:cubicBezTo>
                  <a:cubicBezTo>
                    <a:pt x="3477" y="295"/>
                    <a:pt x="3465" y="271"/>
                    <a:pt x="3453" y="259"/>
                  </a:cubicBezTo>
                  <a:cubicBezTo>
                    <a:pt x="3441" y="236"/>
                    <a:pt x="3417" y="212"/>
                    <a:pt x="3394" y="200"/>
                  </a:cubicBezTo>
                  <a:cubicBezTo>
                    <a:pt x="3358" y="176"/>
                    <a:pt x="3322" y="140"/>
                    <a:pt x="3287" y="117"/>
                  </a:cubicBezTo>
                  <a:cubicBezTo>
                    <a:pt x="3179" y="45"/>
                    <a:pt x="3060" y="9"/>
                    <a:pt x="2929" y="9"/>
                  </a:cubicBezTo>
                  <a:cubicBezTo>
                    <a:pt x="2906" y="3"/>
                    <a:pt x="2882" y="1"/>
                    <a:pt x="2858" y="1"/>
                  </a:cubicBez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182;p59">
              <a:extLst>
                <a:ext uri="{FF2B5EF4-FFF2-40B4-BE49-F238E27FC236}">
                  <a16:creationId xmlns:a16="http://schemas.microsoft.com/office/drawing/2014/main" id="{3246FE80-DE96-86C2-2F8C-1F21740F9C25}"/>
                </a:ext>
              </a:extLst>
            </p:cNvPr>
            <p:cNvSpPr/>
            <p:nvPr/>
          </p:nvSpPr>
          <p:spPr>
            <a:xfrm>
              <a:off x="2078280" y="3497501"/>
              <a:ext cx="724462" cy="376174"/>
            </a:xfrm>
            <a:custGeom>
              <a:avLst/>
              <a:gdLst/>
              <a:ahLst/>
              <a:cxnLst/>
              <a:rect l="l" t="t" r="r" b="b"/>
              <a:pathLst>
                <a:path w="7430" h="3858" extrusionOk="0">
                  <a:moveTo>
                    <a:pt x="488" y="1"/>
                  </a:moveTo>
                  <a:lnTo>
                    <a:pt x="477" y="12"/>
                  </a:lnTo>
                  <a:cubicBezTo>
                    <a:pt x="405" y="24"/>
                    <a:pt x="322" y="36"/>
                    <a:pt x="250" y="60"/>
                  </a:cubicBezTo>
                  <a:cubicBezTo>
                    <a:pt x="167" y="84"/>
                    <a:pt x="84" y="120"/>
                    <a:pt x="0" y="167"/>
                  </a:cubicBezTo>
                  <a:cubicBezTo>
                    <a:pt x="36" y="370"/>
                    <a:pt x="96" y="560"/>
                    <a:pt x="155" y="763"/>
                  </a:cubicBezTo>
                  <a:cubicBezTo>
                    <a:pt x="310" y="1203"/>
                    <a:pt x="512" y="1632"/>
                    <a:pt x="774" y="2025"/>
                  </a:cubicBezTo>
                  <a:cubicBezTo>
                    <a:pt x="989" y="2358"/>
                    <a:pt x="1239" y="2656"/>
                    <a:pt x="1536" y="2906"/>
                  </a:cubicBezTo>
                  <a:cubicBezTo>
                    <a:pt x="1643" y="3001"/>
                    <a:pt x="1751" y="3096"/>
                    <a:pt x="1881" y="3179"/>
                  </a:cubicBezTo>
                  <a:cubicBezTo>
                    <a:pt x="2001" y="3263"/>
                    <a:pt x="2132" y="3334"/>
                    <a:pt x="2274" y="3406"/>
                  </a:cubicBezTo>
                  <a:cubicBezTo>
                    <a:pt x="2453" y="3489"/>
                    <a:pt x="2632" y="3560"/>
                    <a:pt x="2810" y="3620"/>
                  </a:cubicBezTo>
                  <a:cubicBezTo>
                    <a:pt x="2989" y="3680"/>
                    <a:pt x="3167" y="3727"/>
                    <a:pt x="3346" y="3751"/>
                  </a:cubicBezTo>
                  <a:cubicBezTo>
                    <a:pt x="3724" y="3823"/>
                    <a:pt x="4102" y="3858"/>
                    <a:pt x="4480" y="3858"/>
                  </a:cubicBezTo>
                  <a:cubicBezTo>
                    <a:pt x="4661" y="3858"/>
                    <a:pt x="4843" y="3850"/>
                    <a:pt x="5025" y="3834"/>
                  </a:cubicBezTo>
                  <a:lnTo>
                    <a:pt x="5275" y="3811"/>
                  </a:lnTo>
                  <a:cubicBezTo>
                    <a:pt x="5799" y="3763"/>
                    <a:pt x="6311" y="3680"/>
                    <a:pt x="6834" y="3572"/>
                  </a:cubicBezTo>
                  <a:cubicBezTo>
                    <a:pt x="7025" y="3525"/>
                    <a:pt x="7227" y="3489"/>
                    <a:pt x="7430" y="3441"/>
                  </a:cubicBezTo>
                  <a:cubicBezTo>
                    <a:pt x="7406" y="3370"/>
                    <a:pt x="7382" y="3310"/>
                    <a:pt x="7346" y="3251"/>
                  </a:cubicBezTo>
                  <a:cubicBezTo>
                    <a:pt x="7358" y="3227"/>
                    <a:pt x="7358" y="3203"/>
                    <a:pt x="7346" y="3191"/>
                  </a:cubicBezTo>
                  <a:cubicBezTo>
                    <a:pt x="7346" y="3168"/>
                    <a:pt x="7323" y="3144"/>
                    <a:pt x="7311" y="3120"/>
                  </a:cubicBezTo>
                  <a:cubicBezTo>
                    <a:pt x="7287" y="3108"/>
                    <a:pt x="7263" y="3108"/>
                    <a:pt x="7239" y="3108"/>
                  </a:cubicBezTo>
                  <a:lnTo>
                    <a:pt x="7227" y="3108"/>
                  </a:lnTo>
                  <a:cubicBezTo>
                    <a:pt x="6870" y="3132"/>
                    <a:pt x="6584" y="3144"/>
                    <a:pt x="6323" y="3156"/>
                  </a:cubicBezTo>
                  <a:cubicBezTo>
                    <a:pt x="6049" y="3168"/>
                    <a:pt x="5846" y="3168"/>
                    <a:pt x="5620" y="3168"/>
                  </a:cubicBezTo>
                  <a:lnTo>
                    <a:pt x="4679" y="3168"/>
                  </a:lnTo>
                  <a:cubicBezTo>
                    <a:pt x="4623" y="3169"/>
                    <a:pt x="4566" y="3170"/>
                    <a:pt x="4509" y="3170"/>
                  </a:cubicBezTo>
                  <a:cubicBezTo>
                    <a:pt x="4125" y="3170"/>
                    <a:pt x="3741" y="3136"/>
                    <a:pt x="3358" y="3084"/>
                  </a:cubicBezTo>
                  <a:lnTo>
                    <a:pt x="3215" y="3049"/>
                  </a:lnTo>
                  <a:cubicBezTo>
                    <a:pt x="3024" y="3001"/>
                    <a:pt x="2834" y="2941"/>
                    <a:pt x="2655" y="2846"/>
                  </a:cubicBezTo>
                  <a:cubicBezTo>
                    <a:pt x="2536" y="2787"/>
                    <a:pt x="2429" y="2703"/>
                    <a:pt x="2322" y="2608"/>
                  </a:cubicBezTo>
                  <a:cubicBezTo>
                    <a:pt x="2215" y="2489"/>
                    <a:pt x="2108" y="2358"/>
                    <a:pt x="2024" y="2227"/>
                  </a:cubicBezTo>
                  <a:cubicBezTo>
                    <a:pt x="1822" y="1870"/>
                    <a:pt x="1643" y="1489"/>
                    <a:pt x="1512" y="1108"/>
                  </a:cubicBezTo>
                  <a:cubicBezTo>
                    <a:pt x="1441" y="917"/>
                    <a:pt x="1370" y="691"/>
                    <a:pt x="1262" y="477"/>
                  </a:cubicBezTo>
                  <a:cubicBezTo>
                    <a:pt x="1262" y="453"/>
                    <a:pt x="1262" y="429"/>
                    <a:pt x="1250" y="417"/>
                  </a:cubicBezTo>
                  <a:cubicBezTo>
                    <a:pt x="1227" y="370"/>
                    <a:pt x="1203" y="334"/>
                    <a:pt x="1179" y="298"/>
                  </a:cubicBezTo>
                  <a:lnTo>
                    <a:pt x="1179" y="286"/>
                  </a:lnTo>
                  <a:cubicBezTo>
                    <a:pt x="1179" y="274"/>
                    <a:pt x="1167" y="262"/>
                    <a:pt x="1167" y="251"/>
                  </a:cubicBezTo>
                  <a:cubicBezTo>
                    <a:pt x="1143" y="227"/>
                    <a:pt x="1131" y="203"/>
                    <a:pt x="1096" y="203"/>
                  </a:cubicBezTo>
                  <a:cubicBezTo>
                    <a:pt x="1060" y="167"/>
                    <a:pt x="1024" y="132"/>
                    <a:pt x="989" y="108"/>
                  </a:cubicBezTo>
                  <a:cubicBezTo>
                    <a:pt x="881" y="36"/>
                    <a:pt x="762" y="1"/>
                    <a:pt x="631" y="1"/>
                  </a:cubicBez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83;p59">
              <a:extLst>
                <a:ext uri="{FF2B5EF4-FFF2-40B4-BE49-F238E27FC236}">
                  <a16:creationId xmlns:a16="http://schemas.microsoft.com/office/drawing/2014/main" id="{7231E46F-66E2-7458-591C-FBCBA1728783}"/>
                </a:ext>
              </a:extLst>
            </p:cNvPr>
            <p:cNvSpPr/>
            <p:nvPr/>
          </p:nvSpPr>
          <p:spPr>
            <a:xfrm>
              <a:off x="2093393" y="3571799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84;p59">
              <a:extLst>
                <a:ext uri="{FF2B5EF4-FFF2-40B4-BE49-F238E27FC236}">
                  <a16:creationId xmlns:a16="http://schemas.microsoft.com/office/drawing/2014/main" id="{DF6F2A4A-6AFA-27AC-E77B-EE73630A6113}"/>
                </a:ext>
              </a:extLst>
            </p:cNvPr>
            <p:cNvSpPr/>
            <p:nvPr/>
          </p:nvSpPr>
          <p:spPr>
            <a:xfrm>
              <a:off x="2154919" y="3697190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85;p59">
              <a:extLst>
                <a:ext uri="{FF2B5EF4-FFF2-40B4-BE49-F238E27FC236}">
                  <a16:creationId xmlns:a16="http://schemas.microsoft.com/office/drawing/2014/main" id="{B06B9825-47DF-B16B-C8B7-370B2C3CD526}"/>
                </a:ext>
              </a:extLst>
            </p:cNvPr>
            <p:cNvSpPr/>
            <p:nvPr/>
          </p:nvSpPr>
          <p:spPr>
            <a:xfrm>
              <a:off x="1623225" y="3236288"/>
              <a:ext cx="643240" cy="422684"/>
            </a:xfrm>
            <a:custGeom>
              <a:avLst/>
              <a:gdLst/>
              <a:ahLst/>
              <a:cxnLst/>
              <a:rect l="l" t="t" r="r" b="b"/>
              <a:pathLst>
                <a:path w="6597" h="4335" extrusionOk="0">
                  <a:moveTo>
                    <a:pt x="2846" y="263"/>
                  </a:moveTo>
                  <a:lnTo>
                    <a:pt x="2817" y="267"/>
                  </a:lnTo>
                  <a:lnTo>
                    <a:pt x="2817" y="267"/>
                  </a:lnTo>
                  <a:lnTo>
                    <a:pt x="2822" y="263"/>
                  </a:lnTo>
                  <a:close/>
                  <a:moveTo>
                    <a:pt x="3846" y="1"/>
                  </a:moveTo>
                  <a:lnTo>
                    <a:pt x="3846" y="13"/>
                  </a:lnTo>
                  <a:lnTo>
                    <a:pt x="3631" y="13"/>
                  </a:lnTo>
                  <a:cubicBezTo>
                    <a:pt x="3167" y="24"/>
                    <a:pt x="2691" y="72"/>
                    <a:pt x="2238" y="155"/>
                  </a:cubicBezTo>
                  <a:cubicBezTo>
                    <a:pt x="1846" y="227"/>
                    <a:pt x="1453" y="346"/>
                    <a:pt x="1084" y="489"/>
                  </a:cubicBezTo>
                  <a:cubicBezTo>
                    <a:pt x="774" y="608"/>
                    <a:pt x="476" y="775"/>
                    <a:pt x="214" y="977"/>
                  </a:cubicBezTo>
                  <a:cubicBezTo>
                    <a:pt x="214" y="953"/>
                    <a:pt x="202" y="929"/>
                    <a:pt x="191" y="917"/>
                  </a:cubicBezTo>
                  <a:cubicBezTo>
                    <a:pt x="191" y="882"/>
                    <a:pt x="167" y="870"/>
                    <a:pt x="143" y="846"/>
                  </a:cubicBezTo>
                  <a:cubicBezTo>
                    <a:pt x="131" y="846"/>
                    <a:pt x="119" y="834"/>
                    <a:pt x="95" y="834"/>
                  </a:cubicBezTo>
                  <a:lnTo>
                    <a:pt x="71" y="834"/>
                  </a:lnTo>
                  <a:cubicBezTo>
                    <a:pt x="48" y="846"/>
                    <a:pt x="24" y="858"/>
                    <a:pt x="12" y="882"/>
                  </a:cubicBezTo>
                  <a:cubicBezTo>
                    <a:pt x="0" y="906"/>
                    <a:pt x="0" y="929"/>
                    <a:pt x="0" y="953"/>
                  </a:cubicBezTo>
                  <a:cubicBezTo>
                    <a:pt x="429" y="2096"/>
                    <a:pt x="941" y="3203"/>
                    <a:pt x="1548" y="4263"/>
                  </a:cubicBezTo>
                  <a:cubicBezTo>
                    <a:pt x="1560" y="4299"/>
                    <a:pt x="1595" y="4311"/>
                    <a:pt x="1619" y="4323"/>
                  </a:cubicBezTo>
                  <a:cubicBezTo>
                    <a:pt x="1643" y="4323"/>
                    <a:pt x="1655" y="4334"/>
                    <a:pt x="1679" y="4334"/>
                  </a:cubicBezTo>
                  <a:lnTo>
                    <a:pt x="1691" y="4334"/>
                  </a:lnTo>
                  <a:cubicBezTo>
                    <a:pt x="2548" y="4156"/>
                    <a:pt x="3643" y="3906"/>
                    <a:pt x="4667" y="3430"/>
                  </a:cubicBezTo>
                  <a:cubicBezTo>
                    <a:pt x="5370" y="3096"/>
                    <a:pt x="6013" y="2644"/>
                    <a:pt x="6548" y="2084"/>
                  </a:cubicBezTo>
                  <a:cubicBezTo>
                    <a:pt x="6572" y="2060"/>
                    <a:pt x="6584" y="2037"/>
                    <a:pt x="6572" y="2013"/>
                  </a:cubicBezTo>
                  <a:cubicBezTo>
                    <a:pt x="6596" y="1965"/>
                    <a:pt x="6584" y="1929"/>
                    <a:pt x="6560" y="1894"/>
                  </a:cubicBezTo>
                  <a:cubicBezTo>
                    <a:pt x="6287" y="1584"/>
                    <a:pt x="5941" y="1167"/>
                    <a:pt x="5620" y="727"/>
                  </a:cubicBezTo>
                  <a:lnTo>
                    <a:pt x="5620" y="739"/>
                  </a:lnTo>
                  <a:cubicBezTo>
                    <a:pt x="5477" y="536"/>
                    <a:pt x="5346" y="358"/>
                    <a:pt x="5227" y="167"/>
                  </a:cubicBezTo>
                  <a:cubicBezTo>
                    <a:pt x="5215" y="144"/>
                    <a:pt x="5191" y="120"/>
                    <a:pt x="5167" y="120"/>
                  </a:cubicBezTo>
                  <a:lnTo>
                    <a:pt x="5144" y="120"/>
                  </a:lnTo>
                  <a:cubicBezTo>
                    <a:pt x="5120" y="120"/>
                    <a:pt x="5108" y="120"/>
                    <a:pt x="5096" y="132"/>
                  </a:cubicBezTo>
                  <a:cubicBezTo>
                    <a:pt x="5072" y="144"/>
                    <a:pt x="5048" y="167"/>
                    <a:pt x="5048" y="191"/>
                  </a:cubicBezTo>
                  <a:cubicBezTo>
                    <a:pt x="4953" y="167"/>
                    <a:pt x="4870" y="144"/>
                    <a:pt x="4774" y="120"/>
                  </a:cubicBezTo>
                  <a:cubicBezTo>
                    <a:pt x="4632" y="84"/>
                    <a:pt x="4477" y="48"/>
                    <a:pt x="4334" y="24"/>
                  </a:cubicBezTo>
                  <a:cubicBezTo>
                    <a:pt x="4203" y="13"/>
                    <a:pt x="4084" y="1"/>
                    <a:pt x="3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86;p59">
              <a:extLst>
                <a:ext uri="{FF2B5EF4-FFF2-40B4-BE49-F238E27FC236}">
                  <a16:creationId xmlns:a16="http://schemas.microsoft.com/office/drawing/2014/main" id="{FB758135-535A-0439-4429-AAF43B9D835E}"/>
                </a:ext>
              </a:extLst>
            </p:cNvPr>
            <p:cNvSpPr/>
            <p:nvPr/>
          </p:nvSpPr>
          <p:spPr>
            <a:xfrm>
              <a:off x="1998131" y="3237458"/>
              <a:ext cx="267164" cy="332102"/>
            </a:xfrm>
            <a:custGeom>
              <a:avLst/>
              <a:gdLst/>
              <a:ahLst/>
              <a:cxnLst/>
              <a:rect l="l" t="t" r="r" b="b"/>
              <a:pathLst>
                <a:path w="2740" h="3406" extrusionOk="0">
                  <a:moveTo>
                    <a:pt x="1" y="1"/>
                  </a:moveTo>
                  <a:cubicBezTo>
                    <a:pt x="60" y="84"/>
                    <a:pt x="120" y="155"/>
                    <a:pt x="167" y="251"/>
                  </a:cubicBezTo>
                  <a:lnTo>
                    <a:pt x="167" y="239"/>
                  </a:lnTo>
                  <a:cubicBezTo>
                    <a:pt x="287" y="429"/>
                    <a:pt x="394" y="632"/>
                    <a:pt x="501" y="834"/>
                  </a:cubicBezTo>
                  <a:cubicBezTo>
                    <a:pt x="596" y="1024"/>
                    <a:pt x="679" y="1227"/>
                    <a:pt x="751" y="1429"/>
                  </a:cubicBezTo>
                  <a:cubicBezTo>
                    <a:pt x="822" y="1620"/>
                    <a:pt x="882" y="1834"/>
                    <a:pt x="918" y="2037"/>
                  </a:cubicBezTo>
                  <a:cubicBezTo>
                    <a:pt x="953" y="2227"/>
                    <a:pt x="965" y="2429"/>
                    <a:pt x="965" y="2632"/>
                  </a:cubicBezTo>
                  <a:cubicBezTo>
                    <a:pt x="965" y="2834"/>
                    <a:pt x="941" y="3037"/>
                    <a:pt x="894" y="3227"/>
                  </a:cubicBezTo>
                  <a:cubicBezTo>
                    <a:pt x="882" y="3287"/>
                    <a:pt x="858" y="3346"/>
                    <a:pt x="846" y="3406"/>
                  </a:cubicBezTo>
                  <a:cubicBezTo>
                    <a:pt x="1537" y="3084"/>
                    <a:pt x="2168" y="2644"/>
                    <a:pt x="2692" y="2084"/>
                  </a:cubicBezTo>
                  <a:cubicBezTo>
                    <a:pt x="2727" y="2025"/>
                    <a:pt x="2739" y="1953"/>
                    <a:pt x="2703" y="1894"/>
                  </a:cubicBezTo>
                  <a:cubicBezTo>
                    <a:pt x="2442" y="1584"/>
                    <a:pt x="2096" y="1167"/>
                    <a:pt x="1775" y="727"/>
                  </a:cubicBezTo>
                  <a:lnTo>
                    <a:pt x="1775" y="739"/>
                  </a:lnTo>
                  <a:cubicBezTo>
                    <a:pt x="1620" y="513"/>
                    <a:pt x="1489" y="334"/>
                    <a:pt x="1382" y="155"/>
                  </a:cubicBezTo>
                  <a:cubicBezTo>
                    <a:pt x="1370" y="132"/>
                    <a:pt x="1346" y="120"/>
                    <a:pt x="1322" y="108"/>
                  </a:cubicBezTo>
                  <a:lnTo>
                    <a:pt x="1299" y="108"/>
                  </a:lnTo>
                  <a:cubicBezTo>
                    <a:pt x="1275" y="108"/>
                    <a:pt x="1263" y="108"/>
                    <a:pt x="1239" y="120"/>
                  </a:cubicBezTo>
                  <a:cubicBezTo>
                    <a:pt x="1215" y="132"/>
                    <a:pt x="1203" y="155"/>
                    <a:pt x="1191" y="191"/>
                  </a:cubicBezTo>
                  <a:cubicBezTo>
                    <a:pt x="1108" y="155"/>
                    <a:pt x="1013" y="132"/>
                    <a:pt x="929" y="108"/>
                  </a:cubicBezTo>
                  <a:cubicBezTo>
                    <a:pt x="775" y="72"/>
                    <a:pt x="632" y="36"/>
                    <a:pt x="477" y="24"/>
                  </a:cubicBezTo>
                  <a:cubicBezTo>
                    <a:pt x="358" y="1"/>
                    <a:pt x="227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87;p59">
              <a:extLst>
                <a:ext uri="{FF2B5EF4-FFF2-40B4-BE49-F238E27FC236}">
                  <a16:creationId xmlns:a16="http://schemas.microsoft.com/office/drawing/2014/main" id="{28448B9E-49E4-7143-28CB-9EE110E07001}"/>
                </a:ext>
              </a:extLst>
            </p:cNvPr>
            <p:cNvSpPr/>
            <p:nvPr/>
          </p:nvSpPr>
          <p:spPr>
            <a:xfrm>
              <a:off x="1856554" y="3236288"/>
              <a:ext cx="187015" cy="359111"/>
            </a:xfrm>
            <a:custGeom>
              <a:avLst/>
              <a:gdLst/>
              <a:ahLst/>
              <a:cxnLst/>
              <a:rect l="l" t="t" r="r" b="b"/>
              <a:pathLst>
                <a:path w="1918" h="3683" extrusionOk="0">
                  <a:moveTo>
                    <a:pt x="107" y="1"/>
                  </a:moveTo>
                  <a:cubicBezTo>
                    <a:pt x="95" y="1"/>
                    <a:pt x="72" y="1"/>
                    <a:pt x="60" y="13"/>
                  </a:cubicBezTo>
                  <a:lnTo>
                    <a:pt x="72" y="13"/>
                  </a:lnTo>
                  <a:cubicBezTo>
                    <a:pt x="24" y="36"/>
                    <a:pt x="0" y="96"/>
                    <a:pt x="36" y="144"/>
                  </a:cubicBezTo>
                  <a:cubicBezTo>
                    <a:pt x="584" y="1108"/>
                    <a:pt x="1072" y="2084"/>
                    <a:pt x="1524" y="3096"/>
                  </a:cubicBezTo>
                  <a:cubicBezTo>
                    <a:pt x="1596" y="3263"/>
                    <a:pt x="1655" y="3442"/>
                    <a:pt x="1727" y="3608"/>
                  </a:cubicBezTo>
                  <a:cubicBezTo>
                    <a:pt x="1737" y="3658"/>
                    <a:pt x="1780" y="3683"/>
                    <a:pt x="1821" y="3683"/>
                  </a:cubicBezTo>
                  <a:cubicBezTo>
                    <a:pt x="1829" y="3683"/>
                    <a:pt x="1838" y="3682"/>
                    <a:pt x="1846" y="3680"/>
                  </a:cubicBezTo>
                  <a:cubicBezTo>
                    <a:pt x="1869" y="3668"/>
                    <a:pt x="1893" y="3656"/>
                    <a:pt x="1905" y="3632"/>
                  </a:cubicBezTo>
                  <a:cubicBezTo>
                    <a:pt x="1917" y="3608"/>
                    <a:pt x="1917" y="3584"/>
                    <a:pt x="1917" y="3561"/>
                  </a:cubicBezTo>
                  <a:cubicBezTo>
                    <a:pt x="1453" y="2406"/>
                    <a:pt x="905" y="1287"/>
                    <a:pt x="286" y="215"/>
                  </a:cubicBezTo>
                  <a:lnTo>
                    <a:pt x="191" y="48"/>
                  </a:lnTo>
                  <a:cubicBezTo>
                    <a:pt x="179" y="13"/>
                    <a:pt x="143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88;p59">
              <a:extLst>
                <a:ext uri="{FF2B5EF4-FFF2-40B4-BE49-F238E27FC236}">
                  <a16:creationId xmlns:a16="http://schemas.microsoft.com/office/drawing/2014/main" id="{B81C1B47-FAD5-1DE5-8AD0-F4730ADC96F1}"/>
                </a:ext>
              </a:extLst>
            </p:cNvPr>
            <p:cNvSpPr/>
            <p:nvPr/>
          </p:nvSpPr>
          <p:spPr>
            <a:xfrm>
              <a:off x="1749688" y="3402337"/>
              <a:ext cx="558509" cy="313479"/>
            </a:xfrm>
            <a:custGeom>
              <a:avLst/>
              <a:gdLst/>
              <a:ahLst/>
              <a:cxnLst/>
              <a:rect l="l" t="t" r="r" b="b"/>
              <a:pathLst>
                <a:path w="5728" h="3215" extrusionOk="0">
                  <a:moveTo>
                    <a:pt x="5228" y="0"/>
                  </a:moveTo>
                  <a:lnTo>
                    <a:pt x="5216" y="12"/>
                  </a:lnTo>
                  <a:cubicBezTo>
                    <a:pt x="5168" y="60"/>
                    <a:pt x="5121" y="107"/>
                    <a:pt x="5061" y="167"/>
                  </a:cubicBezTo>
                  <a:lnTo>
                    <a:pt x="5025" y="203"/>
                  </a:lnTo>
                  <a:lnTo>
                    <a:pt x="5013" y="215"/>
                  </a:lnTo>
                  <a:lnTo>
                    <a:pt x="4990" y="238"/>
                  </a:lnTo>
                  <a:lnTo>
                    <a:pt x="4835" y="369"/>
                  </a:lnTo>
                  <a:lnTo>
                    <a:pt x="4751" y="453"/>
                  </a:lnTo>
                  <a:cubicBezTo>
                    <a:pt x="4656" y="524"/>
                    <a:pt x="4573" y="584"/>
                    <a:pt x="4501" y="655"/>
                  </a:cubicBezTo>
                  <a:lnTo>
                    <a:pt x="4394" y="727"/>
                  </a:lnTo>
                  <a:lnTo>
                    <a:pt x="4370" y="750"/>
                  </a:lnTo>
                  <a:lnTo>
                    <a:pt x="4347" y="762"/>
                  </a:lnTo>
                  <a:cubicBezTo>
                    <a:pt x="3727" y="1203"/>
                    <a:pt x="3061" y="1560"/>
                    <a:pt x="2358" y="1834"/>
                  </a:cubicBezTo>
                  <a:cubicBezTo>
                    <a:pt x="1692" y="2096"/>
                    <a:pt x="1001" y="2262"/>
                    <a:pt x="287" y="2346"/>
                  </a:cubicBezTo>
                  <a:lnTo>
                    <a:pt x="275" y="2346"/>
                  </a:lnTo>
                  <a:cubicBezTo>
                    <a:pt x="227" y="2346"/>
                    <a:pt x="179" y="2358"/>
                    <a:pt x="144" y="2358"/>
                  </a:cubicBezTo>
                  <a:cubicBezTo>
                    <a:pt x="120" y="2358"/>
                    <a:pt x="84" y="2370"/>
                    <a:pt x="72" y="2393"/>
                  </a:cubicBezTo>
                  <a:cubicBezTo>
                    <a:pt x="60" y="2393"/>
                    <a:pt x="60" y="2405"/>
                    <a:pt x="48" y="2417"/>
                  </a:cubicBezTo>
                  <a:cubicBezTo>
                    <a:pt x="37" y="2429"/>
                    <a:pt x="25" y="2453"/>
                    <a:pt x="25" y="2477"/>
                  </a:cubicBezTo>
                  <a:cubicBezTo>
                    <a:pt x="1" y="2715"/>
                    <a:pt x="60" y="2953"/>
                    <a:pt x="203" y="3155"/>
                  </a:cubicBezTo>
                  <a:cubicBezTo>
                    <a:pt x="203" y="3167"/>
                    <a:pt x="215" y="3167"/>
                    <a:pt x="227" y="3179"/>
                  </a:cubicBezTo>
                  <a:cubicBezTo>
                    <a:pt x="239" y="3191"/>
                    <a:pt x="263" y="3215"/>
                    <a:pt x="298" y="3215"/>
                  </a:cubicBezTo>
                  <a:cubicBezTo>
                    <a:pt x="858" y="3167"/>
                    <a:pt x="1418" y="3072"/>
                    <a:pt x="1953" y="2905"/>
                  </a:cubicBezTo>
                  <a:cubicBezTo>
                    <a:pt x="2525" y="2739"/>
                    <a:pt x="3073" y="2512"/>
                    <a:pt x="3597" y="2251"/>
                  </a:cubicBezTo>
                  <a:cubicBezTo>
                    <a:pt x="4144" y="1965"/>
                    <a:pt x="4668" y="1619"/>
                    <a:pt x="5132" y="1227"/>
                  </a:cubicBezTo>
                  <a:cubicBezTo>
                    <a:pt x="5216" y="1155"/>
                    <a:pt x="5287" y="1096"/>
                    <a:pt x="5359" y="1036"/>
                  </a:cubicBezTo>
                  <a:lnTo>
                    <a:pt x="5382" y="1012"/>
                  </a:lnTo>
                  <a:lnTo>
                    <a:pt x="5418" y="977"/>
                  </a:lnTo>
                  <a:cubicBezTo>
                    <a:pt x="5418" y="977"/>
                    <a:pt x="5418" y="965"/>
                    <a:pt x="5430" y="965"/>
                  </a:cubicBezTo>
                  <a:cubicBezTo>
                    <a:pt x="5478" y="917"/>
                    <a:pt x="5537" y="857"/>
                    <a:pt x="5585" y="798"/>
                  </a:cubicBezTo>
                  <a:lnTo>
                    <a:pt x="5597" y="786"/>
                  </a:lnTo>
                  <a:lnTo>
                    <a:pt x="5621" y="774"/>
                  </a:lnTo>
                  <a:lnTo>
                    <a:pt x="5621" y="762"/>
                  </a:lnTo>
                  <a:lnTo>
                    <a:pt x="5632" y="750"/>
                  </a:lnTo>
                  <a:lnTo>
                    <a:pt x="5656" y="738"/>
                  </a:lnTo>
                  <a:lnTo>
                    <a:pt x="5728" y="643"/>
                  </a:lnTo>
                  <a:cubicBezTo>
                    <a:pt x="5704" y="560"/>
                    <a:pt x="5668" y="488"/>
                    <a:pt x="5621" y="417"/>
                  </a:cubicBezTo>
                  <a:cubicBezTo>
                    <a:pt x="5597" y="369"/>
                    <a:pt x="5561" y="322"/>
                    <a:pt x="5537" y="274"/>
                  </a:cubicBezTo>
                  <a:cubicBezTo>
                    <a:pt x="5502" y="226"/>
                    <a:pt x="5466" y="191"/>
                    <a:pt x="5430" y="155"/>
                  </a:cubicBezTo>
                  <a:cubicBezTo>
                    <a:pt x="5406" y="131"/>
                    <a:pt x="5371" y="95"/>
                    <a:pt x="5335" y="72"/>
                  </a:cubicBezTo>
                  <a:cubicBezTo>
                    <a:pt x="5311" y="48"/>
                    <a:pt x="5275" y="24"/>
                    <a:pt x="5251" y="12"/>
                  </a:cubicBezTo>
                  <a:lnTo>
                    <a:pt x="5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89;p59">
              <a:extLst>
                <a:ext uri="{FF2B5EF4-FFF2-40B4-BE49-F238E27FC236}">
                  <a16:creationId xmlns:a16="http://schemas.microsoft.com/office/drawing/2014/main" id="{DF9DFD02-25EA-6445-8C13-EECFEC1B00B5}"/>
                </a:ext>
              </a:extLst>
            </p:cNvPr>
            <p:cNvSpPr/>
            <p:nvPr/>
          </p:nvSpPr>
          <p:spPr>
            <a:xfrm>
              <a:off x="1101963" y="2158964"/>
              <a:ext cx="488793" cy="773312"/>
            </a:xfrm>
            <a:custGeom>
              <a:avLst/>
              <a:gdLst/>
              <a:ahLst/>
              <a:cxnLst/>
              <a:rect l="l" t="t" r="r" b="b"/>
              <a:pathLst>
                <a:path w="5013" h="7931" extrusionOk="0">
                  <a:moveTo>
                    <a:pt x="4894" y="1"/>
                  </a:moveTo>
                  <a:cubicBezTo>
                    <a:pt x="4655" y="48"/>
                    <a:pt x="4441" y="132"/>
                    <a:pt x="4239" y="263"/>
                  </a:cubicBezTo>
                  <a:cubicBezTo>
                    <a:pt x="4024" y="394"/>
                    <a:pt x="3834" y="548"/>
                    <a:pt x="3655" y="727"/>
                  </a:cubicBezTo>
                  <a:cubicBezTo>
                    <a:pt x="3477" y="906"/>
                    <a:pt x="3310" y="1108"/>
                    <a:pt x="3167" y="1310"/>
                  </a:cubicBezTo>
                  <a:cubicBezTo>
                    <a:pt x="3036" y="1501"/>
                    <a:pt x="2905" y="1703"/>
                    <a:pt x="2798" y="1918"/>
                  </a:cubicBezTo>
                  <a:cubicBezTo>
                    <a:pt x="2548" y="2441"/>
                    <a:pt x="2369" y="2989"/>
                    <a:pt x="2274" y="3561"/>
                  </a:cubicBezTo>
                  <a:cubicBezTo>
                    <a:pt x="2239" y="3692"/>
                    <a:pt x="2227" y="3834"/>
                    <a:pt x="2203" y="3954"/>
                  </a:cubicBezTo>
                  <a:lnTo>
                    <a:pt x="2203" y="4025"/>
                  </a:lnTo>
                  <a:cubicBezTo>
                    <a:pt x="2191" y="4084"/>
                    <a:pt x="2179" y="4144"/>
                    <a:pt x="2167" y="4215"/>
                  </a:cubicBezTo>
                  <a:cubicBezTo>
                    <a:pt x="2131" y="4418"/>
                    <a:pt x="2119" y="4632"/>
                    <a:pt x="2131" y="4846"/>
                  </a:cubicBezTo>
                  <a:cubicBezTo>
                    <a:pt x="1977" y="4751"/>
                    <a:pt x="1822" y="4668"/>
                    <a:pt x="1655" y="4608"/>
                  </a:cubicBezTo>
                  <a:cubicBezTo>
                    <a:pt x="1500" y="4537"/>
                    <a:pt x="1322" y="4501"/>
                    <a:pt x="1143" y="4501"/>
                  </a:cubicBezTo>
                  <a:lnTo>
                    <a:pt x="1107" y="4501"/>
                  </a:lnTo>
                  <a:cubicBezTo>
                    <a:pt x="929" y="4513"/>
                    <a:pt x="750" y="4561"/>
                    <a:pt x="584" y="4644"/>
                  </a:cubicBezTo>
                  <a:cubicBezTo>
                    <a:pt x="464" y="4716"/>
                    <a:pt x="345" y="4799"/>
                    <a:pt x="250" y="4894"/>
                  </a:cubicBezTo>
                  <a:lnTo>
                    <a:pt x="250" y="4870"/>
                  </a:lnTo>
                  <a:cubicBezTo>
                    <a:pt x="250" y="4823"/>
                    <a:pt x="262" y="4775"/>
                    <a:pt x="274" y="4727"/>
                  </a:cubicBezTo>
                  <a:cubicBezTo>
                    <a:pt x="274" y="4704"/>
                    <a:pt x="274" y="4668"/>
                    <a:pt x="262" y="4644"/>
                  </a:cubicBezTo>
                  <a:cubicBezTo>
                    <a:pt x="250" y="4632"/>
                    <a:pt x="226" y="4608"/>
                    <a:pt x="203" y="4608"/>
                  </a:cubicBezTo>
                  <a:cubicBezTo>
                    <a:pt x="197" y="4602"/>
                    <a:pt x="191" y="4599"/>
                    <a:pt x="186" y="4599"/>
                  </a:cubicBezTo>
                  <a:cubicBezTo>
                    <a:pt x="182" y="4599"/>
                    <a:pt x="179" y="4602"/>
                    <a:pt x="179" y="4608"/>
                  </a:cubicBezTo>
                  <a:cubicBezTo>
                    <a:pt x="172" y="4607"/>
                    <a:pt x="166" y="4606"/>
                    <a:pt x="161" y="4606"/>
                  </a:cubicBezTo>
                  <a:cubicBezTo>
                    <a:pt x="122" y="4606"/>
                    <a:pt x="94" y="4638"/>
                    <a:pt x="83" y="4680"/>
                  </a:cubicBezTo>
                  <a:cubicBezTo>
                    <a:pt x="0" y="5108"/>
                    <a:pt x="12" y="5561"/>
                    <a:pt x="131" y="5989"/>
                  </a:cubicBezTo>
                  <a:cubicBezTo>
                    <a:pt x="238" y="6430"/>
                    <a:pt x="441" y="6835"/>
                    <a:pt x="726" y="7192"/>
                  </a:cubicBezTo>
                  <a:cubicBezTo>
                    <a:pt x="857" y="7359"/>
                    <a:pt x="1024" y="7513"/>
                    <a:pt x="1203" y="7633"/>
                  </a:cubicBezTo>
                  <a:cubicBezTo>
                    <a:pt x="1393" y="7764"/>
                    <a:pt x="1596" y="7859"/>
                    <a:pt x="1822" y="7906"/>
                  </a:cubicBezTo>
                  <a:cubicBezTo>
                    <a:pt x="1881" y="7918"/>
                    <a:pt x="1953" y="7918"/>
                    <a:pt x="2024" y="7930"/>
                  </a:cubicBezTo>
                  <a:lnTo>
                    <a:pt x="2143" y="7930"/>
                  </a:lnTo>
                  <a:cubicBezTo>
                    <a:pt x="2250" y="7918"/>
                    <a:pt x="2369" y="7883"/>
                    <a:pt x="2465" y="7835"/>
                  </a:cubicBezTo>
                  <a:cubicBezTo>
                    <a:pt x="2560" y="7799"/>
                    <a:pt x="2655" y="7740"/>
                    <a:pt x="2739" y="7680"/>
                  </a:cubicBezTo>
                  <a:cubicBezTo>
                    <a:pt x="2810" y="7609"/>
                    <a:pt x="2893" y="7525"/>
                    <a:pt x="2953" y="7430"/>
                  </a:cubicBezTo>
                  <a:cubicBezTo>
                    <a:pt x="3084" y="7240"/>
                    <a:pt x="3167" y="7002"/>
                    <a:pt x="3179" y="6763"/>
                  </a:cubicBezTo>
                  <a:cubicBezTo>
                    <a:pt x="3203" y="6513"/>
                    <a:pt x="3167" y="6275"/>
                    <a:pt x="3084" y="6037"/>
                  </a:cubicBezTo>
                  <a:cubicBezTo>
                    <a:pt x="3012" y="5835"/>
                    <a:pt x="2905" y="5644"/>
                    <a:pt x="2774" y="5466"/>
                  </a:cubicBezTo>
                  <a:cubicBezTo>
                    <a:pt x="2798" y="5454"/>
                    <a:pt x="2822" y="5430"/>
                    <a:pt x="2846" y="5418"/>
                  </a:cubicBezTo>
                  <a:cubicBezTo>
                    <a:pt x="2893" y="5370"/>
                    <a:pt x="2941" y="5323"/>
                    <a:pt x="2977" y="5275"/>
                  </a:cubicBezTo>
                  <a:cubicBezTo>
                    <a:pt x="3084" y="5132"/>
                    <a:pt x="3179" y="4989"/>
                    <a:pt x="3251" y="4846"/>
                  </a:cubicBezTo>
                  <a:cubicBezTo>
                    <a:pt x="3334" y="4692"/>
                    <a:pt x="3393" y="4525"/>
                    <a:pt x="3465" y="4382"/>
                  </a:cubicBezTo>
                  <a:lnTo>
                    <a:pt x="3477" y="4346"/>
                  </a:lnTo>
                  <a:lnTo>
                    <a:pt x="3512" y="4263"/>
                  </a:lnTo>
                  <a:cubicBezTo>
                    <a:pt x="3548" y="4192"/>
                    <a:pt x="3572" y="4120"/>
                    <a:pt x="3608" y="4037"/>
                  </a:cubicBezTo>
                  <a:lnTo>
                    <a:pt x="3810" y="3632"/>
                  </a:lnTo>
                  <a:lnTo>
                    <a:pt x="3834" y="3584"/>
                  </a:lnTo>
                  <a:cubicBezTo>
                    <a:pt x="3882" y="3489"/>
                    <a:pt x="3929" y="3382"/>
                    <a:pt x="3977" y="3275"/>
                  </a:cubicBezTo>
                  <a:cubicBezTo>
                    <a:pt x="4132" y="2965"/>
                    <a:pt x="4239" y="2715"/>
                    <a:pt x="4346" y="2477"/>
                  </a:cubicBezTo>
                  <a:cubicBezTo>
                    <a:pt x="4596" y="1870"/>
                    <a:pt x="4906" y="1060"/>
                    <a:pt x="4941" y="191"/>
                  </a:cubicBezTo>
                  <a:cubicBezTo>
                    <a:pt x="4965" y="191"/>
                    <a:pt x="4977" y="167"/>
                    <a:pt x="5001" y="155"/>
                  </a:cubicBezTo>
                  <a:cubicBezTo>
                    <a:pt x="5013" y="132"/>
                    <a:pt x="5013" y="96"/>
                    <a:pt x="5013" y="72"/>
                  </a:cubicBezTo>
                  <a:cubicBezTo>
                    <a:pt x="5001" y="48"/>
                    <a:pt x="4989" y="24"/>
                    <a:pt x="4965" y="13"/>
                  </a:cubicBezTo>
                  <a:cubicBezTo>
                    <a:pt x="4941" y="1"/>
                    <a:pt x="4929" y="1"/>
                    <a:pt x="4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90;p59">
              <a:extLst>
                <a:ext uri="{FF2B5EF4-FFF2-40B4-BE49-F238E27FC236}">
                  <a16:creationId xmlns:a16="http://schemas.microsoft.com/office/drawing/2014/main" id="{1F45DECF-88F2-E82E-D564-D8879F9CCA1A}"/>
                </a:ext>
              </a:extLst>
            </p:cNvPr>
            <p:cNvSpPr/>
            <p:nvPr/>
          </p:nvSpPr>
          <p:spPr>
            <a:xfrm>
              <a:off x="1516944" y="2136928"/>
              <a:ext cx="92435" cy="69521"/>
            </a:xfrm>
            <a:custGeom>
              <a:avLst/>
              <a:gdLst/>
              <a:ahLst/>
              <a:cxnLst/>
              <a:rect l="l" t="t" r="r" b="b"/>
              <a:pathLst>
                <a:path w="948" h="713" extrusionOk="0">
                  <a:moveTo>
                    <a:pt x="816" y="0"/>
                  </a:moveTo>
                  <a:cubicBezTo>
                    <a:pt x="661" y="48"/>
                    <a:pt x="519" y="120"/>
                    <a:pt x="399" y="227"/>
                  </a:cubicBezTo>
                  <a:cubicBezTo>
                    <a:pt x="280" y="322"/>
                    <a:pt x="161" y="429"/>
                    <a:pt x="66" y="548"/>
                  </a:cubicBezTo>
                  <a:cubicBezTo>
                    <a:pt x="1" y="623"/>
                    <a:pt x="60" y="713"/>
                    <a:pt x="135" y="713"/>
                  </a:cubicBezTo>
                  <a:cubicBezTo>
                    <a:pt x="155" y="713"/>
                    <a:pt x="177" y="706"/>
                    <a:pt x="197" y="691"/>
                  </a:cubicBezTo>
                  <a:cubicBezTo>
                    <a:pt x="304" y="572"/>
                    <a:pt x="423" y="453"/>
                    <a:pt x="542" y="358"/>
                  </a:cubicBezTo>
                  <a:cubicBezTo>
                    <a:pt x="614" y="310"/>
                    <a:pt x="673" y="262"/>
                    <a:pt x="757" y="227"/>
                  </a:cubicBezTo>
                  <a:cubicBezTo>
                    <a:pt x="792" y="215"/>
                    <a:pt x="828" y="203"/>
                    <a:pt x="864" y="191"/>
                  </a:cubicBezTo>
                  <a:cubicBezTo>
                    <a:pt x="911" y="179"/>
                    <a:pt x="947" y="131"/>
                    <a:pt x="935" y="72"/>
                  </a:cubicBezTo>
                  <a:cubicBezTo>
                    <a:pt x="923" y="36"/>
                    <a:pt x="876" y="0"/>
                    <a:pt x="840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91;p59">
              <a:extLst>
                <a:ext uri="{FF2B5EF4-FFF2-40B4-BE49-F238E27FC236}">
                  <a16:creationId xmlns:a16="http://schemas.microsoft.com/office/drawing/2014/main" id="{26356D5D-0CA8-DE4B-B9DC-8521A25A5EB5}"/>
                </a:ext>
              </a:extLst>
            </p:cNvPr>
            <p:cNvSpPr/>
            <p:nvPr/>
          </p:nvSpPr>
          <p:spPr>
            <a:xfrm>
              <a:off x="1522210" y="2126496"/>
              <a:ext cx="91752" cy="85317"/>
            </a:xfrm>
            <a:custGeom>
              <a:avLst/>
              <a:gdLst/>
              <a:ahLst/>
              <a:cxnLst/>
              <a:rect l="l" t="t" r="r" b="b"/>
              <a:pathLst>
                <a:path w="941" h="875" extrusionOk="0">
                  <a:moveTo>
                    <a:pt x="810" y="0"/>
                  </a:moveTo>
                  <a:cubicBezTo>
                    <a:pt x="798" y="0"/>
                    <a:pt x="774" y="12"/>
                    <a:pt x="762" y="12"/>
                  </a:cubicBezTo>
                  <a:lnTo>
                    <a:pt x="762" y="24"/>
                  </a:lnTo>
                  <a:cubicBezTo>
                    <a:pt x="476" y="203"/>
                    <a:pt x="226" y="441"/>
                    <a:pt x="36" y="727"/>
                  </a:cubicBezTo>
                  <a:cubicBezTo>
                    <a:pt x="0" y="774"/>
                    <a:pt x="24" y="834"/>
                    <a:pt x="72" y="858"/>
                  </a:cubicBezTo>
                  <a:cubicBezTo>
                    <a:pt x="84" y="869"/>
                    <a:pt x="98" y="875"/>
                    <a:pt x="114" y="875"/>
                  </a:cubicBezTo>
                  <a:cubicBezTo>
                    <a:pt x="144" y="875"/>
                    <a:pt x="179" y="854"/>
                    <a:pt x="203" y="822"/>
                  </a:cubicBezTo>
                  <a:lnTo>
                    <a:pt x="262" y="738"/>
                  </a:lnTo>
                  <a:cubicBezTo>
                    <a:pt x="381" y="584"/>
                    <a:pt x="536" y="429"/>
                    <a:pt x="703" y="298"/>
                  </a:cubicBezTo>
                  <a:cubicBezTo>
                    <a:pt x="750" y="262"/>
                    <a:pt x="810" y="215"/>
                    <a:pt x="869" y="179"/>
                  </a:cubicBezTo>
                  <a:cubicBezTo>
                    <a:pt x="941" y="131"/>
                    <a:pt x="905" y="0"/>
                    <a:pt x="810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92;p59">
              <a:extLst>
                <a:ext uri="{FF2B5EF4-FFF2-40B4-BE49-F238E27FC236}">
                  <a16:creationId xmlns:a16="http://schemas.microsoft.com/office/drawing/2014/main" id="{9D70D75E-21BF-00A4-D6F4-F2C15208D00C}"/>
                </a:ext>
              </a:extLst>
            </p:cNvPr>
            <p:cNvSpPr/>
            <p:nvPr/>
          </p:nvSpPr>
          <p:spPr>
            <a:xfrm>
              <a:off x="1466437" y="2129518"/>
              <a:ext cx="139432" cy="156106"/>
            </a:xfrm>
            <a:custGeom>
              <a:avLst/>
              <a:gdLst/>
              <a:ahLst/>
              <a:cxnLst/>
              <a:rect l="l" t="t" r="r" b="b"/>
              <a:pathLst>
                <a:path w="1430" h="1601" extrusionOk="0">
                  <a:moveTo>
                    <a:pt x="1297" y="0"/>
                  </a:moveTo>
                  <a:cubicBezTo>
                    <a:pt x="1286" y="0"/>
                    <a:pt x="1271" y="8"/>
                    <a:pt x="1263" y="17"/>
                  </a:cubicBezTo>
                  <a:cubicBezTo>
                    <a:pt x="1001" y="196"/>
                    <a:pt x="775" y="422"/>
                    <a:pt x="584" y="672"/>
                  </a:cubicBezTo>
                  <a:cubicBezTo>
                    <a:pt x="394" y="922"/>
                    <a:pt x="215" y="1196"/>
                    <a:pt x="36" y="1458"/>
                  </a:cubicBezTo>
                  <a:cubicBezTo>
                    <a:pt x="1" y="1493"/>
                    <a:pt x="25" y="1553"/>
                    <a:pt x="60" y="1589"/>
                  </a:cubicBezTo>
                  <a:cubicBezTo>
                    <a:pt x="76" y="1596"/>
                    <a:pt x="95" y="1600"/>
                    <a:pt x="113" y="1600"/>
                  </a:cubicBezTo>
                  <a:cubicBezTo>
                    <a:pt x="150" y="1600"/>
                    <a:pt x="187" y="1585"/>
                    <a:pt x="203" y="1553"/>
                  </a:cubicBezTo>
                  <a:cubicBezTo>
                    <a:pt x="358" y="1315"/>
                    <a:pt x="525" y="1077"/>
                    <a:pt x="691" y="850"/>
                  </a:cubicBezTo>
                  <a:cubicBezTo>
                    <a:pt x="858" y="624"/>
                    <a:pt x="1048" y="422"/>
                    <a:pt x="1263" y="255"/>
                  </a:cubicBezTo>
                  <a:cubicBezTo>
                    <a:pt x="1298" y="231"/>
                    <a:pt x="1334" y="207"/>
                    <a:pt x="1370" y="184"/>
                  </a:cubicBezTo>
                  <a:cubicBezTo>
                    <a:pt x="1406" y="160"/>
                    <a:pt x="1429" y="100"/>
                    <a:pt x="1406" y="53"/>
                  </a:cubicBezTo>
                  <a:cubicBezTo>
                    <a:pt x="1382" y="17"/>
                    <a:pt x="1346" y="5"/>
                    <a:pt x="1310" y="5"/>
                  </a:cubicBezTo>
                  <a:cubicBezTo>
                    <a:pt x="1307" y="2"/>
                    <a:pt x="1302" y="0"/>
                    <a:pt x="1297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93;p59">
              <a:extLst>
                <a:ext uri="{FF2B5EF4-FFF2-40B4-BE49-F238E27FC236}">
                  <a16:creationId xmlns:a16="http://schemas.microsoft.com/office/drawing/2014/main" id="{12A3F2E5-D44D-68FC-A327-685E6BC36092}"/>
                </a:ext>
              </a:extLst>
            </p:cNvPr>
            <p:cNvSpPr/>
            <p:nvPr/>
          </p:nvSpPr>
          <p:spPr>
            <a:xfrm>
              <a:off x="1166902" y="2579207"/>
              <a:ext cx="181262" cy="354236"/>
            </a:xfrm>
            <a:custGeom>
              <a:avLst/>
              <a:gdLst/>
              <a:ahLst/>
              <a:cxnLst/>
              <a:rect l="l" t="t" r="r" b="b"/>
              <a:pathLst>
                <a:path w="1859" h="3633" extrusionOk="0">
                  <a:moveTo>
                    <a:pt x="1477" y="1"/>
                  </a:moveTo>
                  <a:cubicBezTo>
                    <a:pt x="1454" y="175"/>
                    <a:pt x="1442" y="361"/>
                    <a:pt x="1453" y="536"/>
                  </a:cubicBezTo>
                  <a:lnTo>
                    <a:pt x="1453" y="536"/>
                  </a:lnTo>
                  <a:cubicBezTo>
                    <a:pt x="1310" y="441"/>
                    <a:pt x="1156" y="358"/>
                    <a:pt x="1001" y="298"/>
                  </a:cubicBezTo>
                  <a:cubicBezTo>
                    <a:pt x="834" y="227"/>
                    <a:pt x="656" y="203"/>
                    <a:pt x="477" y="191"/>
                  </a:cubicBezTo>
                  <a:lnTo>
                    <a:pt x="477" y="191"/>
                  </a:lnTo>
                  <a:cubicBezTo>
                    <a:pt x="513" y="358"/>
                    <a:pt x="549" y="536"/>
                    <a:pt x="584" y="703"/>
                  </a:cubicBezTo>
                  <a:cubicBezTo>
                    <a:pt x="644" y="989"/>
                    <a:pt x="691" y="1275"/>
                    <a:pt x="727" y="1560"/>
                  </a:cubicBezTo>
                  <a:cubicBezTo>
                    <a:pt x="739" y="1715"/>
                    <a:pt x="751" y="1846"/>
                    <a:pt x="763" y="1989"/>
                  </a:cubicBezTo>
                  <a:lnTo>
                    <a:pt x="763" y="2180"/>
                  </a:lnTo>
                  <a:lnTo>
                    <a:pt x="763" y="2311"/>
                  </a:lnTo>
                  <a:cubicBezTo>
                    <a:pt x="763" y="2406"/>
                    <a:pt x="751" y="2501"/>
                    <a:pt x="739" y="2584"/>
                  </a:cubicBezTo>
                  <a:cubicBezTo>
                    <a:pt x="727" y="2668"/>
                    <a:pt x="703" y="2739"/>
                    <a:pt x="656" y="2811"/>
                  </a:cubicBezTo>
                  <a:cubicBezTo>
                    <a:pt x="608" y="2870"/>
                    <a:pt x="537" y="2918"/>
                    <a:pt x="453" y="2930"/>
                  </a:cubicBezTo>
                  <a:cubicBezTo>
                    <a:pt x="418" y="2942"/>
                    <a:pt x="379" y="2948"/>
                    <a:pt x="340" y="2948"/>
                  </a:cubicBezTo>
                  <a:cubicBezTo>
                    <a:pt x="302" y="2948"/>
                    <a:pt x="263" y="2942"/>
                    <a:pt x="227" y="2930"/>
                  </a:cubicBezTo>
                  <a:cubicBezTo>
                    <a:pt x="144" y="2906"/>
                    <a:pt x="60" y="2870"/>
                    <a:pt x="1" y="2822"/>
                  </a:cubicBezTo>
                  <a:lnTo>
                    <a:pt x="1" y="2822"/>
                  </a:lnTo>
                  <a:cubicBezTo>
                    <a:pt x="13" y="2846"/>
                    <a:pt x="37" y="2870"/>
                    <a:pt x="49" y="2894"/>
                  </a:cubicBezTo>
                  <a:cubicBezTo>
                    <a:pt x="191" y="3061"/>
                    <a:pt x="358" y="3215"/>
                    <a:pt x="537" y="3334"/>
                  </a:cubicBezTo>
                  <a:cubicBezTo>
                    <a:pt x="715" y="3465"/>
                    <a:pt x="930" y="3561"/>
                    <a:pt x="1156" y="3608"/>
                  </a:cubicBezTo>
                  <a:cubicBezTo>
                    <a:pt x="1215" y="3620"/>
                    <a:pt x="1287" y="3620"/>
                    <a:pt x="1358" y="3632"/>
                  </a:cubicBezTo>
                  <a:lnTo>
                    <a:pt x="1477" y="3632"/>
                  </a:lnTo>
                  <a:lnTo>
                    <a:pt x="1549" y="3620"/>
                  </a:lnTo>
                  <a:cubicBezTo>
                    <a:pt x="1573" y="3549"/>
                    <a:pt x="1596" y="3477"/>
                    <a:pt x="1620" y="3406"/>
                  </a:cubicBezTo>
                  <a:cubicBezTo>
                    <a:pt x="1656" y="3263"/>
                    <a:pt x="1703" y="3108"/>
                    <a:pt x="1739" y="2953"/>
                  </a:cubicBezTo>
                  <a:cubicBezTo>
                    <a:pt x="1775" y="2787"/>
                    <a:pt x="1799" y="2656"/>
                    <a:pt x="1823" y="2489"/>
                  </a:cubicBezTo>
                  <a:cubicBezTo>
                    <a:pt x="1846" y="2287"/>
                    <a:pt x="1858" y="2084"/>
                    <a:pt x="1858" y="1870"/>
                  </a:cubicBezTo>
                  <a:cubicBezTo>
                    <a:pt x="1858" y="1775"/>
                    <a:pt x="1858" y="1668"/>
                    <a:pt x="1846" y="1572"/>
                  </a:cubicBezTo>
                  <a:cubicBezTo>
                    <a:pt x="1834" y="1477"/>
                    <a:pt x="1834" y="1406"/>
                    <a:pt x="1823" y="1310"/>
                  </a:cubicBezTo>
                  <a:cubicBezTo>
                    <a:pt x="1787" y="1037"/>
                    <a:pt x="1727" y="763"/>
                    <a:pt x="1644" y="489"/>
                  </a:cubicBezTo>
                  <a:cubicBezTo>
                    <a:pt x="1596" y="322"/>
                    <a:pt x="1537" y="155"/>
                    <a:pt x="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94;p59">
              <a:extLst>
                <a:ext uri="{FF2B5EF4-FFF2-40B4-BE49-F238E27FC236}">
                  <a16:creationId xmlns:a16="http://schemas.microsoft.com/office/drawing/2014/main" id="{2775EF31-3D83-70AC-B57F-8EC32CCB5436}"/>
                </a:ext>
              </a:extLst>
            </p:cNvPr>
            <p:cNvSpPr/>
            <p:nvPr/>
          </p:nvSpPr>
          <p:spPr>
            <a:xfrm>
              <a:off x="1581395" y="2083496"/>
              <a:ext cx="1268" cy="98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lnTo>
                    <a:pt x="1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95;p59">
              <a:extLst>
                <a:ext uri="{FF2B5EF4-FFF2-40B4-BE49-F238E27FC236}">
                  <a16:creationId xmlns:a16="http://schemas.microsoft.com/office/drawing/2014/main" id="{688192AB-7D9D-3B06-3E48-FDE8BD7FCB0B}"/>
                </a:ext>
              </a:extLst>
            </p:cNvPr>
            <p:cNvSpPr/>
            <p:nvPr/>
          </p:nvSpPr>
          <p:spPr>
            <a:xfrm>
              <a:off x="1234278" y="2128836"/>
              <a:ext cx="359988" cy="953794"/>
            </a:xfrm>
            <a:custGeom>
              <a:avLst/>
              <a:gdLst/>
              <a:ahLst/>
              <a:cxnLst/>
              <a:rect l="l" t="t" r="r" b="b"/>
              <a:pathLst>
                <a:path w="3692" h="9782" extrusionOk="0">
                  <a:moveTo>
                    <a:pt x="3691" y="0"/>
                  </a:moveTo>
                  <a:cubicBezTo>
                    <a:pt x="3620" y="0"/>
                    <a:pt x="3549" y="0"/>
                    <a:pt x="3465" y="12"/>
                  </a:cubicBezTo>
                  <a:lnTo>
                    <a:pt x="3477" y="24"/>
                  </a:lnTo>
                  <a:cubicBezTo>
                    <a:pt x="3382" y="36"/>
                    <a:pt x="3298" y="48"/>
                    <a:pt x="3215" y="72"/>
                  </a:cubicBezTo>
                  <a:cubicBezTo>
                    <a:pt x="3108" y="95"/>
                    <a:pt x="2989" y="131"/>
                    <a:pt x="2894" y="179"/>
                  </a:cubicBezTo>
                  <a:cubicBezTo>
                    <a:pt x="2787" y="226"/>
                    <a:pt x="2679" y="274"/>
                    <a:pt x="2584" y="333"/>
                  </a:cubicBezTo>
                  <a:cubicBezTo>
                    <a:pt x="2263" y="512"/>
                    <a:pt x="1953" y="750"/>
                    <a:pt x="1691" y="1012"/>
                  </a:cubicBezTo>
                  <a:cubicBezTo>
                    <a:pt x="1286" y="1393"/>
                    <a:pt x="941" y="1834"/>
                    <a:pt x="667" y="2322"/>
                  </a:cubicBezTo>
                  <a:cubicBezTo>
                    <a:pt x="512" y="2584"/>
                    <a:pt x="370" y="2846"/>
                    <a:pt x="250" y="3131"/>
                  </a:cubicBezTo>
                  <a:cubicBezTo>
                    <a:pt x="215" y="3227"/>
                    <a:pt x="167" y="3334"/>
                    <a:pt x="131" y="3429"/>
                  </a:cubicBezTo>
                  <a:cubicBezTo>
                    <a:pt x="108" y="3572"/>
                    <a:pt x="72" y="3739"/>
                    <a:pt x="60" y="3893"/>
                  </a:cubicBezTo>
                  <a:cubicBezTo>
                    <a:pt x="0" y="4334"/>
                    <a:pt x="12" y="4798"/>
                    <a:pt x="72" y="5239"/>
                  </a:cubicBezTo>
                  <a:cubicBezTo>
                    <a:pt x="143" y="5691"/>
                    <a:pt x="262" y="6144"/>
                    <a:pt x="417" y="6572"/>
                  </a:cubicBezTo>
                  <a:cubicBezTo>
                    <a:pt x="655" y="7180"/>
                    <a:pt x="965" y="7775"/>
                    <a:pt x="1334" y="8323"/>
                  </a:cubicBezTo>
                  <a:cubicBezTo>
                    <a:pt x="1346" y="8334"/>
                    <a:pt x="1358" y="8346"/>
                    <a:pt x="1370" y="8358"/>
                  </a:cubicBezTo>
                  <a:cubicBezTo>
                    <a:pt x="1370" y="8370"/>
                    <a:pt x="1382" y="8370"/>
                    <a:pt x="1393" y="8370"/>
                  </a:cubicBezTo>
                  <a:lnTo>
                    <a:pt x="1417" y="8370"/>
                  </a:lnTo>
                  <a:lnTo>
                    <a:pt x="1417" y="8382"/>
                  </a:lnTo>
                  <a:cubicBezTo>
                    <a:pt x="1513" y="8620"/>
                    <a:pt x="1620" y="8846"/>
                    <a:pt x="1751" y="9073"/>
                  </a:cubicBezTo>
                  <a:cubicBezTo>
                    <a:pt x="1810" y="9180"/>
                    <a:pt x="1882" y="9287"/>
                    <a:pt x="1953" y="9382"/>
                  </a:cubicBezTo>
                  <a:cubicBezTo>
                    <a:pt x="2036" y="9513"/>
                    <a:pt x="2132" y="9632"/>
                    <a:pt x="2239" y="9751"/>
                  </a:cubicBezTo>
                  <a:cubicBezTo>
                    <a:pt x="2239" y="9763"/>
                    <a:pt x="2251" y="9763"/>
                    <a:pt x="2251" y="9763"/>
                  </a:cubicBezTo>
                  <a:cubicBezTo>
                    <a:pt x="2269" y="9775"/>
                    <a:pt x="2289" y="9781"/>
                    <a:pt x="2310" y="9781"/>
                  </a:cubicBezTo>
                  <a:cubicBezTo>
                    <a:pt x="2331" y="9781"/>
                    <a:pt x="2352" y="9775"/>
                    <a:pt x="2370" y="9763"/>
                  </a:cubicBezTo>
                  <a:cubicBezTo>
                    <a:pt x="2406" y="9716"/>
                    <a:pt x="2406" y="9656"/>
                    <a:pt x="2370" y="9620"/>
                  </a:cubicBezTo>
                  <a:cubicBezTo>
                    <a:pt x="2275" y="9513"/>
                    <a:pt x="2191" y="9406"/>
                    <a:pt x="2120" y="9287"/>
                  </a:cubicBezTo>
                  <a:cubicBezTo>
                    <a:pt x="1870" y="8918"/>
                    <a:pt x="1667" y="8525"/>
                    <a:pt x="1524" y="8120"/>
                  </a:cubicBezTo>
                  <a:cubicBezTo>
                    <a:pt x="1310" y="7537"/>
                    <a:pt x="1179" y="6930"/>
                    <a:pt x="1120" y="6322"/>
                  </a:cubicBezTo>
                  <a:lnTo>
                    <a:pt x="1120" y="6298"/>
                  </a:lnTo>
                  <a:cubicBezTo>
                    <a:pt x="1048" y="5596"/>
                    <a:pt x="1072" y="4882"/>
                    <a:pt x="1191" y="4179"/>
                  </a:cubicBezTo>
                  <a:cubicBezTo>
                    <a:pt x="1286" y="3572"/>
                    <a:pt x="1465" y="2989"/>
                    <a:pt x="1715" y="2429"/>
                  </a:cubicBezTo>
                  <a:cubicBezTo>
                    <a:pt x="1774" y="2286"/>
                    <a:pt x="1846" y="2155"/>
                    <a:pt x="1917" y="2024"/>
                  </a:cubicBezTo>
                  <a:cubicBezTo>
                    <a:pt x="1965" y="1917"/>
                    <a:pt x="2036" y="1810"/>
                    <a:pt x="2096" y="1703"/>
                  </a:cubicBezTo>
                  <a:cubicBezTo>
                    <a:pt x="2155" y="1607"/>
                    <a:pt x="2215" y="1524"/>
                    <a:pt x="2275" y="1441"/>
                  </a:cubicBezTo>
                  <a:cubicBezTo>
                    <a:pt x="2310" y="1393"/>
                    <a:pt x="2334" y="1345"/>
                    <a:pt x="2370" y="1298"/>
                  </a:cubicBezTo>
                  <a:cubicBezTo>
                    <a:pt x="2513" y="1107"/>
                    <a:pt x="2656" y="929"/>
                    <a:pt x="2822" y="774"/>
                  </a:cubicBezTo>
                  <a:cubicBezTo>
                    <a:pt x="3096" y="488"/>
                    <a:pt x="3382" y="238"/>
                    <a:pt x="3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96;p59">
              <a:extLst>
                <a:ext uri="{FF2B5EF4-FFF2-40B4-BE49-F238E27FC236}">
                  <a16:creationId xmlns:a16="http://schemas.microsoft.com/office/drawing/2014/main" id="{4D664EF0-3376-EC7C-D9D3-0668BB2E2F19}"/>
                </a:ext>
              </a:extLst>
            </p:cNvPr>
            <p:cNvSpPr/>
            <p:nvPr/>
          </p:nvSpPr>
          <p:spPr>
            <a:xfrm>
              <a:off x="1487400" y="2161305"/>
              <a:ext cx="0" cy="98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97;p59">
              <a:extLst>
                <a:ext uri="{FF2B5EF4-FFF2-40B4-BE49-F238E27FC236}">
                  <a16:creationId xmlns:a16="http://schemas.microsoft.com/office/drawing/2014/main" id="{83D29491-C293-7DF7-3ADC-5E55B3D23153}"/>
                </a:ext>
              </a:extLst>
            </p:cNvPr>
            <p:cNvSpPr/>
            <p:nvPr/>
          </p:nvSpPr>
          <p:spPr>
            <a:xfrm>
              <a:off x="1603431" y="2128836"/>
              <a:ext cx="10531" cy="7020"/>
            </a:xfrm>
            <a:custGeom>
              <a:avLst/>
              <a:gdLst/>
              <a:ahLst/>
              <a:cxnLst/>
              <a:rect l="l" t="t" r="r" b="b"/>
              <a:pathLst>
                <a:path w="108" h="72" extrusionOk="0">
                  <a:moveTo>
                    <a:pt x="84" y="0"/>
                  </a:moveTo>
                  <a:lnTo>
                    <a:pt x="15" y="60"/>
                  </a:lnTo>
                  <a:lnTo>
                    <a:pt x="36" y="60"/>
                  </a:lnTo>
                  <a:lnTo>
                    <a:pt x="108" y="0"/>
                  </a:lnTo>
                  <a:close/>
                  <a:moveTo>
                    <a:pt x="1" y="60"/>
                  </a:moveTo>
                  <a:lnTo>
                    <a:pt x="1" y="72"/>
                  </a:lnTo>
                  <a:lnTo>
                    <a:pt x="15" y="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98;p59">
              <a:extLst>
                <a:ext uri="{FF2B5EF4-FFF2-40B4-BE49-F238E27FC236}">
                  <a16:creationId xmlns:a16="http://schemas.microsoft.com/office/drawing/2014/main" id="{05F1436D-1B65-CD1E-FAD6-3BC228770388}"/>
                </a:ext>
              </a:extLst>
            </p:cNvPr>
            <p:cNvSpPr/>
            <p:nvPr/>
          </p:nvSpPr>
          <p:spPr>
            <a:xfrm>
              <a:off x="1489643" y="2230922"/>
              <a:ext cx="2438" cy="2438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25" y="1"/>
                  </a:moveTo>
                  <a:cubicBezTo>
                    <a:pt x="25" y="1"/>
                    <a:pt x="13" y="13"/>
                    <a:pt x="1" y="25"/>
                  </a:cubicBezTo>
                  <a:lnTo>
                    <a:pt x="13" y="25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99;p59">
              <a:extLst>
                <a:ext uri="{FF2B5EF4-FFF2-40B4-BE49-F238E27FC236}">
                  <a16:creationId xmlns:a16="http://schemas.microsoft.com/office/drawing/2014/main" id="{C01243B1-D3F7-512C-59FC-09248F57985D}"/>
                </a:ext>
              </a:extLst>
            </p:cNvPr>
            <p:cNvSpPr/>
            <p:nvPr/>
          </p:nvSpPr>
          <p:spPr>
            <a:xfrm>
              <a:off x="1266747" y="2102120"/>
              <a:ext cx="937023" cy="1264347"/>
            </a:xfrm>
            <a:custGeom>
              <a:avLst/>
              <a:gdLst/>
              <a:ahLst/>
              <a:cxnLst/>
              <a:rect l="l" t="t" r="r" b="b"/>
              <a:pathLst>
                <a:path w="9610" h="12967" extrusionOk="0">
                  <a:moveTo>
                    <a:pt x="6252" y="0"/>
                  </a:moveTo>
                  <a:lnTo>
                    <a:pt x="6264" y="12"/>
                  </a:lnTo>
                  <a:cubicBezTo>
                    <a:pt x="6240" y="24"/>
                    <a:pt x="6228" y="36"/>
                    <a:pt x="6216" y="48"/>
                  </a:cubicBezTo>
                  <a:cubicBezTo>
                    <a:pt x="6061" y="238"/>
                    <a:pt x="5894" y="405"/>
                    <a:pt x="5704" y="548"/>
                  </a:cubicBezTo>
                  <a:cubicBezTo>
                    <a:pt x="5466" y="727"/>
                    <a:pt x="5216" y="869"/>
                    <a:pt x="4942" y="988"/>
                  </a:cubicBezTo>
                  <a:lnTo>
                    <a:pt x="4930" y="1000"/>
                  </a:lnTo>
                  <a:cubicBezTo>
                    <a:pt x="4763" y="1072"/>
                    <a:pt x="4597" y="1119"/>
                    <a:pt x="4430" y="1143"/>
                  </a:cubicBezTo>
                  <a:cubicBezTo>
                    <a:pt x="4370" y="1155"/>
                    <a:pt x="4323" y="1155"/>
                    <a:pt x="4263" y="1155"/>
                  </a:cubicBezTo>
                  <a:lnTo>
                    <a:pt x="4144" y="1155"/>
                  </a:lnTo>
                  <a:cubicBezTo>
                    <a:pt x="4085" y="1143"/>
                    <a:pt x="4013" y="1131"/>
                    <a:pt x="3954" y="1108"/>
                  </a:cubicBezTo>
                  <a:cubicBezTo>
                    <a:pt x="3906" y="1084"/>
                    <a:pt x="3870" y="1060"/>
                    <a:pt x="3823" y="1024"/>
                  </a:cubicBezTo>
                  <a:cubicBezTo>
                    <a:pt x="3787" y="988"/>
                    <a:pt x="3739" y="953"/>
                    <a:pt x="3704" y="917"/>
                  </a:cubicBezTo>
                  <a:lnTo>
                    <a:pt x="3704" y="905"/>
                  </a:lnTo>
                  <a:cubicBezTo>
                    <a:pt x="3668" y="846"/>
                    <a:pt x="3632" y="786"/>
                    <a:pt x="3597" y="727"/>
                  </a:cubicBezTo>
                  <a:cubicBezTo>
                    <a:pt x="3561" y="607"/>
                    <a:pt x="3525" y="477"/>
                    <a:pt x="3501" y="357"/>
                  </a:cubicBezTo>
                  <a:cubicBezTo>
                    <a:pt x="3501" y="322"/>
                    <a:pt x="3477" y="310"/>
                    <a:pt x="3466" y="298"/>
                  </a:cubicBezTo>
                  <a:cubicBezTo>
                    <a:pt x="3442" y="286"/>
                    <a:pt x="3430" y="274"/>
                    <a:pt x="3406" y="274"/>
                  </a:cubicBezTo>
                  <a:lnTo>
                    <a:pt x="3382" y="274"/>
                  </a:lnTo>
                  <a:cubicBezTo>
                    <a:pt x="3382" y="274"/>
                    <a:pt x="3370" y="286"/>
                    <a:pt x="3358" y="286"/>
                  </a:cubicBezTo>
                  <a:lnTo>
                    <a:pt x="3323" y="334"/>
                  </a:lnTo>
                  <a:cubicBezTo>
                    <a:pt x="3323" y="334"/>
                    <a:pt x="3323" y="346"/>
                    <a:pt x="3323" y="357"/>
                  </a:cubicBezTo>
                  <a:cubicBezTo>
                    <a:pt x="2894" y="953"/>
                    <a:pt x="2501" y="1572"/>
                    <a:pt x="2144" y="2215"/>
                  </a:cubicBezTo>
                  <a:cubicBezTo>
                    <a:pt x="1787" y="2846"/>
                    <a:pt x="1477" y="3501"/>
                    <a:pt x="1203" y="4167"/>
                  </a:cubicBezTo>
                  <a:cubicBezTo>
                    <a:pt x="930" y="4846"/>
                    <a:pt x="715" y="5537"/>
                    <a:pt x="537" y="6239"/>
                  </a:cubicBezTo>
                  <a:cubicBezTo>
                    <a:pt x="453" y="6584"/>
                    <a:pt x="370" y="6942"/>
                    <a:pt x="310" y="7311"/>
                  </a:cubicBezTo>
                  <a:cubicBezTo>
                    <a:pt x="275" y="7525"/>
                    <a:pt x="251" y="7739"/>
                    <a:pt x="215" y="7942"/>
                  </a:cubicBezTo>
                  <a:cubicBezTo>
                    <a:pt x="203" y="8061"/>
                    <a:pt x="179" y="8180"/>
                    <a:pt x="168" y="8287"/>
                  </a:cubicBezTo>
                  <a:lnTo>
                    <a:pt x="168" y="8311"/>
                  </a:lnTo>
                  <a:cubicBezTo>
                    <a:pt x="48" y="8954"/>
                    <a:pt x="1" y="9597"/>
                    <a:pt x="13" y="10252"/>
                  </a:cubicBezTo>
                  <a:cubicBezTo>
                    <a:pt x="25" y="10561"/>
                    <a:pt x="96" y="10871"/>
                    <a:pt x="215" y="11156"/>
                  </a:cubicBezTo>
                  <a:cubicBezTo>
                    <a:pt x="275" y="11299"/>
                    <a:pt x="346" y="11430"/>
                    <a:pt x="441" y="11561"/>
                  </a:cubicBezTo>
                  <a:cubicBezTo>
                    <a:pt x="549" y="11680"/>
                    <a:pt x="656" y="11799"/>
                    <a:pt x="787" y="11906"/>
                  </a:cubicBezTo>
                  <a:cubicBezTo>
                    <a:pt x="1037" y="12109"/>
                    <a:pt x="1322" y="12264"/>
                    <a:pt x="1632" y="12383"/>
                  </a:cubicBezTo>
                  <a:cubicBezTo>
                    <a:pt x="1787" y="12442"/>
                    <a:pt x="1930" y="12490"/>
                    <a:pt x="2096" y="12526"/>
                  </a:cubicBezTo>
                  <a:cubicBezTo>
                    <a:pt x="2263" y="12585"/>
                    <a:pt x="2454" y="12633"/>
                    <a:pt x="2644" y="12680"/>
                  </a:cubicBezTo>
                  <a:cubicBezTo>
                    <a:pt x="3406" y="12859"/>
                    <a:pt x="4180" y="12942"/>
                    <a:pt x="4966" y="12966"/>
                  </a:cubicBezTo>
                  <a:lnTo>
                    <a:pt x="5144" y="12966"/>
                  </a:lnTo>
                  <a:cubicBezTo>
                    <a:pt x="5859" y="12954"/>
                    <a:pt x="6573" y="12883"/>
                    <a:pt x="7264" y="12740"/>
                  </a:cubicBezTo>
                  <a:cubicBezTo>
                    <a:pt x="7442" y="12692"/>
                    <a:pt x="7633" y="12657"/>
                    <a:pt x="7823" y="12597"/>
                  </a:cubicBezTo>
                  <a:cubicBezTo>
                    <a:pt x="7966" y="12561"/>
                    <a:pt x="8109" y="12502"/>
                    <a:pt x="8240" y="12454"/>
                  </a:cubicBezTo>
                  <a:cubicBezTo>
                    <a:pt x="8371" y="12395"/>
                    <a:pt x="8490" y="12335"/>
                    <a:pt x="8609" y="12264"/>
                  </a:cubicBezTo>
                  <a:cubicBezTo>
                    <a:pt x="8716" y="12204"/>
                    <a:pt x="8811" y="12121"/>
                    <a:pt x="8907" y="12037"/>
                  </a:cubicBezTo>
                  <a:cubicBezTo>
                    <a:pt x="9085" y="11883"/>
                    <a:pt x="9228" y="11704"/>
                    <a:pt x="9335" y="11490"/>
                  </a:cubicBezTo>
                  <a:cubicBezTo>
                    <a:pt x="9442" y="11275"/>
                    <a:pt x="9526" y="11037"/>
                    <a:pt x="9562" y="10787"/>
                  </a:cubicBezTo>
                  <a:cubicBezTo>
                    <a:pt x="9597" y="10513"/>
                    <a:pt x="9609" y="10228"/>
                    <a:pt x="9585" y="9942"/>
                  </a:cubicBezTo>
                  <a:cubicBezTo>
                    <a:pt x="9562" y="9740"/>
                    <a:pt x="9538" y="9537"/>
                    <a:pt x="9514" y="9370"/>
                  </a:cubicBezTo>
                  <a:cubicBezTo>
                    <a:pt x="9490" y="9204"/>
                    <a:pt x="9442" y="8989"/>
                    <a:pt x="9407" y="8763"/>
                  </a:cubicBezTo>
                  <a:cubicBezTo>
                    <a:pt x="9276" y="8144"/>
                    <a:pt x="9109" y="7525"/>
                    <a:pt x="8931" y="6918"/>
                  </a:cubicBezTo>
                  <a:cubicBezTo>
                    <a:pt x="8871" y="6739"/>
                    <a:pt x="8823" y="6572"/>
                    <a:pt x="8776" y="6394"/>
                  </a:cubicBezTo>
                  <a:cubicBezTo>
                    <a:pt x="8585" y="5691"/>
                    <a:pt x="8407" y="4918"/>
                    <a:pt x="8228" y="3965"/>
                  </a:cubicBezTo>
                  <a:cubicBezTo>
                    <a:pt x="8133" y="3513"/>
                    <a:pt x="8061" y="3072"/>
                    <a:pt x="8002" y="2727"/>
                  </a:cubicBezTo>
                  <a:cubicBezTo>
                    <a:pt x="7954" y="2393"/>
                    <a:pt x="7871" y="2072"/>
                    <a:pt x="7788" y="1750"/>
                  </a:cubicBezTo>
                  <a:cubicBezTo>
                    <a:pt x="7692" y="1429"/>
                    <a:pt x="7561" y="1131"/>
                    <a:pt x="7371" y="858"/>
                  </a:cubicBezTo>
                  <a:cubicBezTo>
                    <a:pt x="7276" y="715"/>
                    <a:pt x="7168" y="584"/>
                    <a:pt x="7049" y="465"/>
                  </a:cubicBezTo>
                  <a:cubicBezTo>
                    <a:pt x="7002" y="405"/>
                    <a:pt x="6942" y="346"/>
                    <a:pt x="6883" y="298"/>
                  </a:cubicBezTo>
                  <a:lnTo>
                    <a:pt x="6871" y="298"/>
                  </a:lnTo>
                  <a:cubicBezTo>
                    <a:pt x="6811" y="238"/>
                    <a:pt x="6752" y="191"/>
                    <a:pt x="6680" y="143"/>
                  </a:cubicBezTo>
                  <a:cubicBezTo>
                    <a:pt x="6585" y="84"/>
                    <a:pt x="6466" y="48"/>
                    <a:pt x="6347" y="48"/>
                  </a:cubicBezTo>
                  <a:cubicBezTo>
                    <a:pt x="6347" y="36"/>
                    <a:pt x="6335" y="24"/>
                    <a:pt x="6323" y="24"/>
                  </a:cubicBezTo>
                  <a:cubicBezTo>
                    <a:pt x="6311" y="12"/>
                    <a:pt x="6287" y="0"/>
                    <a:pt x="62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00;p59">
              <a:extLst>
                <a:ext uri="{FF2B5EF4-FFF2-40B4-BE49-F238E27FC236}">
                  <a16:creationId xmlns:a16="http://schemas.microsoft.com/office/drawing/2014/main" id="{6C805526-A894-3D4F-3EBF-B6E1B5094FC1}"/>
                </a:ext>
              </a:extLst>
            </p:cNvPr>
            <p:cNvSpPr/>
            <p:nvPr/>
          </p:nvSpPr>
          <p:spPr>
            <a:xfrm>
              <a:off x="1459514" y="2162475"/>
              <a:ext cx="745426" cy="1203992"/>
            </a:xfrm>
            <a:custGeom>
              <a:avLst/>
              <a:gdLst/>
              <a:ahLst/>
              <a:cxnLst/>
              <a:rect l="l" t="t" r="r" b="b"/>
              <a:pathLst>
                <a:path w="7645" h="12348" extrusionOk="0">
                  <a:moveTo>
                    <a:pt x="5227" y="0"/>
                  </a:moveTo>
                  <a:cubicBezTo>
                    <a:pt x="5132" y="143"/>
                    <a:pt x="5037" y="274"/>
                    <a:pt x="4953" y="417"/>
                  </a:cubicBezTo>
                  <a:cubicBezTo>
                    <a:pt x="4834" y="608"/>
                    <a:pt x="4727" y="822"/>
                    <a:pt x="4644" y="1024"/>
                  </a:cubicBezTo>
                  <a:cubicBezTo>
                    <a:pt x="4560" y="1215"/>
                    <a:pt x="4489" y="1405"/>
                    <a:pt x="4441" y="1608"/>
                  </a:cubicBezTo>
                  <a:cubicBezTo>
                    <a:pt x="4394" y="1798"/>
                    <a:pt x="4346" y="1989"/>
                    <a:pt x="4322" y="2191"/>
                  </a:cubicBezTo>
                  <a:cubicBezTo>
                    <a:pt x="4298" y="2417"/>
                    <a:pt x="4275" y="2644"/>
                    <a:pt x="4287" y="2870"/>
                  </a:cubicBezTo>
                  <a:cubicBezTo>
                    <a:pt x="4287" y="3120"/>
                    <a:pt x="4298" y="3370"/>
                    <a:pt x="4334" y="3608"/>
                  </a:cubicBezTo>
                  <a:cubicBezTo>
                    <a:pt x="4406" y="4060"/>
                    <a:pt x="4501" y="4501"/>
                    <a:pt x="4632" y="4930"/>
                  </a:cubicBezTo>
                  <a:cubicBezTo>
                    <a:pt x="4787" y="5406"/>
                    <a:pt x="4965" y="5870"/>
                    <a:pt x="5144" y="6346"/>
                  </a:cubicBezTo>
                  <a:cubicBezTo>
                    <a:pt x="5275" y="6704"/>
                    <a:pt x="5418" y="7073"/>
                    <a:pt x="5537" y="7442"/>
                  </a:cubicBezTo>
                  <a:cubicBezTo>
                    <a:pt x="5668" y="7811"/>
                    <a:pt x="5763" y="8180"/>
                    <a:pt x="5834" y="8573"/>
                  </a:cubicBezTo>
                  <a:cubicBezTo>
                    <a:pt x="5894" y="8847"/>
                    <a:pt x="5930" y="9132"/>
                    <a:pt x="5930" y="9418"/>
                  </a:cubicBezTo>
                  <a:cubicBezTo>
                    <a:pt x="5930" y="9656"/>
                    <a:pt x="5906" y="9894"/>
                    <a:pt x="5846" y="10121"/>
                  </a:cubicBezTo>
                  <a:cubicBezTo>
                    <a:pt x="5799" y="10335"/>
                    <a:pt x="5703" y="10525"/>
                    <a:pt x="5596" y="10704"/>
                  </a:cubicBezTo>
                  <a:cubicBezTo>
                    <a:pt x="5477" y="10883"/>
                    <a:pt x="5334" y="11037"/>
                    <a:pt x="5179" y="11168"/>
                  </a:cubicBezTo>
                  <a:cubicBezTo>
                    <a:pt x="5084" y="11240"/>
                    <a:pt x="5001" y="11299"/>
                    <a:pt x="4906" y="11359"/>
                  </a:cubicBezTo>
                  <a:cubicBezTo>
                    <a:pt x="4798" y="11418"/>
                    <a:pt x="4691" y="11478"/>
                    <a:pt x="4584" y="11526"/>
                  </a:cubicBezTo>
                  <a:cubicBezTo>
                    <a:pt x="4334" y="11633"/>
                    <a:pt x="4084" y="11716"/>
                    <a:pt x="3822" y="11776"/>
                  </a:cubicBezTo>
                  <a:cubicBezTo>
                    <a:pt x="3667" y="11811"/>
                    <a:pt x="3513" y="11847"/>
                    <a:pt x="3358" y="11871"/>
                  </a:cubicBezTo>
                  <a:cubicBezTo>
                    <a:pt x="3167" y="11907"/>
                    <a:pt x="2965" y="11942"/>
                    <a:pt x="2774" y="11966"/>
                  </a:cubicBezTo>
                  <a:cubicBezTo>
                    <a:pt x="2370" y="12014"/>
                    <a:pt x="1965" y="12038"/>
                    <a:pt x="1560" y="12038"/>
                  </a:cubicBezTo>
                  <a:cubicBezTo>
                    <a:pt x="1155" y="12038"/>
                    <a:pt x="762" y="12014"/>
                    <a:pt x="369" y="11954"/>
                  </a:cubicBezTo>
                  <a:cubicBezTo>
                    <a:pt x="238" y="11930"/>
                    <a:pt x="119" y="11919"/>
                    <a:pt x="0" y="11895"/>
                  </a:cubicBezTo>
                  <a:lnTo>
                    <a:pt x="0" y="11895"/>
                  </a:lnTo>
                  <a:lnTo>
                    <a:pt x="96" y="11919"/>
                  </a:lnTo>
                  <a:cubicBezTo>
                    <a:pt x="274" y="11978"/>
                    <a:pt x="453" y="12026"/>
                    <a:pt x="655" y="12073"/>
                  </a:cubicBezTo>
                  <a:cubicBezTo>
                    <a:pt x="1417" y="12240"/>
                    <a:pt x="2191" y="12335"/>
                    <a:pt x="2977" y="12347"/>
                  </a:cubicBezTo>
                  <a:lnTo>
                    <a:pt x="3155" y="12347"/>
                  </a:lnTo>
                  <a:cubicBezTo>
                    <a:pt x="3870" y="12347"/>
                    <a:pt x="4584" y="12276"/>
                    <a:pt x="5299" y="12133"/>
                  </a:cubicBezTo>
                  <a:cubicBezTo>
                    <a:pt x="5477" y="12085"/>
                    <a:pt x="5668" y="12049"/>
                    <a:pt x="5858" y="11990"/>
                  </a:cubicBezTo>
                  <a:cubicBezTo>
                    <a:pt x="6001" y="11954"/>
                    <a:pt x="6132" y="11907"/>
                    <a:pt x="6275" y="11847"/>
                  </a:cubicBezTo>
                  <a:cubicBezTo>
                    <a:pt x="6394" y="11788"/>
                    <a:pt x="6525" y="11728"/>
                    <a:pt x="6632" y="11657"/>
                  </a:cubicBezTo>
                  <a:cubicBezTo>
                    <a:pt x="6739" y="11597"/>
                    <a:pt x="6846" y="11514"/>
                    <a:pt x="6942" y="11442"/>
                  </a:cubicBezTo>
                  <a:cubicBezTo>
                    <a:pt x="7120" y="11276"/>
                    <a:pt x="7263" y="11097"/>
                    <a:pt x="7370" y="10883"/>
                  </a:cubicBezTo>
                  <a:cubicBezTo>
                    <a:pt x="7489" y="10668"/>
                    <a:pt x="7561" y="10430"/>
                    <a:pt x="7596" y="10180"/>
                  </a:cubicBezTo>
                  <a:cubicBezTo>
                    <a:pt x="7632" y="9906"/>
                    <a:pt x="7644" y="9621"/>
                    <a:pt x="7620" y="9335"/>
                  </a:cubicBezTo>
                  <a:cubicBezTo>
                    <a:pt x="7596" y="9132"/>
                    <a:pt x="7573" y="8930"/>
                    <a:pt x="7549" y="8763"/>
                  </a:cubicBezTo>
                  <a:cubicBezTo>
                    <a:pt x="7525" y="8597"/>
                    <a:pt x="7489" y="8382"/>
                    <a:pt x="7442" y="8156"/>
                  </a:cubicBezTo>
                  <a:cubicBezTo>
                    <a:pt x="7311" y="7537"/>
                    <a:pt x="7144" y="6918"/>
                    <a:pt x="6965" y="6311"/>
                  </a:cubicBezTo>
                  <a:cubicBezTo>
                    <a:pt x="6918" y="6132"/>
                    <a:pt x="6858" y="5965"/>
                    <a:pt x="6811" y="5787"/>
                  </a:cubicBezTo>
                  <a:cubicBezTo>
                    <a:pt x="6620" y="5084"/>
                    <a:pt x="6442" y="4310"/>
                    <a:pt x="6263" y="3358"/>
                  </a:cubicBezTo>
                  <a:cubicBezTo>
                    <a:pt x="6180" y="2894"/>
                    <a:pt x="6096" y="2429"/>
                    <a:pt x="6049" y="2132"/>
                  </a:cubicBezTo>
                  <a:cubicBezTo>
                    <a:pt x="5989" y="1786"/>
                    <a:pt x="5918" y="1465"/>
                    <a:pt x="5822" y="1131"/>
                  </a:cubicBezTo>
                  <a:cubicBezTo>
                    <a:pt x="5727" y="822"/>
                    <a:pt x="5596" y="524"/>
                    <a:pt x="5418" y="239"/>
                  </a:cubicBezTo>
                  <a:cubicBezTo>
                    <a:pt x="5358" y="155"/>
                    <a:pt x="5299" y="72"/>
                    <a:pt x="5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01;p59">
              <a:extLst>
                <a:ext uri="{FF2B5EF4-FFF2-40B4-BE49-F238E27FC236}">
                  <a16:creationId xmlns:a16="http://schemas.microsoft.com/office/drawing/2014/main" id="{C47F8DEF-1AFB-AB39-99A0-9560AE412DB7}"/>
                </a:ext>
              </a:extLst>
            </p:cNvPr>
            <p:cNvSpPr/>
            <p:nvPr/>
          </p:nvSpPr>
          <p:spPr>
            <a:xfrm>
              <a:off x="1855384" y="2099779"/>
              <a:ext cx="678050" cy="577035"/>
            </a:xfrm>
            <a:custGeom>
              <a:avLst/>
              <a:gdLst/>
              <a:ahLst/>
              <a:cxnLst/>
              <a:rect l="l" t="t" r="r" b="b"/>
              <a:pathLst>
                <a:path w="6954" h="5918" extrusionOk="0">
                  <a:moveTo>
                    <a:pt x="917" y="0"/>
                  </a:moveTo>
                  <a:lnTo>
                    <a:pt x="905" y="12"/>
                  </a:lnTo>
                  <a:cubicBezTo>
                    <a:pt x="774" y="12"/>
                    <a:pt x="643" y="12"/>
                    <a:pt x="524" y="24"/>
                  </a:cubicBezTo>
                  <a:cubicBezTo>
                    <a:pt x="453" y="24"/>
                    <a:pt x="381" y="48"/>
                    <a:pt x="286" y="60"/>
                  </a:cubicBezTo>
                  <a:cubicBezTo>
                    <a:pt x="262" y="60"/>
                    <a:pt x="238" y="72"/>
                    <a:pt x="227" y="96"/>
                  </a:cubicBezTo>
                  <a:cubicBezTo>
                    <a:pt x="227" y="108"/>
                    <a:pt x="227" y="108"/>
                    <a:pt x="227" y="120"/>
                  </a:cubicBezTo>
                  <a:cubicBezTo>
                    <a:pt x="215" y="108"/>
                    <a:pt x="215" y="108"/>
                    <a:pt x="203" y="108"/>
                  </a:cubicBezTo>
                  <a:cubicBezTo>
                    <a:pt x="143" y="108"/>
                    <a:pt x="107" y="155"/>
                    <a:pt x="96" y="203"/>
                  </a:cubicBezTo>
                  <a:cubicBezTo>
                    <a:pt x="96" y="429"/>
                    <a:pt x="72" y="643"/>
                    <a:pt x="60" y="858"/>
                  </a:cubicBezTo>
                  <a:lnTo>
                    <a:pt x="24" y="1167"/>
                  </a:lnTo>
                  <a:cubicBezTo>
                    <a:pt x="0" y="1465"/>
                    <a:pt x="0" y="1763"/>
                    <a:pt x="12" y="2060"/>
                  </a:cubicBezTo>
                  <a:cubicBezTo>
                    <a:pt x="24" y="2334"/>
                    <a:pt x="72" y="2608"/>
                    <a:pt x="143" y="2882"/>
                  </a:cubicBezTo>
                  <a:cubicBezTo>
                    <a:pt x="227" y="3156"/>
                    <a:pt x="346" y="3418"/>
                    <a:pt x="500" y="3656"/>
                  </a:cubicBezTo>
                  <a:cubicBezTo>
                    <a:pt x="738" y="4037"/>
                    <a:pt x="1072" y="4358"/>
                    <a:pt x="1477" y="4572"/>
                  </a:cubicBezTo>
                  <a:cubicBezTo>
                    <a:pt x="1667" y="4680"/>
                    <a:pt x="1870" y="4775"/>
                    <a:pt x="2084" y="4846"/>
                  </a:cubicBezTo>
                  <a:cubicBezTo>
                    <a:pt x="2203" y="4894"/>
                    <a:pt x="2310" y="4942"/>
                    <a:pt x="2429" y="4977"/>
                  </a:cubicBezTo>
                  <a:cubicBezTo>
                    <a:pt x="2536" y="5013"/>
                    <a:pt x="2620" y="5049"/>
                    <a:pt x="2739" y="5096"/>
                  </a:cubicBezTo>
                  <a:lnTo>
                    <a:pt x="2715" y="5084"/>
                  </a:lnTo>
                  <a:lnTo>
                    <a:pt x="2715" y="5084"/>
                  </a:lnTo>
                  <a:cubicBezTo>
                    <a:pt x="2882" y="5156"/>
                    <a:pt x="3060" y="5239"/>
                    <a:pt x="3227" y="5311"/>
                  </a:cubicBezTo>
                  <a:cubicBezTo>
                    <a:pt x="3501" y="5442"/>
                    <a:pt x="3798" y="5573"/>
                    <a:pt x="4096" y="5680"/>
                  </a:cubicBezTo>
                  <a:cubicBezTo>
                    <a:pt x="4465" y="5834"/>
                    <a:pt x="4846" y="5918"/>
                    <a:pt x="5251" y="5918"/>
                  </a:cubicBezTo>
                  <a:cubicBezTo>
                    <a:pt x="5346" y="5918"/>
                    <a:pt x="5441" y="5918"/>
                    <a:pt x="5537" y="5906"/>
                  </a:cubicBezTo>
                  <a:cubicBezTo>
                    <a:pt x="5775" y="5870"/>
                    <a:pt x="6001" y="5787"/>
                    <a:pt x="6215" y="5668"/>
                  </a:cubicBezTo>
                  <a:cubicBezTo>
                    <a:pt x="6311" y="5608"/>
                    <a:pt x="6394" y="5537"/>
                    <a:pt x="6477" y="5465"/>
                  </a:cubicBezTo>
                  <a:cubicBezTo>
                    <a:pt x="6549" y="5406"/>
                    <a:pt x="6620" y="5334"/>
                    <a:pt x="6680" y="5251"/>
                  </a:cubicBezTo>
                  <a:cubicBezTo>
                    <a:pt x="6787" y="5108"/>
                    <a:pt x="6870" y="4942"/>
                    <a:pt x="6906" y="4763"/>
                  </a:cubicBezTo>
                  <a:cubicBezTo>
                    <a:pt x="6942" y="4596"/>
                    <a:pt x="6954" y="4418"/>
                    <a:pt x="6930" y="4239"/>
                  </a:cubicBezTo>
                  <a:cubicBezTo>
                    <a:pt x="6858" y="3846"/>
                    <a:pt x="6715" y="3477"/>
                    <a:pt x="6513" y="3144"/>
                  </a:cubicBezTo>
                  <a:cubicBezTo>
                    <a:pt x="6299" y="2786"/>
                    <a:pt x="6049" y="2465"/>
                    <a:pt x="5763" y="2167"/>
                  </a:cubicBezTo>
                  <a:cubicBezTo>
                    <a:pt x="5644" y="2036"/>
                    <a:pt x="5501" y="1905"/>
                    <a:pt x="5370" y="1786"/>
                  </a:cubicBezTo>
                  <a:cubicBezTo>
                    <a:pt x="5239" y="1667"/>
                    <a:pt x="5072" y="1548"/>
                    <a:pt x="4894" y="1405"/>
                  </a:cubicBezTo>
                  <a:cubicBezTo>
                    <a:pt x="4465" y="1120"/>
                    <a:pt x="4025" y="858"/>
                    <a:pt x="3560" y="655"/>
                  </a:cubicBezTo>
                  <a:cubicBezTo>
                    <a:pt x="3072" y="429"/>
                    <a:pt x="2572" y="250"/>
                    <a:pt x="2048" y="131"/>
                  </a:cubicBezTo>
                  <a:cubicBezTo>
                    <a:pt x="1679" y="48"/>
                    <a:pt x="1298" y="12"/>
                    <a:pt x="917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02;p59">
              <a:extLst>
                <a:ext uri="{FF2B5EF4-FFF2-40B4-BE49-F238E27FC236}">
                  <a16:creationId xmlns:a16="http://schemas.microsoft.com/office/drawing/2014/main" id="{2F6E2B63-B885-F84D-2E47-82F83D8DB57B}"/>
                </a:ext>
              </a:extLst>
            </p:cNvPr>
            <p:cNvSpPr/>
            <p:nvPr/>
          </p:nvSpPr>
          <p:spPr>
            <a:xfrm>
              <a:off x="1864647" y="2100949"/>
              <a:ext cx="668787" cy="501566"/>
            </a:xfrm>
            <a:custGeom>
              <a:avLst/>
              <a:gdLst/>
              <a:ahLst/>
              <a:cxnLst/>
              <a:rect l="l" t="t" r="r" b="b"/>
              <a:pathLst>
                <a:path w="6859" h="5144" extrusionOk="0">
                  <a:moveTo>
                    <a:pt x="822" y="0"/>
                  </a:moveTo>
                  <a:cubicBezTo>
                    <a:pt x="703" y="0"/>
                    <a:pt x="572" y="0"/>
                    <a:pt x="453" y="12"/>
                  </a:cubicBezTo>
                  <a:lnTo>
                    <a:pt x="429" y="12"/>
                  </a:lnTo>
                  <a:cubicBezTo>
                    <a:pt x="358" y="24"/>
                    <a:pt x="286" y="24"/>
                    <a:pt x="191" y="48"/>
                  </a:cubicBezTo>
                  <a:cubicBezTo>
                    <a:pt x="167" y="48"/>
                    <a:pt x="143" y="60"/>
                    <a:pt x="132" y="84"/>
                  </a:cubicBezTo>
                  <a:lnTo>
                    <a:pt x="132" y="108"/>
                  </a:lnTo>
                  <a:cubicBezTo>
                    <a:pt x="120" y="96"/>
                    <a:pt x="108" y="96"/>
                    <a:pt x="96" y="96"/>
                  </a:cubicBezTo>
                  <a:cubicBezTo>
                    <a:pt x="60" y="96"/>
                    <a:pt x="12" y="119"/>
                    <a:pt x="1" y="167"/>
                  </a:cubicBezTo>
                  <a:cubicBezTo>
                    <a:pt x="108" y="155"/>
                    <a:pt x="203" y="143"/>
                    <a:pt x="298" y="143"/>
                  </a:cubicBezTo>
                  <a:cubicBezTo>
                    <a:pt x="405" y="143"/>
                    <a:pt x="524" y="131"/>
                    <a:pt x="632" y="131"/>
                  </a:cubicBezTo>
                  <a:cubicBezTo>
                    <a:pt x="774" y="131"/>
                    <a:pt x="929" y="131"/>
                    <a:pt x="1072" y="143"/>
                  </a:cubicBezTo>
                  <a:cubicBezTo>
                    <a:pt x="1334" y="167"/>
                    <a:pt x="1584" y="203"/>
                    <a:pt x="1834" y="262"/>
                  </a:cubicBezTo>
                  <a:cubicBezTo>
                    <a:pt x="2346" y="381"/>
                    <a:pt x="2846" y="548"/>
                    <a:pt x="3322" y="786"/>
                  </a:cubicBezTo>
                  <a:cubicBezTo>
                    <a:pt x="3799" y="1012"/>
                    <a:pt x="4239" y="1286"/>
                    <a:pt x="4668" y="1596"/>
                  </a:cubicBezTo>
                  <a:cubicBezTo>
                    <a:pt x="4870" y="1751"/>
                    <a:pt x="5061" y="1917"/>
                    <a:pt x="5251" y="2096"/>
                  </a:cubicBezTo>
                  <a:cubicBezTo>
                    <a:pt x="5346" y="2179"/>
                    <a:pt x="5430" y="2274"/>
                    <a:pt x="5525" y="2370"/>
                  </a:cubicBezTo>
                  <a:lnTo>
                    <a:pt x="5620" y="2477"/>
                  </a:lnTo>
                  <a:lnTo>
                    <a:pt x="5692" y="2548"/>
                  </a:lnTo>
                  <a:cubicBezTo>
                    <a:pt x="5751" y="2608"/>
                    <a:pt x="5799" y="2679"/>
                    <a:pt x="5847" y="2739"/>
                  </a:cubicBezTo>
                  <a:cubicBezTo>
                    <a:pt x="5858" y="2774"/>
                    <a:pt x="5882" y="2810"/>
                    <a:pt x="5906" y="2834"/>
                  </a:cubicBezTo>
                  <a:cubicBezTo>
                    <a:pt x="5918" y="2870"/>
                    <a:pt x="5930" y="2882"/>
                    <a:pt x="5930" y="2905"/>
                  </a:cubicBezTo>
                  <a:cubicBezTo>
                    <a:pt x="6025" y="3036"/>
                    <a:pt x="6108" y="3167"/>
                    <a:pt x="6180" y="3310"/>
                  </a:cubicBezTo>
                  <a:cubicBezTo>
                    <a:pt x="6287" y="3536"/>
                    <a:pt x="6382" y="3775"/>
                    <a:pt x="6466" y="4013"/>
                  </a:cubicBezTo>
                  <a:cubicBezTo>
                    <a:pt x="6537" y="4263"/>
                    <a:pt x="6597" y="4513"/>
                    <a:pt x="6632" y="4775"/>
                  </a:cubicBezTo>
                  <a:cubicBezTo>
                    <a:pt x="6656" y="4894"/>
                    <a:pt x="6668" y="5013"/>
                    <a:pt x="6668" y="5144"/>
                  </a:cubicBezTo>
                  <a:cubicBezTo>
                    <a:pt x="6739" y="5025"/>
                    <a:pt x="6787" y="4894"/>
                    <a:pt x="6823" y="4763"/>
                  </a:cubicBezTo>
                  <a:cubicBezTo>
                    <a:pt x="6859" y="4584"/>
                    <a:pt x="6859" y="4406"/>
                    <a:pt x="6835" y="4227"/>
                  </a:cubicBezTo>
                  <a:cubicBezTo>
                    <a:pt x="6775" y="3846"/>
                    <a:pt x="6632" y="3465"/>
                    <a:pt x="6418" y="3132"/>
                  </a:cubicBezTo>
                  <a:cubicBezTo>
                    <a:pt x="6216" y="2786"/>
                    <a:pt x="5966" y="2453"/>
                    <a:pt x="5680" y="2155"/>
                  </a:cubicBezTo>
                  <a:cubicBezTo>
                    <a:pt x="5549" y="2024"/>
                    <a:pt x="5418" y="1893"/>
                    <a:pt x="5287" y="1774"/>
                  </a:cubicBezTo>
                  <a:cubicBezTo>
                    <a:pt x="5132" y="1643"/>
                    <a:pt x="4965" y="1512"/>
                    <a:pt x="4799" y="1405"/>
                  </a:cubicBezTo>
                  <a:cubicBezTo>
                    <a:pt x="4382" y="1108"/>
                    <a:pt x="3942" y="858"/>
                    <a:pt x="3477" y="643"/>
                  </a:cubicBezTo>
                  <a:cubicBezTo>
                    <a:pt x="2989" y="417"/>
                    <a:pt x="2489" y="250"/>
                    <a:pt x="1965" y="131"/>
                  </a:cubicBezTo>
                  <a:cubicBezTo>
                    <a:pt x="1596" y="36"/>
                    <a:pt x="1215" y="0"/>
                    <a:pt x="822" y="0"/>
                  </a:cubicBezTo>
                  <a:close/>
                </a:path>
              </a:pathLst>
            </a:custGeom>
            <a:solidFill>
              <a:srgbClr val="6DBA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03;p59">
              <a:extLst>
                <a:ext uri="{FF2B5EF4-FFF2-40B4-BE49-F238E27FC236}">
                  <a16:creationId xmlns:a16="http://schemas.microsoft.com/office/drawing/2014/main" id="{8ED74E19-E33C-6C5C-F049-FCB78EC01718}"/>
                </a:ext>
              </a:extLst>
            </p:cNvPr>
            <p:cNvSpPr/>
            <p:nvPr/>
          </p:nvSpPr>
          <p:spPr>
            <a:xfrm>
              <a:off x="1586075" y="2102120"/>
              <a:ext cx="319329" cy="121296"/>
            </a:xfrm>
            <a:custGeom>
              <a:avLst/>
              <a:gdLst/>
              <a:ahLst/>
              <a:cxnLst/>
              <a:rect l="l" t="t" r="r" b="b"/>
              <a:pathLst>
                <a:path w="3275" h="1244" extrusionOk="0">
                  <a:moveTo>
                    <a:pt x="3048" y="0"/>
                  </a:moveTo>
                  <a:cubicBezTo>
                    <a:pt x="3000" y="0"/>
                    <a:pt x="2953" y="24"/>
                    <a:pt x="2917" y="48"/>
                  </a:cubicBezTo>
                  <a:lnTo>
                    <a:pt x="2929" y="60"/>
                  </a:lnTo>
                  <a:cubicBezTo>
                    <a:pt x="2846" y="143"/>
                    <a:pt x="2750" y="215"/>
                    <a:pt x="2667" y="286"/>
                  </a:cubicBezTo>
                  <a:cubicBezTo>
                    <a:pt x="2441" y="453"/>
                    <a:pt x="2191" y="596"/>
                    <a:pt x="1941" y="703"/>
                  </a:cubicBezTo>
                  <a:cubicBezTo>
                    <a:pt x="1726" y="798"/>
                    <a:pt x="1500" y="858"/>
                    <a:pt x="1286" y="893"/>
                  </a:cubicBezTo>
                  <a:cubicBezTo>
                    <a:pt x="1220" y="899"/>
                    <a:pt x="1158" y="902"/>
                    <a:pt x="1097" y="902"/>
                  </a:cubicBezTo>
                  <a:cubicBezTo>
                    <a:pt x="1036" y="902"/>
                    <a:pt x="976" y="899"/>
                    <a:pt x="917" y="893"/>
                  </a:cubicBezTo>
                  <a:cubicBezTo>
                    <a:pt x="845" y="881"/>
                    <a:pt x="786" y="869"/>
                    <a:pt x="714" y="846"/>
                  </a:cubicBezTo>
                  <a:cubicBezTo>
                    <a:pt x="667" y="822"/>
                    <a:pt x="619" y="798"/>
                    <a:pt x="583" y="762"/>
                  </a:cubicBezTo>
                  <a:cubicBezTo>
                    <a:pt x="548" y="727"/>
                    <a:pt x="512" y="691"/>
                    <a:pt x="476" y="655"/>
                  </a:cubicBezTo>
                  <a:cubicBezTo>
                    <a:pt x="441" y="607"/>
                    <a:pt x="417" y="560"/>
                    <a:pt x="393" y="512"/>
                  </a:cubicBezTo>
                  <a:cubicBezTo>
                    <a:pt x="393" y="500"/>
                    <a:pt x="381" y="488"/>
                    <a:pt x="381" y="477"/>
                  </a:cubicBezTo>
                  <a:cubicBezTo>
                    <a:pt x="345" y="417"/>
                    <a:pt x="322" y="357"/>
                    <a:pt x="310" y="298"/>
                  </a:cubicBezTo>
                  <a:cubicBezTo>
                    <a:pt x="298" y="250"/>
                    <a:pt x="286" y="215"/>
                    <a:pt x="274" y="179"/>
                  </a:cubicBezTo>
                  <a:cubicBezTo>
                    <a:pt x="274" y="155"/>
                    <a:pt x="274" y="131"/>
                    <a:pt x="262" y="107"/>
                  </a:cubicBezTo>
                  <a:lnTo>
                    <a:pt x="226" y="131"/>
                  </a:lnTo>
                  <a:cubicBezTo>
                    <a:pt x="143" y="215"/>
                    <a:pt x="71" y="286"/>
                    <a:pt x="0" y="369"/>
                  </a:cubicBezTo>
                  <a:cubicBezTo>
                    <a:pt x="0" y="405"/>
                    <a:pt x="12" y="441"/>
                    <a:pt x="24" y="477"/>
                  </a:cubicBezTo>
                  <a:cubicBezTo>
                    <a:pt x="48" y="560"/>
                    <a:pt x="71" y="643"/>
                    <a:pt x="107" y="715"/>
                  </a:cubicBezTo>
                  <a:cubicBezTo>
                    <a:pt x="179" y="846"/>
                    <a:pt x="274" y="965"/>
                    <a:pt x="393" y="1048"/>
                  </a:cubicBezTo>
                  <a:cubicBezTo>
                    <a:pt x="587" y="1181"/>
                    <a:pt x="817" y="1244"/>
                    <a:pt x="1043" y="1244"/>
                  </a:cubicBezTo>
                  <a:cubicBezTo>
                    <a:pt x="1081" y="1244"/>
                    <a:pt x="1118" y="1242"/>
                    <a:pt x="1155" y="1238"/>
                  </a:cubicBezTo>
                  <a:cubicBezTo>
                    <a:pt x="1465" y="1215"/>
                    <a:pt x="1750" y="1143"/>
                    <a:pt x="2024" y="1024"/>
                  </a:cubicBezTo>
                  <a:cubicBezTo>
                    <a:pt x="2298" y="917"/>
                    <a:pt x="2560" y="774"/>
                    <a:pt x="2798" y="607"/>
                  </a:cubicBezTo>
                  <a:cubicBezTo>
                    <a:pt x="2929" y="512"/>
                    <a:pt x="3048" y="405"/>
                    <a:pt x="3167" y="298"/>
                  </a:cubicBezTo>
                  <a:cubicBezTo>
                    <a:pt x="3274" y="191"/>
                    <a:pt x="3191" y="0"/>
                    <a:pt x="30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04;p59">
              <a:extLst>
                <a:ext uri="{FF2B5EF4-FFF2-40B4-BE49-F238E27FC236}">
                  <a16:creationId xmlns:a16="http://schemas.microsoft.com/office/drawing/2014/main" id="{D27AF2CB-F41D-E7B6-DD9C-116219670CA5}"/>
                </a:ext>
              </a:extLst>
            </p:cNvPr>
            <p:cNvSpPr/>
            <p:nvPr/>
          </p:nvSpPr>
          <p:spPr>
            <a:xfrm>
              <a:off x="1334123" y="2466590"/>
              <a:ext cx="52360" cy="194035"/>
            </a:xfrm>
            <a:custGeom>
              <a:avLst/>
              <a:gdLst/>
              <a:ahLst/>
              <a:cxnLst/>
              <a:rect l="l" t="t" r="r" b="b"/>
              <a:pathLst>
                <a:path w="537" h="1990" extrusionOk="0">
                  <a:moveTo>
                    <a:pt x="429" y="1"/>
                  </a:moveTo>
                  <a:cubicBezTo>
                    <a:pt x="393" y="1"/>
                    <a:pt x="346" y="25"/>
                    <a:pt x="334" y="72"/>
                  </a:cubicBezTo>
                  <a:cubicBezTo>
                    <a:pt x="155" y="656"/>
                    <a:pt x="48" y="1275"/>
                    <a:pt x="0" y="1894"/>
                  </a:cubicBezTo>
                  <a:cubicBezTo>
                    <a:pt x="0" y="1942"/>
                    <a:pt x="48" y="1989"/>
                    <a:pt x="96" y="1989"/>
                  </a:cubicBezTo>
                  <a:cubicBezTo>
                    <a:pt x="155" y="1989"/>
                    <a:pt x="191" y="1942"/>
                    <a:pt x="203" y="1894"/>
                  </a:cubicBezTo>
                  <a:cubicBezTo>
                    <a:pt x="203" y="1739"/>
                    <a:pt x="227" y="1584"/>
                    <a:pt x="239" y="1430"/>
                  </a:cubicBezTo>
                  <a:cubicBezTo>
                    <a:pt x="310" y="989"/>
                    <a:pt x="405" y="548"/>
                    <a:pt x="524" y="120"/>
                  </a:cubicBezTo>
                  <a:cubicBezTo>
                    <a:pt x="536" y="72"/>
                    <a:pt x="512" y="13"/>
                    <a:pt x="453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05;p59">
              <a:extLst>
                <a:ext uri="{FF2B5EF4-FFF2-40B4-BE49-F238E27FC236}">
                  <a16:creationId xmlns:a16="http://schemas.microsoft.com/office/drawing/2014/main" id="{DCB4F3CC-556F-B1AC-3A53-C9ECF417EA80}"/>
                </a:ext>
              </a:extLst>
            </p:cNvPr>
            <p:cNvSpPr/>
            <p:nvPr/>
          </p:nvSpPr>
          <p:spPr>
            <a:xfrm>
              <a:off x="1317839" y="2477023"/>
              <a:ext cx="67473" cy="256146"/>
            </a:xfrm>
            <a:custGeom>
              <a:avLst/>
              <a:gdLst/>
              <a:ahLst/>
              <a:cxnLst/>
              <a:rect l="l" t="t" r="r" b="b"/>
              <a:pathLst>
                <a:path w="692" h="2627" extrusionOk="0">
                  <a:moveTo>
                    <a:pt x="584" y="1"/>
                  </a:moveTo>
                  <a:cubicBezTo>
                    <a:pt x="572" y="1"/>
                    <a:pt x="548" y="1"/>
                    <a:pt x="536" y="13"/>
                  </a:cubicBezTo>
                  <a:cubicBezTo>
                    <a:pt x="513" y="25"/>
                    <a:pt x="501" y="49"/>
                    <a:pt x="501" y="72"/>
                  </a:cubicBezTo>
                  <a:cubicBezTo>
                    <a:pt x="215" y="858"/>
                    <a:pt x="108" y="1704"/>
                    <a:pt x="13" y="2537"/>
                  </a:cubicBezTo>
                  <a:cubicBezTo>
                    <a:pt x="1" y="2561"/>
                    <a:pt x="13" y="2585"/>
                    <a:pt x="36" y="2597"/>
                  </a:cubicBezTo>
                  <a:cubicBezTo>
                    <a:pt x="57" y="2617"/>
                    <a:pt x="83" y="2626"/>
                    <a:pt x="108" y="2626"/>
                  </a:cubicBezTo>
                  <a:cubicBezTo>
                    <a:pt x="157" y="2626"/>
                    <a:pt x="203" y="2592"/>
                    <a:pt x="203" y="2537"/>
                  </a:cubicBezTo>
                  <a:cubicBezTo>
                    <a:pt x="227" y="2323"/>
                    <a:pt x="251" y="2120"/>
                    <a:pt x="275" y="1906"/>
                  </a:cubicBezTo>
                  <a:cubicBezTo>
                    <a:pt x="275" y="1918"/>
                    <a:pt x="275" y="1930"/>
                    <a:pt x="275" y="1930"/>
                  </a:cubicBezTo>
                  <a:cubicBezTo>
                    <a:pt x="346" y="1323"/>
                    <a:pt x="489" y="715"/>
                    <a:pt x="679" y="120"/>
                  </a:cubicBezTo>
                  <a:cubicBezTo>
                    <a:pt x="691" y="72"/>
                    <a:pt x="667" y="13"/>
                    <a:pt x="608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06;p59">
              <a:extLst>
                <a:ext uri="{FF2B5EF4-FFF2-40B4-BE49-F238E27FC236}">
                  <a16:creationId xmlns:a16="http://schemas.microsoft.com/office/drawing/2014/main" id="{49B4EC08-2378-39EE-1CFE-73303D4D1E29}"/>
                </a:ext>
              </a:extLst>
            </p:cNvPr>
            <p:cNvSpPr/>
            <p:nvPr/>
          </p:nvSpPr>
          <p:spPr>
            <a:xfrm>
              <a:off x="1292293" y="2544398"/>
              <a:ext cx="76736" cy="294075"/>
            </a:xfrm>
            <a:custGeom>
              <a:avLst/>
              <a:gdLst/>
              <a:ahLst/>
              <a:cxnLst/>
              <a:rect l="l" t="t" r="r" b="b"/>
              <a:pathLst>
                <a:path w="787" h="3016" extrusionOk="0">
                  <a:moveTo>
                    <a:pt x="679" y="1"/>
                  </a:moveTo>
                  <a:cubicBezTo>
                    <a:pt x="632" y="1"/>
                    <a:pt x="596" y="36"/>
                    <a:pt x="584" y="72"/>
                  </a:cubicBezTo>
                  <a:cubicBezTo>
                    <a:pt x="334" y="1001"/>
                    <a:pt x="144" y="1941"/>
                    <a:pt x="13" y="2894"/>
                  </a:cubicBezTo>
                  <a:cubicBezTo>
                    <a:pt x="1" y="2918"/>
                    <a:pt x="13" y="2941"/>
                    <a:pt x="25" y="2965"/>
                  </a:cubicBezTo>
                  <a:cubicBezTo>
                    <a:pt x="36" y="2989"/>
                    <a:pt x="60" y="3013"/>
                    <a:pt x="84" y="3013"/>
                  </a:cubicBezTo>
                  <a:cubicBezTo>
                    <a:pt x="92" y="3015"/>
                    <a:pt x="100" y="3016"/>
                    <a:pt x="109" y="3016"/>
                  </a:cubicBezTo>
                  <a:cubicBezTo>
                    <a:pt x="150" y="3016"/>
                    <a:pt x="193" y="2991"/>
                    <a:pt x="203" y="2941"/>
                  </a:cubicBezTo>
                  <a:cubicBezTo>
                    <a:pt x="334" y="1989"/>
                    <a:pt x="525" y="1048"/>
                    <a:pt x="775" y="120"/>
                  </a:cubicBezTo>
                  <a:cubicBezTo>
                    <a:pt x="787" y="72"/>
                    <a:pt x="763" y="12"/>
                    <a:pt x="703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07;p59">
              <a:extLst>
                <a:ext uri="{FF2B5EF4-FFF2-40B4-BE49-F238E27FC236}">
                  <a16:creationId xmlns:a16="http://schemas.microsoft.com/office/drawing/2014/main" id="{2C1D9D0F-15B9-AB75-D5F7-57929559ED49}"/>
                </a:ext>
              </a:extLst>
            </p:cNvPr>
            <p:cNvSpPr/>
            <p:nvPr/>
          </p:nvSpPr>
          <p:spPr>
            <a:xfrm>
              <a:off x="1288880" y="2575697"/>
              <a:ext cx="76639" cy="322839"/>
            </a:xfrm>
            <a:custGeom>
              <a:avLst/>
              <a:gdLst/>
              <a:ahLst/>
              <a:cxnLst/>
              <a:rect l="l" t="t" r="r" b="b"/>
              <a:pathLst>
                <a:path w="786" h="3311" extrusionOk="0">
                  <a:moveTo>
                    <a:pt x="667" y="1"/>
                  </a:moveTo>
                  <a:cubicBezTo>
                    <a:pt x="631" y="1"/>
                    <a:pt x="595" y="37"/>
                    <a:pt x="583" y="72"/>
                  </a:cubicBezTo>
                  <a:lnTo>
                    <a:pt x="572" y="72"/>
                  </a:lnTo>
                  <a:cubicBezTo>
                    <a:pt x="262" y="1096"/>
                    <a:pt x="71" y="2144"/>
                    <a:pt x="0" y="3216"/>
                  </a:cubicBezTo>
                  <a:cubicBezTo>
                    <a:pt x="0" y="3263"/>
                    <a:pt x="48" y="3311"/>
                    <a:pt x="95" y="3311"/>
                  </a:cubicBezTo>
                  <a:cubicBezTo>
                    <a:pt x="155" y="3311"/>
                    <a:pt x="191" y="3263"/>
                    <a:pt x="191" y="3216"/>
                  </a:cubicBezTo>
                  <a:cubicBezTo>
                    <a:pt x="214" y="2894"/>
                    <a:pt x="250" y="2573"/>
                    <a:pt x="286" y="2251"/>
                  </a:cubicBezTo>
                  <a:lnTo>
                    <a:pt x="286" y="2275"/>
                  </a:lnTo>
                  <a:cubicBezTo>
                    <a:pt x="393" y="1549"/>
                    <a:pt x="548" y="823"/>
                    <a:pt x="762" y="120"/>
                  </a:cubicBezTo>
                  <a:cubicBezTo>
                    <a:pt x="786" y="72"/>
                    <a:pt x="750" y="25"/>
                    <a:pt x="703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08;p59">
              <a:extLst>
                <a:ext uri="{FF2B5EF4-FFF2-40B4-BE49-F238E27FC236}">
                  <a16:creationId xmlns:a16="http://schemas.microsoft.com/office/drawing/2014/main" id="{5D5783A3-0C9D-ED37-FB81-F14D768C4B6C}"/>
                </a:ext>
              </a:extLst>
            </p:cNvPr>
            <p:cNvSpPr/>
            <p:nvPr/>
          </p:nvSpPr>
          <p:spPr>
            <a:xfrm>
              <a:off x="1291123" y="2572284"/>
              <a:ext cx="74396" cy="357648"/>
            </a:xfrm>
            <a:custGeom>
              <a:avLst/>
              <a:gdLst/>
              <a:ahLst/>
              <a:cxnLst/>
              <a:rect l="l" t="t" r="r" b="b"/>
              <a:pathLst>
                <a:path w="763" h="3668" extrusionOk="0">
                  <a:moveTo>
                    <a:pt x="656" y="0"/>
                  </a:moveTo>
                  <a:cubicBezTo>
                    <a:pt x="608" y="0"/>
                    <a:pt x="572" y="36"/>
                    <a:pt x="560" y="72"/>
                  </a:cubicBezTo>
                  <a:cubicBezTo>
                    <a:pt x="239" y="1215"/>
                    <a:pt x="60" y="2393"/>
                    <a:pt x="1" y="3572"/>
                  </a:cubicBezTo>
                  <a:cubicBezTo>
                    <a:pt x="1" y="3632"/>
                    <a:pt x="37" y="3667"/>
                    <a:pt x="96" y="3667"/>
                  </a:cubicBezTo>
                  <a:cubicBezTo>
                    <a:pt x="156" y="3667"/>
                    <a:pt x="191" y="3632"/>
                    <a:pt x="191" y="3572"/>
                  </a:cubicBezTo>
                  <a:cubicBezTo>
                    <a:pt x="215" y="3108"/>
                    <a:pt x="263" y="2643"/>
                    <a:pt x="322" y="2179"/>
                  </a:cubicBezTo>
                  <a:lnTo>
                    <a:pt x="322" y="2203"/>
                  </a:lnTo>
                  <a:cubicBezTo>
                    <a:pt x="418" y="1500"/>
                    <a:pt x="560" y="810"/>
                    <a:pt x="751" y="119"/>
                  </a:cubicBezTo>
                  <a:cubicBezTo>
                    <a:pt x="763" y="72"/>
                    <a:pt x="727" y="12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09;p59">
              <a:extLst>
                <a:ext uri="{FF2B5EF4-FFF2-40B4-BE49-F238E27FC236}">
                  <a16:creationId xmlns:a16="http://schemas.microsoft.com/office/drawing/2014/main" id="{CAB7DBB4-421C-EC33-BECA-AF96EB98DB2E}"/>
                </a:ext>
              </a:extLst>
            </p:cNvPr>
            <p:cNvSpPr/>
            <p:nvPr/>
          </p:nvSpPr>
          <p:spPr>
            <a:xfrm>
              <a:off x="1882100" y="2091687"/>
              <a:ext cx="2340" cy="9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12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10;p59">
              <a:extLst>
                <a:ext uri="{FF2B5EF4-FFF2-40B4-BE49-F238E27FC236}">
                  <a16:creationId xmlns:a16="http://schemas.microsoft.com/office/drawing/2014/main" id="{26D6C1A8-C5BE-9C9F-070A-6F37514F0A4F}"/>
                </a:ext>
              </a:extLst>
            </p:cNvPr>
            <p:cNvSpPr/>
            <p:nvPr/>
          </p:nvSpPr>
          <p:spPr>
            <a:xfrm>
              <a:off x="1772895" y="2092857"/>
              <a:ext cx="546906" cy="910209"/>
            </a:xfrm>
            <a:custGeom>
              <a:avLst/>
              <a:gdLst/>
              <a:ahLst/>
              <a:cxnLst/>
              <a:rect l="l" t="t" r="r" b="b"/>
              <a:pathLst>
                <a:path w="5609" h="9335" extrusionOk="0">
                  <a:moveTo>
                    <a:pt x="1454" y="0"/>
                  </a:moveTo>
                  <a:cubicBezTo>
                    <a:pt x="1406" y="0"/>
                    <a:pt x="1346" y="0"/>
                    <a:pt x="1287" y="12"/>
                  </a:cubicBezTo>
                  <a:lnTo>
                    <a:pt x="1275" y="12"/>
                  </a:lnTo>
                  <a:cubicBezTo>
                    <a:pt x="1239" y="12"/>
                    <a:pt x="1192" y="24"/>
                    <a:pt x="1156" y="36"/>
                  </a:cubicBezTo>
                  <a:cubicBezTo>
                    <a:pt x="1108" y="48"/>
                    <a:pt x="1084" y="48"/>
                    <a:pt x="1061" y="60"/>
                  </a:cubicBezTo>
                  <a:cubicBezTo>
                    <a:pt x="918" y="226"/>
                    <a:pt x="787" y="405"/>
                    <a:pt x="680" y="595"/>
                  </a:cubicBezTo>
                  <a:cubicBezTo>
                    <a:pt x="561" y="810"/>
                    <a:pt x="453" y="1036"/>
                    <a:pt x="370" y="1274"/>
                  </a:cubicBezTo>
                  <a:cubicBezTo>
                    <a:pt x="191" y="1750"/>
                    <a:pt x="96" y="2238"/>
                    <a:pt x="49" y="2738"/>
                  </a:cubicBezTo>
                  <a:cubicBezTo>
                    <a:pt x="1" y="3227"/>
                    <a:pt x="13" y="3715"/>
                    <a:pt x="84" y="4191"/>
                  </a:cubicBezTo>
                  <a:cubicBezTo>
                    <a:pt x="156" y="4655"/>
                    <a:pt x="299" y="5108"/>
                    <a:pt x="501" y="5524"/>
                  </a:cubicBezTo>
                  <a:cubicBezTo>
                    <a:pt x="692" y="5941"/>
                    <a:pt x="942" y="6322"/>
                    <a:pt x="1239" y="6667"/>
                  </a:cubicBezTo>
                  <a:cubicBezTo>
                    <a:pt x="1537" y="7013"/>
                    <a:pt x="1870" y="7322"/>
                    <a:pt x="2239" y="7596"/>
                  </a:cubicBezTo>
                  <a:cubicBezTo>
                    <a:pt x="2763" y="8001"/>
                    <a:pt x="3335" y="8334"/>
                    <a:pt x="3942" y="8608"/>
                  </a:cubicBezTo>
                  <a:cubicBezTo>
                    <a:pt x="3954" y="8608"/>
                    <a:pt x="3978" y="8620"/>
                    <a:pt x="3990" y="8620"/>
                  </a:cubicBezTo>
                  <a:lnTo>
                    <a:pt x="4013" y="8620"/>
                  </a:lnTo>
                  <a:lnTo>
                    <a:pt x="4037" y="8608"/>
                  </a:lnTo>
                  <a:lnTo>
                    <a:pt x="4049" y="8608"/>
                  </a:lnTo>
                  <a:cubicBezTo>
                    <a:pt x="4251" y="8763"/>
                    <a:pt x="4478" y="8894"/>
                    <a:pt x="4704" y="9013"/>
                  </a:cubicBezTo>
                  <a:cubicBezTo>
                    <a:pt x="4811" y="9073"/>
                    <a:pt x="4930" y="9132"/>
                    <a:pt x="5037" y="9180"/>
                  </a:cubicBezTo>
                  <a:cubicBezTo>
                    <a:pt x="5180" y="9239"/>
                    <a:pt x="5323" y="9287"/>
                    <a:pt x="5478" y="9334"/>
                  </a:cubicBezTo>
                  <a:lnTo>
                    <a:pt x="5502" y="9334"/>
                  </a:lnTo>
                  <a:cubicBezTo>
                    <a:pt x="5537" y="9334"/>
                    <a:pt x="5585" y="9311"/>
                    <a:pt x="5597" y="9263"/>
                  </a:cubicBezTo>
                  <a:cubicBezTo>
                    <a:pt x="5609" y="9215"/>
                    <a:pt x="5573" y="9156"/>
                    <a:pt x="5525" y="9144"/>
                  </a:cubicBezTo>
                  <a:cubicBezTo>
                    <a:pt x="5394" y="9096"/>
                    <a:pt x="5264" y="9049"/>
                    <a:pt x="5133" y="8989"/>
                  </a:cubicBezTo>
                  <a:cubicBezTo>
                    <a:pt x="4728" y="8811"/>
                    <a:pt x="4347" y="8584"/>
                    <a:pt x="4001" y="8322"/>
                  </a:cubicBezTo>
                  <a:cubicBezTo>
                    <a:pt x="3513" y="7941"/>
                    <a:pt x="3073" y="7501"/>
                    <a:pt x="2704" y="7013"/>
                  </a:cubicBezTo>
                  <a:lnTo>
                    <a:pt x="2704" y="7001"/>
                  </a:lnTo>
                  <a:cubicBezTo>
                    <a:pt x="2275" y="6441"/>
                    <a:pt x="1906" y="5822"/>
                    <a:pt x="1632" y="5167"/>
                  </a:cubicBezTo>
                  <a:cubicBezTo>
                    <a:pt x="1394" y="4608"/>
                    <a:pt x="1227" y="4012"/>
                    <a:pt x="1144" y="3405"/>
                  </a:cubicBezTo>
                  <a:cubicBezTo>
                    <a:pt x="1084" y="2965"/>
                    <a:pt x="1084" y="2500"/>
                    <a:pt x="1132" y="2060"/>
                  </a:cubicBezTo>
                  <a:lnTo>
                    <a:pt x="1132" y="2036"/>
                  </a:lnTo>
                  <a:cubicBezTo>
                    <a:pt x="1180" y="1691"/>
                    <a:pt x="1275" y="1345"/>
                    <a:pt x="1418" y="1012"/>
                  </a:cubicBezTo>
                  <a:lnTo>
                    <a:pt x="1418" y="1000"/>
                  </a:lnTo>
                  <a:cubicBezTo>
                    <a:pt x="1537" y="702"/>
                    <a:pt x="1704" y="429"/>
                    <a:pt x="1894" y="179"/>
                  </a:cubicBezTo>
                  <a:lnTo>
                    <a:pt x="1930" y="143"/>
                  </a:lnTo>
                  <a:cubicBezTo>
                    <a:pt x="1942" y="119"/>
                    <a:pt x="1954" y="95"/>
                    <a:pt x="1954" y="71"/>
                  </a:cubicBezTo>
                  <a:cubicBezTo>
                    <a:pt x="1954" y="60"/>
                    <a:pt x="1954" y="48"/>
                    <a:pt x="1954" y="48"/>
                  </a:cubicBezTo>
                  <a:lnTo>
                    <a:pt x="1906" y="36"/>
                  </a:lnTo>
                  <a:cubicBezTo>
                    <a:pt x="1751" y="12"/>
                    <a:pt x="1608" y="0"/>
                    <a:pt x="14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11;p59">
              <a:extLst>
                <a:ext uri="{FF2B5EF4-FFF2-40B4-BE49-F238E27FC236}">
                  <a16:creationId xmlns:a16="http://schemas.microsoft.com/office/drawing/2014/main" id="{4A514570-2E6A-63C7-5F74-8C185D864CBC}"/>
                </a:ext>
              </a:extLst>
            </p:cNvPr>
            <p:cNvSpPr/>
            <p:nvPr/>
          </p:nvSpPr>
          <p:spPr>
            <a:xfrm>
              <a:off x="2186218" y="2561852"/>
              <a:ext cx="98" cy="234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12"/>
                    <a:pt x="1" y="12"/>
                    <a:pt x="1" y="0"/>
                  </a:cubicBezTo>
                  <a:lnTo>
                    <a:pt x="1" y="24"/>
                  </a:lnTo>
                  <a:close/>
                </a:path>
              </a:pathLst>
            </a:custGeom>
            <a:solidFill>
              <a:srgbClr val="FD6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12;p59">
              <a:extLst>
                <a:ext uri="{FF2B5EF4-FFF2-40B4-BE49-F238E27FC236}">
                  <a16:creationId xmlns:a16="http://schemas.microsoft.com/office/drawing/2014/main" id="{F271DD30-32D2-C111-B09D-9D4FD7A08AF7}"/>
                </a:ext>
              </a:extLst>
            </p:cNvPr>
            <p:cNvSpPr/>
            <p:nvPr/>
          </p:nvSpPr>
          <p:spPr>
            <a:xfrm>
              <a:off x="2389418" y="2832328"/>
              <a:ext cx="2340" cy="9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2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24" y="0"/>
                  </a:lnTo>
                </a:path>
              </a:pathLst>
            </a:custGeom>
            <a:solidFill>
              <a:srgbClr val="FD6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13;p59">
              <a:extLst>
                <a:ext uri="{FF2B5EF4-FFF2-40B4-BE49-F238E27FC236}">
                  <a16:creationId xmlns:a16="http://schemas.microsoft.com/office/drawing/2014/main" id="{3310B569-6795-9DDC-9F70-6F62FA10F548}"/>
                </a:ext>
              </a:extLst>
            </p:cNvPr>
            <p:cNvSpPr/>
            <p:nvPr/>
          </p:nvSpPr>
          <p:spPr>
            <a:xfrm>
              <a:off x="1904136" y="2819555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6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14;p59">
              <a:extLst>
                <a:ext uri="{FF2B5EF4-FFF2-40B4-BE49-F238E27FC236}">
                  <a16:creationId xmlns:a16="http://schemas.microsoft.com/office/drawing/2014/main" id="{75C0944F-9673-C766-D828-3EC243C04E43}"/>
                </a:ext>
              </a:extLst>
            </p:cNvPr>
            <p:cNvSpPr/>
            <p:nvPr/>
          </p:nvSpPr>
          <p:spPr>
            <a:xfrm>
              <a:off x="1902966" y="2817215"/>
              <a:ext cx="1268" cy="1268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2" y="12"/>
                  </a:moveTo>
                  <a:lnTo>
                    <a:pt x="12" y="12"/>
                  </a:lnTo>
                  <a:lnTo>
                    <a:pt x="0" y="0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D6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15;p59">
              <a:extLst>
                <a:ext uri="{FF2B5EF4-FFF2-40B4-BE49-F238E27FC236}">
                  <a16:creationId xmlns:a16="http://schemas.microsoft.com/office/drawing/2014/main" id="{1D43659F-4D9F-4187-B197-5B268952F656}"/>
                </a:ext>
              </a:extLst>
            </p:cNvPr>
            <p:cNvSpPr/>
            <p:nvPr/>
          </p:nvSpPr>
          <p:spPr>
            <a:xfrm>
              <a:off x="1935435" y="2871817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6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16;p59">
              <a:extLst>
                <a:ext uri="{FF2B5EF4-FFF2-40B4-BE49-F238E27FC236}">
                  <a16:creationId xmlns:a16="http://schemas.microsoft.com/office/drawing/2014/main" id="{B6868247-8FFF-99C1-ACE1-94AD19121795}"/>
                </a:ext>
              </a:extLst>
            </p:cNvPr>
            <p:cNvSpPr/>
            <p:nvPr/>
          </p:nvSpPr>
          <p:spPr>
            <a:xfrm>
              <a:off x="1935435" y="3056393"/>
              <a:ext cx="1268" cy="1268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" y="12"/>
                  </a:moveTo>
                  <a:lnTo>
                    <a:pt x="13" y="0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rgbClr val="FD6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17;p59">
              <a:extLst>
                <a:ext uri="{FF2B5EF4-FFF2-40B4-BE49-F238E27FC236}">
                  <a16:creationId xmlns:a16="http://schemas.microsoft.com/office/drawing/2014/main" id="{D0780A19-87BC-A609-CF7A-FBB35E559485}"/>
                </a:ext>
              </a:extLst>
            </p:cNvPr>
            <p:cNvSpPr/>
            <p:nvPr/>
          </p:nvSpPr>
          <p:spPr>
            <a:xfrm>
              <a:off x="2416134" y="3029676"/>
              <a:ext cx="0" cy="98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224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18;p59">
              <a:extLst>
                <a:ext uri="{FF2B5EF4-FFF2-40B4-BE49-F238E27FC236}">
                  <a16:creationId xmlns:a16="http://schemas.microsoft.com/office/drawing/2014/main" id="{5ACD7FD3-B986-9353-24DA-CE38A4889B70}"/>
                </a:ext>
              </a:extLst>
            </p:cNvPr>
            <p:cNvSpPr/>
            <p:nvPr/>
          </p:nvSpPr>
          <p:spPr>
            <a:xfrm>
              <a:off x="1100793" y="2373766"/>
              <a:ext cx="255463" cy="361159"/>
            </a:xfrm>
            <a:custGeom>
              <a:avLst/>
              <a:gdLst/>
              <a:ahLst/>
              <a:cxnLst/>
              <a:rect l="l" t="t" r="r" b="b"/>
              <a:pathLst>
                <a:path w="2620" h="3704" extrusionOk="0">
                  <a:moveTo>
                    <a:pt x="1989" y="0"/>
                  </a:moveTo>
                  <a:cubicBezTo>
                    <a:pt x="1929" y="0"/>
                    <a:pt x="1858" y="12"/>
                    <a:pt x="1798" y="24"/>
                  </a:cubicBezTo>
                  <a:cubicBezTo>
                    <a:pt x="1691" y="48"/>
                    <a:pt x="1584" y="84"/>
                    <a:pt x="1477" y="131"/>
                  </a:cubicBezTo>
                  <a:cubicBezTo>
                    <a:pt x="1238" y="227"/>
                    <a:pt x="1024" y="369"/>
                    <a:pt x="834" y="548"/>
                  </a:cubicBezTo>
                  <a:cubicBezTo>
                    <a:pt x="631" y="727"/>
                    <a:pt x="465" y="929"/>
                    <a:pt x="322" y="1143"/>
                  </a:cubicBezTo>
                  <a:cubicBezTo>
                    <a:pt x="215" y="1322"/>
                    <a:pt x="119" y="1512"/>
                    <a:pt x="72" y="1703"/>
                  </a:cubicBezTo>
                  <a:cubicBezTo>
                    <a:pt x="36" y="1846"/>
                    <a:pt x="12" y="1989"/>
                    <a:pt x="12" y="2120"/>
                  </a:cubicBezTo>
                  <a:cubicBezTo>
                    <a:pt x="0" y="2274"/>
                    <a:pt x="0" y="2429"/>
                    <a:pt x="12" y="2584"/>
                  </a:cubicBezTo>
                  <a:cubicBezTo>
                    <a:pt x="24" y="2739"/>
                    <a:pt x="48" y="2905"/>
                    <a:pt x="95" y="3048"/>
                  </a:cubicBezTo>
                  <a:cubicBezTo>
                    <a:pt x="131" y="3191"/>
                    <a:pt x="191" y="3322"/>
                    <a:pt x="274" y="3429"/>
                  </a:cubicBezTo>
                  <a:cubicBezTo>
                    <a:pt x="322" y="3489"/>
                    <a:pt x="369" y="3536"/>
                    <a:pt x="417" y="3584"/>
                  </a:cubicBezTo>
                  <a:cubicBezTo>
                    <a:pt x="476" y="3620"/>
                    <a:pt x="536" y="3656"/>
                    <a:pt x="607" y="3679"/>
                  </a:cubicBezTo>
                  <a:cubicBezTo>
                    <a:pt x="655" y="3703"/>
                    <a:pt x="715" y="3703"/>
                    <a:pt x="774" y="3703"/>
                  </a:cubicBezTo>
                  <a:cubicBezTo>
                    <a:pt x="857" y="3703"/>
                    <a:pt x="953" y="3691"/>
                    <a:pt x="1036" y="3656"/>
                  </a:cubicBezTo>
                  <a:cubicBezTo>
                    <a:pt x="1108" y="3632"/>
                    <a:pt x="1191" y="3596"/>
                    <a:pt x="1262" y="3560"/>
                  </a:cubicBezTo>
                  <a:cubicBezTo>
                    <a:pt x="1310" y="3525"/>
                    <a:pt x="1358" y="3489"/>
                    <a:pt x="1405" y="3441"/>
                  </a:cubicBezTo>
                  <a:cubicBezTo>
                    <a:pt x="1548" y="3334"/>
                    <a:pt x="1691" y="3215"/>
                    <a:pt x="1822" y="3084"/>
                  </a:cubicBezTo>
                  <a:cubicBezTo>
                    <a:pt x="1965" y="2953"/>
                    <a:pt x="2096" y="2798"/>
                    <a:pt x="2215" y="2643"/>
                  </a:cubicBezTo>
                  <a:cubicBezTo>
                    <a:pt x="2274" y="2572"/>
                    <a:pt x="2334" y="2501"/>
                    <a:pt x="2381" y="2429"/>
                  </a:cubicBezTo>
                  <a:cubicBezTo>
                    <a:pt x="2417" y="2370"/>
                    <a:pt x="2453" y="2298"/>
                    <a:pt x="2477" y="2239"/>
                  </a:cubicBezTo>
                  <a:cubicBezTo>
                    <a:pt x="2489" y="2203"/>
                    <a:pt x="2501" y="2179"/>
                    <a:pt x="2501" y="2143"/>
                  </a:cubicBezTo>
                  <a:cubicBezTo>
                    <a:pt x="2512" y="2108"/>
                    <a:pt x="2512" y="2072"/>
                    <a:pt x="2501" y="2048"/>
                  </a:cubicBezTo>
                  <a:cubicBezTo>
                    <a:pt x="2501" y="1965"/>
                    <a:pt x="2477" y="1881"/>
                    <a:pt x="2441" y="1822"/>
                  </a:cubicBezTo>
                  <a:cubicBezTo>
                    <a:pt x="2393" y="1762"/>
                    <a:pt x="2334" y="1727"/>
                    <a:pt x="2274" y="1715"/>
                  </a:cubicBezTo>
                  <a:lnTo>
                    <a:pt x="2203" y="1715"/>
                  </a:lnTo>
                  <a:cubicBezTo>
                    <a:pt x="2155" y="1715"/>
                    <a:pt x="2108" y="1727"/>
                    <a:pt x="2060" y="1739"/>
                  </a:cubicBezTo>
                  <a:lnTo>
                    <a:pt x="2024" y="1751"/>
                  </a:lnTo>
                  <a:lnTo>
                    <a:pt x="2024" y="1751"/>
                  </a:lnTo>
                  <a:lnTo>
                    <a:pt x="2036" y="1739"/>
                  </a:lnTo>
                  <a:lnTo>
                    <a:pt x="2048" y="1727"/>
                  </a:lnTo>
                  <a:cubicBezTo>
                    <a:pt x="2179" y="1596"/>
                    <a:pt x="2286" y="1465"/>
                    <a:pt x="2393" y="1334"/>
                  </a:cubicBezTo>
                  <a:cubicBezTo>
                    <a:pt x="2489" y="1215"/>
                    <a:pt x="2560" y="1084"/>
                    <a:pt x="2608" y="941"/>
                  </a:cubicBezTo>
                  <a:cubicBezTo>
                    <a:pt x="2620" y="869"/>
                    <a:pt x="2620" y="810"/>
                    <a:pt x="2608" y="750"/>
                  </a:cubicBezTo>
                  <a:cubicBezTo>
                    <a:pt x="2584" y="679"/>
                    <a:pt x="2548" y="631"/>
                    <a:pt x="2501" y="584"/>
                  </a:cubicBezTo>
                  <a:cubicBezTo>
                    <a:pt x="2441" y="548"/>
                    <a:pt x="2381" y="512"/>
                    <a:pt x="2310" y="500"/>
                  </a:cubicBezTo>
                  <a:lnTo>
                    <a:pt x="2251" y="500"/>
                  </a:lnTo>
                  <a:cubicBezTo>
                    <a:pt x="2191" y="500"/>
                    <a:pt x="2131" y="512"/>
                    <a:pt x="2084" y="536"/>
                  </a:cubicBezTo>
                  <a:cubicBezTo>
                    <a:pt x="2060" y="536"/>
                    <a:pt x="2036" y="548"/>
                    <a:pt x="2012" y="560"/>
                  </a:cubicBezTo>
                  <a:cubicBezTo>
                    <a:pt x="2060" y="500"/>
                    <a:pt x="2096" y="453"/>
                    <a:pt x="2143" y="393"/>
                  </a:cubicBezTo>
                  <a:cubicBezTo>
                    <a:pt x="2167" y="357"/>
                    <a:pt x="2179" y="322"/>
                    <a:pt x="2203" y="286"/>
                  </a:cubicBezTo>
                  <a:cubicBezTo>
                    <a:pt x="2203" y="262"/>
                    <a:pt x="2215" y="250"/>
                    <a:pt x="2215" y="227"/>
                  </a:cubicBezTo>
                  <a:cubicBezTo>
                    <a:pt x="2227" y="203"/>
                    <a:pt x="2227" y="167"/>
                    <a:pt x="2215" y="143"/>
                  </a:cubicBezTo>
                  <a:cubicBezTo>
                    <a:pt x="2203" y="96"/>
                    <a:pt x="2167" y="60"/>
                    <a:pt x="2131" y="48"/>
                  </a:cubicBezTo>
                  <a:cubicBezTo>
                    <a:pt x="2084" y="24"/>
                    <a:pt x="2036" y="12"/>
                    <a:pt x="1989" y="12"/>
                  </a:cubicBezTo>
                  <a:lnTo>
                    <a:pt x="1989" y="0"/>
                  </a:ln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19;p59">
              <a:extLst>
                <a:ext uri="{FF2B5EF4-FFF2-40B4-BE49-F238E27FC236}">
                  <a16:creationId xmlns:a16="http://schemas.microsoft.com/office/drawing/2014/main" id="{66744A15-3F57-9CD4-0F00-AEFB23A0FDAF}"/>
                </a:ext>
              </a:extLst>
            </p:cNvPr>
            <p:cNvSpPr/>
            <p:nvPr/>
          </p:nvSpPr>
          <p:spPr>
            <a:xfrm>
              <a:off x="1195958" y="2428271"/>
              <a:ext cx="98773" cy="77516"/>
            </a:xfrm>
            <a:custGeom>
              <a:avLst/>
              <a:gdLst/>
              <a:ahLst/>
              <a:cxnLst/>
              <a:rect l="l" t="t" r="r" b="b"/>
              <a:pathLst>
                <a:path w="1013" h="795" extrusionOk="0">
                  <a:moveTo>
                    <a:pt x="965" y="1"/>
                  </a:moveTo>
                  <a:lnTo>
                    <a:pt x="953" y="13"/>
                  </a:lnTo>
                  <a:cubicBezTo>
                    <a:pt x="774" y="108"/>
                    <a:pt x="608" y="215"/>
                    <a:pt x="441" y="334"/>
                  </a:cubicBezTo>
                  <a:cubicBezTo>
                    <a:pt x="358" y="382"/>
                    <a:pt x="286" y="453"/>
                    <a:pt x="215" y="513"/>
                  </a:cubicBezTo>
                  <a:cubicBezTo>
                    <a:pt x="132" y="584"/>
                    <a:pt x="60" y="656"/>
                    <a:pt x="1" y="739"/>
                  </a:cubicBezTo>
                  <a:cubicBezTo>
                    <a:pt x="1" y="739"/>
                    <a:pt x="1" y="751"/>
                    <a:pt x="1" y="763"/>
                  </a:cubicBezTo>
                  <a:cubicBezTo>
                    <a:pt x="1" y="775"/>
                    <a:pt x="12" y="787"/>
                    <a:pt x="12" y="787"/>
                  </a:cubicBezTo>
                  <a:cubicBezTo>
                    <a:pt x="22" y="792"/>
                    <a:pt x="32" y="795"/>
                    <a:pt x="41" y="795"/>
                  </a:cubicBezTo>
                  <a:cubicBezTo>
                    <a:pt x="54" y="795"/>
                    <a:pt x="65" y="789"/>
                    <a:pt x="72" y="775"/>
                  </a:cubicBezTo>
                  <a:cubicBezTo>
                    <a:pt x="108" y="727"/>
                    <a:pt x="143" y="680"/>
                    <a:pt x="191" y="644"/>
                  </a:cubicBezTo>
                  <a:cubicBezTo>
                    <a:pt x="227" y="596"/>
                    <a:pt x="274" y="549"/>
                    <a:pt x="322" y="501"/>
                  </a:cubicBezTo>
                  <a:cubicBezTo>
                    <a:pt x="370" y="465"/>
                    <a:pt x="417" y="430"/>
                    <a:pt x="465" y="382"/>
                  </a:cubicBezTo>
                  <a:cubicBezTo>
                    <a:pt x="572" y="310"/>
                    <a:pt x="667" y="239"/>
                    <a:pt x="786" y="168"/>
                  </a:cubicBezTo>
                  <a:cubicBezTo>
                    <a:pt x="846" y="132"/>
                    <a:pt x="917" y="84"/>
                    <a:pt x="989" y="49"/>
                  </a:cubicBezTo>
                  <a:cubicBezTo>
                    <a:pt x="1001" y="37"/>
                    <a:pt x="1013" y="25"/>
                    <a:pt x="1001" y="13"/>
                  </a:cubicBezTo>
                  <a:cubicBezTo>
                    <a:pt x="1001" y="1"/>
                    <a:pt x="989" y="1"/>
                    <a:pt x="977" y="1"/>
                  </a:cubicBezTo>
                  <a:close/>
                </a:path>
              </a:pathLst>
            </a:custGeom>
            <a:solidFill>
              <a:srgbClr val="D28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20;p59">
              <a:extLst>
                <a:ext uri="{FF2B5EF4-FFF2-40B4-BE49-F238E27FC236}">
                  <a16:creationId xmlns:a16="http://schemas.microsoft.com/office/drawing/2014/main" id="{DCB72DC2-1E18-3CA1-FC6E-9B6596B55A62}"/>
                </a:ext>
              </a:extLst>
            </p:cNvPr>
            <p:cNvSpPr/>
            <p:nvPr/>
          </p:nvSpPr>
          <p:spPr>
            <a:xfrm>
              <a:off x="1220334" y="2545568"/>
              <a:ext cx="73226" cy="65816"/>
            </a:xfrm>
            <a:custGeom>
              <a:avLst/>
              <a:gdLst/>
              <a:ahLst/>
              <a:cxnLst/>
              <a:rect l="l" t="t" r="r" b="b"/>
              <a:pathLst>
                <a:path w="751" h="675" extrusionOk="0">
                  <a:moveTo>
                    <a:pt x="715" y="0"/>
                  </a:moveTo>
                  <a:lnTo>
                    <a:pt x="536" y="131"/>
                  </a:lnTo>
                  <a:cubicBezTo>
                    <a:pt x="477" y="179"/>
                    <a:pt x="405" y="227"/>
                    <a:pt x="346" y="274"/>
                  </a:cubicBezTo>
                  <a:cubicBezTo>
                    <a:pt x="227" y="370"/>
                    <a:pt x="120" y="489"/>
                    <a:pt x="12" y="608"/>
                  </a:cubicBezTo>
                  <a:cubicBezTo>
                    <a:pt x="12" y="620"/>
                    <a:pt x="1" y="631"/>
                    <a:pt x="12" y="643"/>
                  </a:cubicBezTo>
                  <a:cubicBezTo>
                    <a:pt x="12" y="655"/>
                    <a:pt x="12" y="667"/>
                    <a:pt x="24" y="667"/>
                  </a:cubicBezTo>
                  <a:cubicBezTo>
                    <a:pt x="34" y="672"/>
                    <a:pt x="44" y="675"/>
                    <a:pt x="54" y="675"/>
                  </a:cubicBezTo>
                  <a:cubicBezTo>
                    <a:pt x="68" y="675"/>
                    <a:pt x="82" y="669"/>
                    <a:pt x="96" y="655"/>
                  </a:cubicBezTo>
                  <a:cubicBezTo>
                    <a:pt x="155" y="572"/>
                    <a:pt x="215" y="500"/>
                    <a:pt x="286" y="429"/>
                  </a:cubicBezTo>
                  <a:cubicBezTo>
                    <a:pt x="358" y="358"/>
                    <a:pt x="429" y="286"/>
                    <a:pt x="501" y="227"/>
                  </a:cubicBezTo>
                  <a:cubicBezTo>
                    <a:pt x="584" y="155"/>
                    <a:pt x="667" y="96"/>
                    <a:pt x="751" y="36"/>
                  </a:cubicBezTo>
                  <a:cubicBezTo>
                    <a:pt x="751" y="24"/>
                    <a:pt x="751" y="12"/>
                    <a:pt x="751" y="0"/>
                  </a:cubicBezTo>
                  <a:close/>
                </a:path>
              </a:pathLst>
            </a:custGeom>
            <a:solidFill>
              <a:srgbClr val="D28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21;p59">
              <a:extLst>
                <a:ext uri="{FF2B5EF4-FFF2-40B4-BE49-F238E27FC236}">
                  <a16:creationId xmlns:a16="http://schemas.microsoft.com/office/drawing/2014/main" id="{23378B24-8DFD-3BDF-6235-151C05B02746}"/>
                </a:ext>
              </a:extLst>
            </p:cNvPr>
            <p:cNvSpPr/>
            <p:nvPr/>
          </p:nvSpPr>
          <p:spPr>
            <a:xfrm>
              <a:off x="1068227" y="728774"/>
              <a:ext cx="1094884" cy="812704"/>
            </a:xfrm>
            <a:custGeom>
              <a:avLst/>
              <a:gdLst/>
              <a:ahLst/>
              <a:cxnLst/>
              <a:rect l="l" t="t" r="r" b="b"/>
              <a:pathLst>
                <a:path w="11229" h="8335" extrusionOk="0">
                  <a:moveTo>
                    <a:pt x="5883" y="0"/>
                  </a:moveTo>
                  <a:cubicBezTo>
                    <a:pt x="5537" y="0"/>
                    <a:pt x="5204" y="24"/>
                    <a:pt x="4871" y="72"/>
                  </a:cubicBezTo>
                  <a:cubicBezTo>
                    <a:pt x="4454" y="119"/>
                    <a:pt x="4037" y="191"/>
                    <a:pt x="3644" y="298"/>
                  </a:cubicBezTo>
                  <a:cubicBezTo>
                    <a:pt x="3227" y="393"/>
                    <a:pt x="2823" y="524"/>
                    <a:pt x="2430" y="691"/>
                  </a:cubicBezTo>
                  <a:cubicBezTo>
                    <a:pt x="2049" y="846"/>
                    <a:pt x="1680" y="1036"/>
                    <a:pt x="1334" y="1274"/>
                  </a:cubicBezTo>
                  <a:cubicBezTo>
                    <a:pt x="1013" y="1488"/>
                    <a:pt x="739" y="1750"/>
                    <a:pt x="501" y="2060"/>
                  </a:cubicBezTo>
                  <a:cubicBezTo>
                    <a:pt x="275" y="2358"/>
                    <a:pt x="120" y="2703"/>
                    <a:pt x="48" y="3072"/>
                  </a:cubicBezTo>
                  <a:cubicBezTo>
                    <a:pt x="1" y="3370"/>
                    <a:pt x="1" y="3667"/>
                    <a:pt x="48" y="3965"/>
                  </a:cubicBezTo>
                  <a:cubicBezTo>
                    <a:pt x="60" y="3989"/>
                    <a:pt x="72" y="4013"/>
                    <a:pt x="84" y="4024"/>
                  </a:cubicBezTo>
                  <a:cubicBezTo>
                    <a:pt x="96" y="4048"/>
                    <a:pt x="120" y="4048"/>
                    <a:pt x="144" y="4060"/>
                  </a:cubicBezTo>
                  <a:lnTo>
                    <a:pt x="215" y="4060"/>
                  </a:lnTo>
                  <a:cubicBezTo>
                    <a:pt x="251" y="4048"/>
                    <a:pt x="263" y="4024"/>
                    <a:pt x="275" y="4001"/>
                  </a:cubicBezTo>
                  <a:lnTo>
                    <a:pt x="275" y="3989"/>
                  </a:lnTo>
                  <a:lnTo>
                    <a:pt x="275" y="3977"/>
                  </a:lnTo>
                  <a:lnTo>
                    <a:pt x="275" y="3965"/>
                  </a:lnTo>
                  <a:cubicBezTo>
                    <a:pt x="394" y="3763"/>
                    <a:pt x="537" y="3572"/>
                    <a:pt x="691" y="3393"/>
                  </a:cubicBezTo>
                  <a:lnTo>
                    <a:pt x="703" y="3382"/>
                  </a:lnTo>
                  <a:cubicBezTo>
                    <a:pt x="894" y="3179"/>
                    <a:pt x="1108" y="3001"/>
                    <a:pt x="1346" y="2858"/>
                  </a:cubicBezTo>
                  <a:cubicBezTo>
                    <a:pt x="1537" y="2739"/>
                    <a:pt x="1727" y="2643"/>
                    <a:pt x="1942" y="2584"/>
                  </a:cubicBezTo>
                  <a:cubicBezTo>
                    <a:pt x="2204" y="2810"/>
                    <a:pt x="2489" y="3024"/>
                    <a:pt x="2799" y="3179"/>
                  </a:cubicBezTo>
                  <a:cubicBezTo>
                    <a:pt x="3192" y="3393"/>
                    <a:pt x="3608" y="3548"/>
                    <a:pt x="4025" y="3667"/>
                  </a:cubicBezTo>
                  <a:cubicBezTo>
                    <a:pt x="4466" y="3786"/>
                    <a:pt x="4918" y="3870"/>
                    <a:pt x="5371" y="3905"/>
                  </a:cubicBezTo>
                  <a:cubicBezTo>
                    <a:pt x="5573" y="3929"/>
                    <a:pt x="5775" y="3929"/>
                    <a:pt x="5978" y="3929"/>
                  </a:cubicBezTo>
                  <a:cubicBezTo>
                    <a:pt x="6216" y="3929"/>
                    <a:pt x="6466" y="3917"/>
                    <a:pt x="6704" y="3894"/>
                  </a:cubicBezTo>
                  <a:cubicBezTo>
                    <a:pt x="7240" y="3846"/>
                    <a:pt x="7776" y="3715"/>
                    <a:pt x="8264" y="3501"/>
                  </a:cubicBezTo>
                  <a:cubicBezTo>
                    <a:pt x="8264" y="3632"/>
                    <a:pt x="8276" y="3751"/>
                    <a:pt x="8288" y="3882"/>
                  </a:cubicBezTo>
                  <a:cubicBezTo>
                    <a:pt x="8323" y="4072"/>
                    <a:pt x="8371" y="4251"/>
                    <a:pt x="8442" y="4429"/>
                  </a:cubicBezTo>
                  <a:cubicBezTo>
                    <a:pt x="8561" y="4786"/>
                    <a:pt x="8823" y="5060"/>
                    <a:pt x="9157" y="5227"/>
                  </a:cubicBezTo>
                  <a:cubicBezTo>
                    <a:pt x="9204" y="5251"/>
                    <a:pt x="9264" y="5263"/>
                    <a:pt x="9312" y="5275"/>
                  </a:cubicBezTo>
                  <a:cubicBezTo>
                    <a:pt x="9371" y="5287"/>
                    <a:pt x="9431" y="5298"/>
                    <a:pt x="9490" y="5298"/>
                  </a:cubicBezTo>
                  <a:lnTo>
                    <a:pt x="9645" y="5298"/>
                  </a:lnTo>
                  <a:cubicBezTo>
                    <a:pt x="9573" y="5406"/>
                    <a:pt x="9514" y="5525"/>
                    <a:pt x="9466" y="5644"/>
                  </a:cubicBezTo>
                  <a:cubicBezTo>
                    <a:pt x="9383" y="5846"/>
                    <a:pt x="9335" y="6060"/>
                    <a:pt x="9300" y="6275"/>
                  </a:cubicBezTo>
                  <a:cubicBezTo>
                    <a:pt x="9264" y="6489"/>
                    <a:pt x="9240" y="6715"/>
                    <a:pt x="9252" y="6942"/>
                  </a:cubicBezTo>
                  <a:cubicBezTo>
                    <a:pt x="9252" y="7144"/>
                    <a:pt x="9276" y="7358"/>
                    <a:pt x="9335" y="7561"/>
                  </a:cubicBezTo>
                  <a:cubicBezTo>
                    <a:pt x="9383" y="7751"/>
                    <a:pt x="9466" y="7930"/>
                    <a:pt x="9585" y="8073"/>
                  </a:cubicBezTo>
                  <a:cubicBezTo>
                    <a:pt x="9693" y="8215"/>
                    <a:pt x="9835" y="8311"/>
                    <a:pt x="10002" y="8335"/>
                  </a:cubicBezTo>
                  <a:lnTo>
                    <a:pt x="10050" y="8335"/>
                  </a:lnTo>
                  <a:cubicBezTo>
                    <a:pt x="10109" y="8335"/>
                    <a:pt x="10169" y="8323"/>
                    <a:pt x="10228" y="8299"/>
                  </a:cubicBezTo>
                  <a:cubicBezTo>
                    <a:pt x="10312" y="8275"/>
                    <a:pt x="10371" y="8239"/>
                    <a:pt x="10431" y="8180"/>
                  </a:cubicBezTo>
                  <a:cubicBezTo>
                    <a:pt x="10574" y="8073"/>
                    <a:pt x="10681" y="7942"/>
                    <a:pt x="10776" y="7799"/>
                  </a:cubicBezTo>
                  <a:cubicBezTo>
                    <a:pt x="10883" y="7632"/>
                    <a:pt x="10967" y="7465"/>
                    <a:pt x="11038" y="7275"/>
                  </a:cubicBezTo>
                  <a:cubicBezTo>
                    <a:pt x="11086" y="7144"/>
                    <a:pt x="11121" y="7001"/>
                    <a:pt x="11145" y="6858"/>
                  </a:cubicBezTo>
                  <a:cubicBezTo>
                    <a:pt x="11157" y="6846"/>
                    <a:pt x="11157" y="6834"/>
                    <a:pt x="11157" y="6811"/>
                  </a:cubicBezTo>
                  <a:cubicBezTo>
                    <a:pt x="11228" y="6144"/>
                    <a:pt x="11228" y="5477"/>
                    <a:pt x="11157" y="4798"/>
                  </a:cubicBezTo>
                  <a:cubicBezTo>
                    <a:pt x="11121" y="4477"/>
                    <a:pt x="11074" y="4155"/>
                    <a:pt x="11002" y="3834"/>
                  </a:cubicBezTo>
                  <a:cubicBezTo>
                    <a:pt x="10955" y="3572"/>
                    <a:pt x="10871" y="3310"/>
                    <a:pt x="10776" y="3060"/>
                  </a:cubicBezTo>
                  <a:cubicBezTo>
                    <a:pt x="10586" y="2572"/>
                    <a:pt x="10312" y="2131"/>
                    <a:pt x="9966" y="1738"/>
                  </a:cubicBezTo>
                  <a:cubicBezTo>
                    <a:pt x="9800" y="1548"/>
                    <a:pt x="9621" y="1369"/>
                    <a:pt x="9431" y="1215"/>
                  </a:cubicBezTo>
                  <a:cubicBezTo>
                    <a:pt x="9228" y="1048"/>
                    <a:pt x="9026" y="905"/>
                    <a:pt x="8800" y="774"/>
                  </a:cubicBezTo>
                  <a:cubicBezTo>
                    <a:pt x="7942" y="262"/>
                    <a:pt x="6954" y="0"/>
                    <a:pt x="5954" y="0"/>
                  </a:cubicBezTo>
                  <a:close/>
                </a:path>
              </a:pathLst>
            </a:custGeom>
            <a:solidFill>
              <a:srgbClr val="661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22;p59">
              <a:extLst>
                <a:ext uri="{FF2B5EF4-FFF2-40B4-BE49-F238E27FC236}">
                  <a16:creationId xmlns:a16="http://schemas.microsoft.com/office/drawing/2014/main" id="{EEE184A0-7A2B-ABB4-47AE-5EE6A3DC804B}"/>
                </a:ext>
              </a:extLst>
            </p:cNvPr>
            <p:cNvSpPr/>
            <p:nvPr/>
          </p:nvSpPr>
          <p:spPr>
            <a:xfrm>
              <a:off x="1025325" y="978384"/>
              <a:ext cx="236937" cy="225724"/>
            </a:xfrm>
            <a:custGeom>
              <a:avLst/>
              <a:gdLst/>
              <a:ahLst/>
              <a:cxnLst/>
              <a:rect l="l" t="t" r="r" b="b"/>
              <a:pathLst>
                <a:path w="2430" h="2315" extrusionOk="0">
                  <a:moveTo>
                    <a:pt x="2358" y="0"/>
                  </a:moveTo>
                  <a:cubicBezTo>
                    <a:pt x="2251" y="60"/>
                    <a:pt x="2132" y="107"/>
                    <a:pt x="2012" y="167"/>
                  </a:cubicBezTo>
                  <a:cubicBezTo>
                    <a:pt x="1905" y="226"/>
                    <a:pt x="1774" y="286"/>
                    <a:pt x="1667" y="357"/>
                  </a:cubicBezTo>
                  <a:cubicBezTo>
                    <a:pt x="1429" y="488"/>
                    <a:pt x="1215" y="655"/>
                    <a:pt x="1012" y="833"/>
                  </a:cubicBezTo>
                  <a:cubicBezTo>
                    <a:pt x="798" y="1012"/>
                    <a:pt x="619" y="1203"/>
                    <a:pt x="441" y="1405"/>
                  </a:cubicBezTo>
                  <a:cubicBezTo>
                    <a:pt x="262" y="1619"/>
                    <a:pt x="119" y="1857"/>
                    <a:pt x="24" y="2119"/>
                  </a:cubicBezTo>
                  <a:lnTo>
                    <a:pt x="12" y="2143"/>
                  </a:lnTo>
                  <a:cubicBezTo>
                    <a:pt x="0" y="2167"/>
                    <a:pt x="0" y="2191"/>
                    <a:pt x="12" y="2215"/>
                  </a:cubicBezTo>
                  <a:cubicBezTo>
                    <a:pt x="24" y="2250"/>
                    <a:pt x="48" y="2274"/>
                    <a:pt x="72" y="2298"/>
                  </a:cubicBezTo>
                  <a:cubicBezTo>
                    <a:pt x="95" y="2309"/>
                    <a:pt x="119" y="2315"/>
                    <a:pt x="142" y="2315"/>
                  </a:cubicBezTo>
                  <a:cubicBezTo>
                    <a:pt x="192" y="2315"/>
                    <a:pt x="238" y="2291"/>
                    <a:pt x="262" y="2250"/>
                  </a:cubicBezTo>
                  <a:cubicBezTo>
                    <a:pt x="286" y="2215"/>
                    <a:pt x="298" y="2191"/>
                    <a:pt x="322" y="2155"/>
                  </a:cubicBezTo>
                  <a:lnTo>
                    <a:pt x="381" y="2048"/>
                  </a:lnTo>
                  <a:cubicBezTo>
                    <a:pt x="429" y="1976"/>
                    <a:pt x="465" y="1905"/>
                    <a:pt x="512" y="1834"/>
                  </a:cubicBezTo>
                  <a:cubicBezTo>
                    <a:pt x="596" y="1703"/>
                    <a:pt x="679" y="1584"/>
                    <a:pt x="774" y="1453"/>
                  </a:cubicBezTo>
                  <a:cubicBezTo>
                    <a:pt x="846" y="1369"/>
                    <a:pt x="917" y="1274"/>
                    <a:pt x="989" y="1191"/>
                  </a:cubicBezTo>
                  <a:cubicBezTo>
                    <a:pt x="1060" y="1095"/>
                    <a:pt x="1155" y="1012"/>
                    <a:pt x="1239" y="929"/>
                  </a:cubicBezTo>
                  <a:cubicBezTo>
                    <a:pt x="1405" y="762"/>
                    <a:pt x="1596" y="607"/>
                    <a:pt x="1786" y="464"/>
                  </a:cubicBezTo>
                  <a:lnTo>
                    <a:pt x="1834" y="417"/>
                  </a:lnTo>
                  <a:cubicBezTo>
                    <a:pt x="1882" y="381"/>
                    <a:pt x="1917" y="357"/>
                    <a:pt x="1965" y="321"/>
                  </a:cubicBezTo>
                  <a:cubicBezTo>
                    <a:pt x="2001" y="298"/>
                    <a:pt x="2060" y="262"/>
                    <a:pt x="2108" y="226"/>
                  </a:cubicBezTo>
                  <a:cubicBezTo>
                    <a:pt x="2203" y="167"/>
                    <a:pt x="2298" y="107"/>
                    <a:pt x="2405" y="60"/>
                  </a:cubicBezTo>
                  <a:cubicBezTo>
                    <a:pt x="2429" y="48"/>
                    <a:pt x="2429" y="36"/>
                    <a:pt x="2417" y="12"/>
                  </a:cubicBezTo>
                  <a:cubicBezTo>
                    <a:pt x="2417" y="0"/>
                    <a:pt x="2405" y="0"/>
                    <a:pt x="2393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23;p59">
              <a:extLst>
                <a:ext uri="{FF2B5EF4-FFF2-40B4-BE49-F238E27FC236}">
                  <a16:creationId xmlns:a16="http://schemas.microsoft.com/office/drawing/2014/main" id="{1452CFC2-B1DD-E13B-A049-EB21A3394F4C}"/>
                </a:ext>
              </a:extLst>
            </p:cNvPr>
            <p:cNvSpPr/>
            <p:nvPr/>
          </p:nvSpPr>
          <p:spPr>
            <a:xfrm>
              <a:off x="1236618" y="840221"/>
              <a:ext cx="702426" cy="194815"/>
            </a:xfrm>
            <a:custGeom>
              <a:avLst/>
              <a:gdLst/>
              <a:ahLst/>
              <a:cxnLst/>
              <a:rect l="l" t="t" r="r" b="b"/>
              <a:pathLst>
                <a:path w="7204" h="1998" extrusionOk="0">
                  <a:moveTo>
                    <a:pt x="131" y="0"/>
                  </a:moveTo>
                  <a:cubicBezTo>
                    <a:pt x="96" y="12"/>
                    <a:pt x="60" y="24"/>
                    <a:pt x="36" y="60"/>
                  </a:cubicBezTo>
                  <a:cubicBezTo>
                    <a:pt x="12" y="84"/>
                    <a:pt x="0" y="131"/>
                    <a:pt x="0" y="167"/>
                  </a:cubicBezTo>
                  <a:cubicBezTo>
                    <a:pt x="0" y="179"/>
                    <a:pt x="0" y="191"/>
                    <a:pt x="0" y="203"/>
                  </a:cubicBezTo>
                  <a:cubicBezTo>
                    <a:pt x="12" y="226"/>
                    <a:pt x="24" y="250"/>
                    <a:pt x="48" y="262"/>
                  </a:cubicBezTo>
                  <a:cubicBezTo>
                    <a:pt x="191" y="429"/>
                    <a:pt x="346" y="584"/>
                    <a:pt x="512" y="715"/>
                  </a:cubicBezTo>
                  <a:cubicBezTo>
                    <a:pt x="691" y="846"/>
                    <a:pt x="881" y="976"/>
                    <a:pt x="1072" y="1096"/>
                  </a:cubicBezTo>
                  <a:cubicBezTo>
                    <a:pt x="1453" y="1322"/>
                    <a:pt x="1870" y="1512"/>
                    <a:pt x="2286" y="1655"/>
                  </a:cubicBezTo>
                  <a:cubicBezTo>
                    <a:pt x="2512" y="1727"/>
                    <a:pt x="2739" y="1786"/>
                    <a:pt x="2977" y="1834"/>
                  </a:cubicBezTo>
                  <a:cubicBezTo>
                    <a:pt x="3203" y="1881"/>
                    <a:pt x="3417" y="1917"/>
                    <a:pt x="3655" y="1953"/>
                  </a:cubicBezTo>
                  <a:cubicBezTo>
                    <a:pt x="3929" y="1982"/>
                    <a:pt x="4208" y="1997"/>
                    <a:pt x="4488" y="1997"/>
                  </a:cubicBezTo>
                  <a:cubicBezTo>
                    <a:pt x="4670" y="1997"/>
                    <a:pt x="4853" y="1991"/>
                    <a:pt x="5037" y="1977"/>
                  </a:cubicBezTo>
                  <a:cubicBezTo>
                    <a:pt x="5227" y="1953"/>
                    <a:pt x="5418" y="1929"/>
                    <a:pt x="5608" y="1893"/>
                  </a:cubicBezTo>
                  <a:cubicBezTo>
                    <a:pt x="5799" y="1869"/>
                    <a:pt x="5989" y="1822"/>
                    <a:pt x="6168" y="1774"/>
                  </a:cubicBezTo>
                  <a:cubicBezTo>
                    <a:pt x="6525" y="1667"/>
                    <a:pt x="6870" y="1536"/>
                    <a:pt x="7204" y="1357"/>
                  </a:cubicBezTo>
                  <a:cubicBezTo>
                    <a:pt x="7204" y="1357"/>
                    <a:pt x="7204" y="1334"/>
                    <a:pt x="7204" y="1334"/>
                  </a:cubicBezTo>
                  <a:cubicBezTo>
                    <a:pt x="7198" y="1328"/>
                    <a:pt x="7192" y="1325"/>
                    <a:pt x="7186" y="1325"/>
                  </a:cubicBezTo>
                  <a:cubicBezTo>
                    <a:pt x="7180" y="1325"/>
                    <a:pt x="7174" y="1328"/>
                    <a:pt x="7168" y="1334"/>
                  </a:cubicBezTo>
                  <a:lnTo>
                    <a:pt x="7156" y="1334"/>
                  </a:lnTo>
                  <a:cubicBezTo>
                    <a:pt x="6823" y="1488"/>
                    <a:pt x="6465" y="1619"/>
                    <a:pt x="6096" y="1691"/>
                  </a:cubicBezTo>
                  <a:cubicBezTo>
                    <a:pt x="5858" y="1750"/>
                    <a:pt x="5620" y="1786"/>
                    <a:pt x="5382" y="1810"/>
                  </a:cubicBezTo>
                  <a:cubicBezTo>
                    <a:pt x="5251" y="1822"/>
                    <a:pt x="5132" y="1822"/>
                    <a:pt x="5001" y="1822"/>
                  </a:cubicBezTo>
                  <a:cubicBezTo>
                    <a:pt x="4961" y="1826"/>
                    <a:pt x="4922" y="1827"/>
                    <a:pt x="4882" y="1827"/>
                  </a:cubicBezTo>
                  <a:cubicBezTo>
                    <a:pt x="4802" y="1827"/>
                    <a:pt x="4723" y="1822"/>
                    <a:pt x="4644" y="1822"/>
                  </a:cubicBezTo>
                  <a:lnTo>
                    <a:pt x="4632" y="1822"/>
                  </a:lnTo>
                  <a:cubicBezTo>
                    <a:pt x="4477" y="1822"/>
                    <a:pt x="4322" y="1810"/>
                    <a:pt x="4167" y="1798"/>
                  </a:cubicBezTo>
                  <a:cubicBezTo>
                    <a:pt x="4013" y="1786"/>
                    <a:pt x="3846" y="1762"/>
                    <a:pt x="3679" y="1727"/>
                  </a:cubicBezTo>
                  <a:cubicBezTo>
                    <a:pt x="3513" y="1703"/>
                    <a:pt x="3358" y="1667"/>
                    <a:pt x="3203" y="1631"/>
                  </a:cubicBezTo>
                  <a:cubicBezTo>
                    <a:pt x="3048" y="1596"/>
                    <a:pt x="2905" y="1548"/>
                    <a:pt x="2763" y="1512"/>
                  </a:cubicBezTo>
                  <a:cubicBezTo>
                    <a:pt x="2465" y="1417"/>
                    <a:pt x="2179" y="1310"/>
                    <a:pt x="1905" y="1191"/>
                  </a:cubicBezTo>
                  <a:cubicBezTo>
                    <a:pt x="1643" y="1060"/>
                    <a:pt x="1381" y="929"/>
                    <a:pt x="1131" y="774"/>
                  </a:cubicBezTo>
                  <a:cubicBezTo>
                    <a:pt x="977" y="667"/>
                    <a:pt x="810" y="548"/>
                    <a:pt x="667" y="429"/>
                  </a:cubicBezTo>
                  <a:cubicBezTo>
                    <a:pt x="596" y="369"/>
                    <a:pt x="512" y="310"/>
                    <a:pt x="441" y="238"/>
                  </a:cubicBezTo>
                  <a:lnTo>
                    <a:pt x="346" y="143"/>
                  </a:lnTo>
                  <a:cubicBezTo>
                    <a:pt x="298" y="119"/>
                    <a:pt x="262" y="84"/>
                    <a:pt x="226" y="48"/>
                  </a:cubicBezTo>
                  <a:cubicBezTo>
                    <a:pt x="203" y="24"/>
                    <a:pt x="167" y="12"/>
                    <a:pt x="131" y="12"/>
                  </a:cubicBezTo>
                  <a:lnTo>
                    <a:pt x="119" y="12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24;p59">
              <a:extLst>
                <a:ext uri="{FF2B5EF4-FFF2-40B4-BE49-F238E27FC236}">
                  <a16:creationId xmlns:a16="http://schemas.microsoft.com/office/drawing/2014/main" id="{F6001FFE-3FF9-C6D5-DFD6-A63D98966F42}"/>
                </a:ext>
              </a:extLst>
            </p:cNvPr>
            <p:cNvSpPr/>
            <p:nvPr/>
          </p:nvSpPr>
          <p:spPr>
            <a:xfrm>
              <a:off x="954536" y="757732"/>
              <a:ext cx="301875" cy="189452"/>
            </a:xfrm>
            <a:custGeom>
              <a:avLst/>
              <a:gdLst/>
              <a:ahLst/>
              <a:cxnLst/>
              <a:rect l="l" t="t" r="r" b="b"/>
              <a:pathLst>
                <a:path w="3096" h="1943" extrusionOk="0">
                  <a:moveTo>
                    <a:pt x="95" y="1"/>
                  </a:moveTo>
                  <a:lnTo>
                    <a:pt x="95" y="13"/>
                  </a:lnTo>
                  <a:cubicBezTo>
                    <a:pt x="60" y="25"/>
                    <a:pt x="24" y="60"/>
                    <a:pt x="12" y="84"/>
                  </a:cubicBezTo>
                  <a:cubicBezTo>
                    <a:pt x="0" y="120"/>
                    <a:pt x="0" y="168"/>
                    <a:pt x="12" y="203"/>
                  </a:cubicBezTo>
                  <a:cubicBezTo>
                    <a:pt x="107" y="418"/>
                    <a:pt x="238" y="620"/>
                    <a:pt x="393" y="822"/>
                  </a:cubicBezTo>
                  <a:cubicBezTo>
                    <a:pt x="548" y="1001"/>
                    <a:pt x="714" y="1180"/>
                    <a:pt x="905" y="1322"/>
                  </a:cubicBezTo>
                  <a:cubicBezTo>
                    <a:pt x="1298" y="1620"/>
                    <a:pt x="1738" y="1811"/>
                    <a:pt x="2215" y="1906"/>
                  </a:cubicBezTo>
                  <a:cubicBezTo>
                    <a:pt x="2391" y="1929"/>
                    <a:pt x="2573" y="1942"/>
                    <a:pt x="2754" y="1942"/>
                  </a:cubicBezTo>
                  <a:cubicBezTo>
                    <a:pt x="2853" y="1942"/>
                    <a:pt x="2951" y="1938"/>
                    <a:pt x="3048" y="1930"/>
                  </a:cubicBezTo>
                  <a:cubicBezTo>
                    <a:pt x="3084" y="1930"/>
                    <a:pt x="3096" y="1906"/>
                    <a:pt x="3096" y="1870"/>
                  </a:cubicBezTo>
                  <a:cubicBezTo>
                    <a:pt x="3096" y="1846"/>
                    <a:pt x="3072" y="1822"/>
                    <a:pt x="3036" y="1822"/>
                  </a:cubicBezTo>
                  <a:lnTo>
                    <a:pt x="2834" y="1822"/>
                  </a:lnTo>
                  <a:cubicBezTo>
                    <a:pt x="2584" y="1811"/>
                    <a:pt x="2334" y="1763"/>
                    <a:pt x="2096" y="1692"/>
                  </a:cubicBezTo>
                  <a:lnTo>
                    <a:pt x="2096" y="1692"/>
                  </a:lnTo>
                  <a:lnTo>
                    <a:pt x="2119" y="1703"/>
                  </a:lnTo>
                  <a:cubicBezTo>
                    <a:pt x="1976" y="1656"/>
                    <a:pt x="1846" y="1596"/>
                    <a:pt x="1703" y="1537"/>
                  </a:cubicBezTo>
                  <a:cubicBezTo>
                    <a:pt x="1584" y="1477"/>
                    <a:pt x="1465" y="1418"/>
                    <a:pt x="1345" y="1346"/>
                  </a:cubicBezTo>
                  <a:cubicBezTo>
                    <a:pt x="1119" y="1191"/>
                    <a:pt x="917" y="1025"/>
                    <a:pt x="726" y="822"/>
                  </a:cubicBezTo>
                  <a:cubicBezTo>
                    <a:pt x="583" y="656"/>
                    <a:pt x="464" y="477"/>
                    <a:pt x="357" y="287"/>
                  </a:cubicBezTo>
                  <a:cubicBezTo>
                    <a:pt x="333" y="227"/>
                    <a:pt x="298" y="156"/>
                    <a:pt x="274" y="96"/>
                  </a:cubicBezTo>
                  <a:cubicBezTo>
                    <a:pt x="250" y="37"/>
                    <a:pt x="202" y="1"/>
                    <a:pt x="143" y="1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25;p59">
              <a:extLst>
                <a:ext uri="{FF2B5EF4-FFF2-40B4-BE49-F238E27FC236}">
                  <a16:creationId xmlns:a16="http://schemas.microsoft.com/office/drawing/2014/main" id="{0B257E89-C6CA-AEC8-6EA8-DAE8CFE78F5D}"/>
                </a:ext>
              </a:extLst>
            </p:cNvPr>
            <p:cNvSpPr/>
            <p:nvPr/>
          </p:nvSpPr>
          <p:spPr>
            <a:xfrm>
              <a:off x="998608" y="673001"/>
              <a:ext cx="102868" cy="142552"/>
            </a:xfrm>
            <a:custGeom>
              <a:avLst/>
              <a:gdLst/>
              <a:ahLst/>
              <a:cxnLst/>
              <a:rect l="l" t="t" r="r" b="b"/>
              <a:pathLst>
                <a:path w="1055" h="1462" extrusionOk="0">
                  <a:moveTo>
                    <a:pt x="108" y="1"/>
                  </a:moveTo>
                  <a:cubicBezTo>
                    <a:pt x="84" y="1"/>
                    <a:pt x="48" y="13"/>
                    <a:pt x="36" y="36"/>
                  </a:cubicBezTo>
                  <a:cubicBezTo>
                    <a:pt x="0" y="72"/>
                    <a:pt x="0" y="108"/>
                    <a:pt x="12" y="155"/>
                  </a:cubicBezTo>
                  <a:cubicBezTo>
                    <a:pt x="60" y="298"/>
                    <a:pt x="108" y="429"/>
                    <a:pt x="179" y="560"/>
                  </a:cubicBezTo>
                  <a:lnTo>
                    <a:pt x="179" y="572"/>
                  </a:lnTo>
                  <a:cubicBezTo>
                    <a:pt x="215" y="656"/>
                    <a:pt x="274" y="751"/>
                    <a:pt x="322" y="822"/>
                  </a:cubicBezTo>
                  <a:cubicBezTo>
                    <a:pt x="381" y="906"/>
                    <a:pt x="453" y="989"/>
                    <a:pt x="524" y="1060"/>
                  </a:cubicBezTo>
                  <a:cubicBezTo>
                    <a:pt x="596" y="1132"/>
                    <a:pt x="667" y="1203"/>
                    <a:pt x="751" y="1275"/>
                  </a:cubicBezTo>
                  <a:cubicBezTo>
                    <a:pt x="822" y="1346"/>
                    <a:pt x="917" y="1406"/>
                    <a:pt x="1001" y="1453"/>
                  </a:cubicBezTo>
                  <a:cubicBezTo>
                    <a:pt x="1006" y="1459"/>
                    <a:pt x="1012" y="1461"/>
                    <a:pt x="1018" y="1461"/>
                  </a:cubicBezTo>
                  <a:cubicBezTo>
                    <a:pt x="1038" y="1461"/>
                    <a:pt x="1055" y="1436"/>
                    <a:pt x="1036" y="1418"/>
                  </a:cubicBezTo>
                  <a:cubicBezTo>
                    <a:pt x="893" y="1322"/>
                    <a:pt x="762" y="1203"/>
                    <a:pt x="643" y="1084"/>
                  </a:cubicBezTo>
                  <a:cubicBezTo>
                    <a:pt x="536" y="965"/>
                    <a:pt x="441" y="834"/>
                    <a:pt x="370" y="691"/>
                  </a:cubicBezTo>
                  <a:lnTo>
                    <a:pt x="370" y="703"/>
                  </a:lnTo>
                  <a:cubicBezTo>
                    <a:pt x="346" y="644"/>
                    <a:pt x="322" y="584"/>
                    <a:pt x="298" y="525"/>
                  </a:cubicBezTo>
                  <a:cubicBezTo>
                    <a:pt x="274" y="477"/>
                    <a:pt x="251" y="417"/>
                    <a:pt x="239" y="358"/>
                  </a:cubicBezTo>
                  <a:cubicBezTo>
                    <a:pt x="239" y="310"/>
                    <a:pt x="227" y="275"/>
                    <a:pt x="227" y="239"/>
                  </a:cubicBezTo>
                  <a:cubicBezTo>
                    <a:pt x="215" y="191"/>
                    <a:pt x="215" y="144"/>
                    <a:pt x="227" y="96"/>
                  </a:cubicBezTo>
                  <a:cubicBezTo>
                    <a:pt x="215" y="36"/>
                    <a:pt x="167" y="1"/>
                    <a:pt x="108" y="1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26;p59">
              <a:extLst>
                <a:ext uri="{FF2B5EF4-FFF2-40B4-BE49-F238E27FC236}">
                  <a16:creationId xmlns:a16="http://schemas.microsoft.com/office/drawing/2014/main" id="{9A12D09E-D336-22F8-759E-A05EBC35719F}"/>
                </a:ext>
              </a:extLst>
            </p:cNvPr>
            <p:cNvSpPr/>
            <p:nvPr/>
          </p:nvSpPr>
          <p:spPr>
            <a:xfrm>
              <a:off x="1655694" y="659058"/>
              <a:ext cx="466074" cy="166539"/>
            </a:xfrm>
            <a:custGeom>
              <a:avLst/>
              <a:gdLst/>
              <a:ahLst/>
              <a:cxnLst/>
              <a:rect l="l" t="t" r="r" b="b"/>
              <a:pathLst>
                <a:path w="4780" h="1708" extrusionOk="0">
                  <a:moveTo>
                    <a:pt x="143" y="1"/>
                  </a:moveTo>
                  <a:cubicBezTo>
                    <a:pt x="119" y="1"/>
                    <a:pt x="84" y="13"/>
                    <a:pt x="60" y="25"/>
                  </a:cubicBezTo>
                  <a:lnTo>
                    <a:pt x="60" y="37"/>
                  </a:lnTo>
                  <a:cubicBezTo>
                    <a:pt x="24" y="60"/>
                    <a:pt x="0" y="96"/>
                    <a:pt x="0" y="132"/>
                  </a:cubicBezTo>
                  <a:cubicBezTo>
                    <a:pt x="0" y="168"/>
                    <a:pt x="0" y="203"/>
                    <a:pt x="24" y="239"/>
                  </a:cubicBezTo>
                  <a:cubicBezTo>
                    <a:pt x="203" y="429"/>
                    <a:pt x="405" y="596"/>
                    <a:pt x="620" y="739"/>
                  </a:cubicBezTo>
                  <a:cubicBezTo>
                    <a:pt x="834" y="870"/>
                    <a:pt x="1048" y="977"/>
                    <a:pt x="1274" y="1049"/>
                  </a:cubicBezTo>
                  <a:cubicBezTo>
                    <a:pt x="1501" y="1132"/>
                    <a:pt x="1739" y="1191"/>
                    <a:pt x="1977" y="1227"/>
                  </a:cubicBezTo>
                  <a:cubicBezTo>
                    <a:pt x="2084" y="1251"/>
                    <a:pt x="2203" y="1263"/>
                    <a:pt x="2322" y="1275"/>
                  </a:cubicBezTo>
                  <a:cubicBezTo>
                    <a:pt x="2441" y="1287"/>
                    <a:pt x="2560" y="1299"/>
                    <a:pt x="2679" y="1311"/>
                  </a:cubicBezTo>
                  <a:cubicBezTo>
                    <a:pt x="2929" y="1334"/>
                    <a:pt x="3191" y="1358"/>
                    <a:pt x="3441" y="1394"/>
                  </a:cubicBezTo>
                  <a:cubicBezTo>
                    <a:pt x="3703" y="1430"/>
                    <a:pt x="3953" y="1477"/>
                    <a:pt x="4203" y="1549"/>
                  </a:cubicBezTo>
                  <a:cubicBezTo>
                    <a:pt x="4370" y="1584"/>
                    <a:pt x="4525" y="1644"/>
                    <a:pt x="4691" y="1703"/>
                  </a:cubicBezTo>
                  <a:cubicBezTo>
                    <a:pt x="4699" y="1706"/>
                    <a:pt x="4706" y="1708"/>
                    <a:pt x="4712" y="1708"/>
                  </a:cubicBezTo>
                  <a:cubicBezTo>
                    <a:pt x="4758" y="1708"/>
                    <a:pt x="4779" y="1640"/>
                    <a:pt x="4727" y="1608"/>
                  </a:cubicBezTo>
                  <a:cubicBezTo>
                    <a:pt x="4501" y="1513"/>
                    <a:pt x="4275" y="1441"/>
                    <a:pt x="4037" y="1382"/>
                  </a:cubicBezTo>
                  <a:cubicBezTo>
                    <a:pt x="3810" y="1322"/>
                    <a:pt x="3572" y="1287"/>
                    <a:pt x="3334" y="1239"/>
                  </a:cubicBezTo>
                  <a:lnTo>
                    <a:pt x="2977" y="1168"/>
                  </a:lnTo>
                  <a:cubicBezTo>
                    <a:pt x="2870" y="1156"/>
                    <a:pt x="2751" y="1132"/>
                    <a:pt x="2632" y="1108"/>
                  </a:cubicBezTo>
                  <a:cubicBezTo>
                    <a:pt x="2513" y="1096"/>
                    <a:pt x="2394" y="1072"/>
                    <a:pt x="2275" y="1049"/>
                  </a:cubicBezTo>
                  <a:cubicBezTo>
                    <a:pt x="2167" y="1025"/>
                    <a:pt x="2048" y="1001"/>
                    <a:pt x="1929" y="965"/>
                  </a:cubicBezTo>
                  <a:lnTo>
                    <a:pt x="1846" y="941"/>
                  </a:lnTo>
                  <a:cubicBezTo>
                    <a:pt x="1513" y="858"/>
                    <a:pt x="1203" y="739"/>
                    <a:pt x="905" y="572"/>
                  </a:cubicBezTo>
                  <a:lnTo>
                    <a:pt x="905" y="572"/>
                  </a:lnTo>
                  <a:lnTo>
                    <a:pt x="941" y="596"/>
                  </a:lnTo>
                  <a:cubicBezTo>
                    <a:pt x="727" y="477"/>
                    <a:pt x="536" y="334"/>
                    <a:pt x="370" y="168"/>
                  </a:cubicBezTo>
                  <a:cubicBezTo>
                    <a:pt x="334" y="132"/>
                    <a:pt x="298" y="96"/>
                    <a:pt x="262" y="48"/>
                  </a:cubicBezTo>
                  <a:cubicBezTo>
                    <a:pt x="239" y="25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27;p59">
              <a:extLst>
                <a:ext uri="{FF2B5EF4-FFF2-40B4-BE49-F238E27FC236}">
                  <a16:creationId xmlns:a16="http://schemas.microsoft.com/office/drawing/2014/main" id="{77F1DAB7-E032-C200-89B5-8044E6767E88}"/>
                </a:ext>
              </a:extLst>
            </p:cNvPr>
            <p:cNvSpPr/>
            <p:nvPr/>
          </p:nvSpPr>
          <p:spPr>
            <a:xfrm>
              <a:off x="1935435" y="1023626"/>
              <a:ext cx="51970" cy="147135"/>
            </a:xfrm>
            <a:custGeom>
              <a:avLst/>
              <a:gdLst/>
              <a:ahLst/>
              <a:cxnLst/>
              <a:rect l="l" t="t" r="r" b="b"/>
              <a:pathLst>
                <a:path w="533" h="1509" extrusionOk="0">
                  <a:moveTo>
                    <a:pt x="84" y="0"/>
                  </a:moveTo>
                  <a:cubicBezTo>
                    <a:pt x="60" y="0"/>
                    <a:pt x="48" y="12"/>
                    <a:pt x="37" y="36"/>
                  </a:cubicBezTo>
                  <a:lnTo>
                    <a:pt x="37" y="48"/>
                  </a:lnTo>
                  <a:cubicBezTo>
                    <a:pt x="1" y="286"/>
                    <a:pt x="13" y="536"/>
                    <a:pt x="48" y="786"/>
                  </a:cubicBezTo>
                  <a:cubicBezTo>
                    <a:pt x="72" y="905"/>
                    <a:pt x="108" y="1024"/>
                    <a:pt x="156" y="1143"/>
                  </a:cubicBezTo>
                  <a:cubicBezTo>
                    <a:pt x="203" y="1262"/>
                    <a:pt x="263" y="1381"/>
                    <a:pt x="346" y="1477"/>
                  </a:cubicBezTo>
                  <a:cubicBezTo>
                    <a:pt x="365" y="1499"/>
                    <a:pt x="389" y="1509"/>
                    <a:pt x="412" y="1509"/>
                  </a:cubicBezTo>
                  <a:cubicBezTo>
                    <a:pt x="474" y="1509"/>
                    <a:pt x="532" y="1439"/>
                    <a:pt x="489" y="1370"/>
                  </a:cubicBezTo>
                  <a:cubicBezTo>
                    <a:pt x="429" y="1298"/>
                    <a:pt x="370" y="1227"/>
                    <a:pt x="334" y="1155"/>
                  </a:cubicBezTo>
                  <a:cubicBezTo>
                    <a:pt x="275" y="1048"/>
                    <a:pt x="227" y="941"/>
                    <a:pt x="191" y="822"/>
                  </a:cubicBezTo>
                  <a:cubicBezTo>
                    <a:pt x="144" y="631"/>
                    <a:pt x="120" y="441"/>
                    <a:pt x="120" y="238"/>
                  </a:cubicBezTo>
                  <a:cubicBezTo>
                    <a:pt x="120" y="179"/>
                    <a:pt x="120" y="119"/>
                    <a:pt x="132" y="60"/>
                  </a:cubicBezTo>
                  <a:cubicBezTo>
                    <a:pt x="132" y="24"/>
                    <a:pt x="120" y="0"/>
                    <a:pt x="84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28;p59">
              <a:extLst>
                <a:ext uri="{FF2B5EF4-FFF2-40B4-BE49-F238E27FC236}">
                  <a16:creationId xmlns:a16="http://schemas.microsoft.com/office/drawing/2014/main" id="{47A9C9C6-70D0-D673-B4ED-330826F66608}"/>
                </a:ext>
              </a:extLst>
            </p:cNvPr>
            <p:cNvSpPr/>
            <p:nvPr/>
          </p:nvSpPr>
          <p:spPr>
            <a:xfrm>
              <a:off x="2008564" y="1276649"/>
              <a:ext cx="55870" cy="208758"/>
            </a:xfrm>
            <a:custGeom>
              <a:avLst/>
              <a:gdLst/>
              <a:ahLst/>
              <a:cxnLst/>
              <a:rect l="l" t="t" r="r" b="b"/>
              <a:pathLst>
                <a:path w="573" h="2141" extrusionOk="0">
                  <a:moveTo>
                    <a:pt x="489" y="1"/>
                  </a:moveTo>
                  <a:cubicBezTo>
                    <a:pt x="465" y="1"/>
                    <a:pt x="441" y="13"/>
                    <a:pt x="430" y="37"/>
                  </a:cubicBezTo>
                  <a:lnTo>
                    <a:pt x="441" y="37"/>
                  </a:lnTo>
                  <a:cubicBezTo>
                    <a:pt x="72" y="644"/>
                    <a:pt x="1" y="1394"/>
                    <a:pt x="263" y="2061"/>
                  </a:cubicBezTo>
                  <a:cubicBezTo>
                    <a:pt x="282" y="2113"/>
                    <a:pt x="327" y="2140"/>
                    <a:pt x="372" y="2140"/>
                  </a:cubicBezTo>
                  <a:cubicBezTo>
                    <a:pt x="408" y="2140"/>
                    <a:pt x="444" y="2122"/>
                    <a:pt x="465" y="2085"/>
                  </a:cubicBezTo>
                  <a:cubicBezTo>
                    <a:pt x="477" y="2049"/>
                    <a:pt x="477" y="2025"/>
                    <a:pt x="465" y="2001"/>
                  </a:cubicBezTo>
                  <a:cubicBezTo>
                    <a:pt x="394" y="1846"/>
                    <a:pt x="334" y="1680"/>
                    <a:pt x="310" y="1513"/>
                  </a:cubicBezTo>
                  <a:lnTo>
                    <a:pt x="310" y="1525"/>
                  </a:lnTo>
                  <a:cubicBezTo>
                    <a:pt x="275" y="1334"/>
                    <a:pt x="263" y="1144"/>
                    <a:pt x="275" y="942"/>
                  </a:cubicBezTo>
                  <a:cubicBezTo>
                    <a:pt x="287" y="775"/>
                    <a:pt x="322" y="608"/>
                    <a:pt x="382" y="441"/>
                  </a:cubicBezTo>
                  <a:cubicBezTo>
                    <a:pt x="430" y="322"/>
                    <a:pt x="477" y="203"/>
                    <a:pt x="549" y="96"/>
                  </a:cubicBezTo>
                  <a:cubicBezTo>
                    <a:pt x="572" y="49"/>
                    <a:pt x="537" y="1"/>
                    <a:pt x="489" y="1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29;p59">
              <a:extLst>
                <a:ext uri="{FF2B5EF4-FFF2-40B4-BE49-F238E27FC236}">
                  <a16:creationId xmlns:a16="http://schemas.microsoft.com/office/drawing/2014/main" id="{E8BF05CF-4EF9-1B0C-9A87-B8FE615181BD}"/>
                </a:ext>
              </a:extLst>
            </p:cNvPr>
            <p:cNvSpPr/>
            <p:nvPr/>
          </p:nvSpPr>
          <p:spPr>
            <a:xfrm>
              <a:off x="2146728" y="912179"/>
              <a:ext cx="101113" cy="226017"/>
            </a:xfrm>
            <a:custGeom>
              <a:avLst/>
              <a:gdLst/>
              <a:ahLst/>
              <a:cxnLst/>
              <a:rect l="l" t="t" r="r" b="b"/>
              <a:pathLst>
                <a:path w="1037" h="2318" extrusionOk="0">
                  <a:moveTo>
                    <a:pt x="13" y="0"/>
                  </a:moveTo>
                  <a:cubicBezTo>
                    <a:pt x="1" y="12"/>
                    <a:pt x="1" y="24"/>
                    <a:pt x="13" y="36"/>
                  </a:cubicBezTo>
                  <a:cubicBezTo>
                    <a:pt x="84" y="96"/>
                    <a:pt x="144" y="167"/>
                    <a:pt x="203" y="227"/>
                  </a:cubicBezTo>
                  <a:cubicBezTo>
                    <a:pt x="239" y="262"/>
                    <a:pt x="263" y="298"/>
                    <a:pt x="287" y="334"/>
                  </a:cubicBezTo>
                  <a:cubicBezTo>
                    <a:pt x="322" y="369"/>
                    <a:pt x="346" y="417"/>
                    <a:pt x="370" y="453"/>
                  </a:cubicBezTo>
                  <a:cubicBezTo>
                    <a:pt x="429" y="536"/>
                    <a:pt x="489" y="619"/>
                    <a:pt x="537" y="703"/>
                  </a:cubicBezTo>
                  <a:cubicBezTo>
                    <a:pt x="584" y="786"/>
                    <a:pt x="620" y="881"/>
                    <a:pt x="668" y="977"/>
                  </a:cubicBezTo>
                  <a:cubicBezTo>
                    <a:pt x="691" y="1060"/>
                    <a:pt x="715" y="1131"/>
                    <a:pt x="727" y="1215"/>
                  </a:cubicBezTo>
                  <a:cubicBezTo>
                    <a:pt x="751" y="1298"/>
                    <a:pt x="763" y="1393"/>
                    <a:pt x="775" y="1477"/>
                  </a:cubicBezTo>
                  <a:cubicBezTo>
                    <a:pt x="787" y="1632"/>
                    <a:pt x="775" y="1774"/>
                    <a:pt x="763" y="1929"/>
                  </a:cubicBezTo>
                  <a:cubicBezTo>
                    <a:pt x="739" y="1989"/>
                    <a:pt x="727" y="2060"/>
                    <a:pt x="703" y="2120"/>
                  </a:cubicBezTo>
                  <a:cubicBezTo>
                    <a:pt x="679" y="2203"/>
                    <a:pt x="727" y="2286"/>
                    <a:pt x="810" y="2310"/>
                  </a:cubicBezTo>
                  <a:cubicBezTo>
                    <a:pt x="825" y="2315"/>
                    <a:pt x="842" y="2318"/>
                    <a:pt x="859" y="2318"/>
                  </a:cubicBezTo>
                  <a:cubicBezTo>
                    <a:pt x="884" y="2318"/>
                    <a:pt x="909" y="2312"/>
                    <a:pt x="929" y="2298"/>
                  </a:cubicBezTo>
                  <a:cubicBezTo>
                    <a:pt x="953" y="2286"/>
                    <a:pt x="977" y="2263"/>
                    <a:pt x="989" y="2251"/>
                  </a:cubicBezTo>
                  <a:cubicBezTo>
                    <a:pt x="1001" y="2227"/>
                    <a:pt x="1013" y="2191"/>
                    <a:pt x="1013" y="2167"/>
                  </a:cubicBezTo>
                  <a:cubicBezTo>
                    <a:pt x="1025" y="2072"/>
                    <a:pt x="1037" y="1965"/>
                    <a:pt x="1037" y="1858"/>
                  </a:cubicBezTo>
                  <a:cubicBezTo>
                    <a:pt x="1037" y="1751"/>
                    <a:pt x="1037" y="1643"/>
                    <a:pt x="1013" y="1548"/>
                  </a:cubicBezTo>
                  <a:cubicBezTo>
                    <a:pt x="1001" y="1441"/>
                    <a:pt x="977" y="1346"/>
                    <a:pt x="953" y="1251"/>
                  </a:cubicBezTo>
                  <a:cubicBezTo>
                    <a:pt x="918" y="1143"/>
                    <a:pt x="882" y="1048"/>
                    <a:pt x="834" y="953"/>
                  </a:cubicBezTo>
                  <a:cubicBezTo>
                    <a:pt x="739" y="762"/>
                    <a:pt x="632" y="596"/>
                    <a:pt x="501" y="441"/>
                  </a:cubicBezTo>
                  <a:cubicBezTo>
                    <a:pt x="441" y="358"/>
                    <a:pt x="370" y="286"/>
                    <a:pt x="298" y="215"/>
                  </a:cubicBezTo>
                  <a:cubicBezTo>
                    <a:pt x="215" y="143"/>
                    <a:pt x="132" y="72"/>
                    <a:pt x="48" y="12"/>
                  </a:cubicBezTo>
                  <a:cubicBezTo>
                    <a:pt x="48" y="0"/>
                    <a:pt x="36" y="0"/>
                    <a:pt x="25" y="0"/>
                  </a:cubicBezTo>
                  <a:cubicBezTo>
                    <a:pt x="25" y="0"/>
                    <a:pt x="13" y="0"/>
                    <a:pt x="13" y="12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30;p59">
              <a:extLst>
                <a:ext uri="{FF2B5EF4-FFF2-40B4-BE49-F238E27FC236}">
                  <a16:creationId xmlns:a16="http://schemas.microsoft.com/office/drawing/2014/main" id="{B1F1C42F-744B-01D8-C124-A09437D3F7DB}"/>
                </a:ext>
              </a:extLst>
            </p:cNvPr>
            <p:cNvSpPr/>
            <p:nvPr/>
          </p:nvSpPr>
          <p:spPr>
            <a:xfrm>
              <a:off x="1486230" y="619667"/>
              <a:ext cx="399380" cy="221141"/>
            </a:xfrm>
            <a:custGeom>
              <a:avLst/>
              <a:gdLst/>
              <a:ahLst/>
              <a:cxnLst/>
              <a:rect l="l" t="t" r="r" b="b"/>
              <a:pathLst>
                <a:path w="4096" h="2268" extrusionOk="0">
                  <a:moveTo>
                    <a:pt x="155" y="0"/>
                  </a:moveTo>
                  <a:cubicBezTo>
                    <a:pt x="131" y="0"/>
                    <a:pt x="107" y="0"/>
                    <a:pt x="83" y="12"/>
                  </a:cubicBezTo>
                  <a:lnTo>
                    <a:pt x="95" y="24"/>
                  </a:lnTo>
                  <a:cubicBezTo>
                    <a:pt x="24" y="60"/>
                    <a:pt x="0" y="143"/>
                    <a:pt x="36" y="214"/>
                  </a:cubicBezTo>
                  <a:cubicBezTo>
                    <a:pt x="95" y="321"/>
                    <a:pt x="167" y="417"/>
                    <a:pt x="250" y="512"/>
                  </a:cubicBezTo>
                  <a:cubicBezTo>
                    <a:pt x="322" y="607"/>
                    <a:pt x="393" y="691"/>
                    <a:pt x="476" y="774"/>
                  </a:cubicBezTo>
                  <a:cubicBezTo>
                    <a:pt x="655" y="953"/>
                    <a:pt x="834" y="1119"/>
                    <a:pt x="1036" y="1274"/>
                  </a:cubicBezTo>
                  <a:cubicBezTo>
                    <a:pt x="1238" y="1417"/>
                    <a:pt x="1453" y="1560"/>
                    <a:pt x="1679" y="1667"/>
                  </a:cubicBezTo>
                  <a:cubicBezTo>
                    <a:pt x="1905" y="1786"/>
                    <a:pt x="2131" y="1893"/>
                    <a:pt x="2381" y="1976"/>
                  </a:cubicBezTo>
                  <a:cubicBezTo>
                    <a:pt x="2512" y="2036"/>
                    <a:pt x="2655" y="2072"/>
                    <a:pt x="2786" y="2107"/>
                  </a:cubicBezTo>
                  <a:cubicBezTo>
                    <a:pt x="2929" y="2155"/>
                    <a:pt x="3072" y="2179"/>
                    <a:pt x="3215" y="2203"/>
                  </a:cubicBezTo>
                  <a:cubicBezTo>
                    <a:pt x="3358" y="2226"/>
                    <a:pt x="3489" y="2238"/>
                    <a:pt x="3620" y="2250"/>
                  </a:cubicBezTo>
                  <a:cubicBezTo>
                    <a:pt x="3721" y="2259"/>
                    <a:pt x="3822" y="2267"/>
                    <a:pt x="3918" y="2267"/>
                  </a:cubicBezTo>
                  <a:cubicBezTo>
                    <a:pt x="3959" y="2267"/>
                    <a:pt x="3998" y="2266"/>
                    <a:pt x="4036" y="2262"/>
                  </a:cubicBezTo>
                  <a:cubicBezTo>
                    <a:pt x="4072" y="2262"/>
                    <a:pt x="4096" y="2238"/>
                    <a:pt x="4096" y="2203"/>
                  </a:cubicBezTo>
                  <a:cubicBezTo>
                    <a:pt x="4096" y="2179"/>
                    <a:pt x="4072" y="2143"/>
                    <a:pt x="4036" y="2143"/>
                  </a:cubicBezTo>
                  <a:cubicBezTo>
                    <a:pt x="4000" y="2145"/>
                    <a:pt x="3964" y="2146"/>
                    <a:pt x="3928" y="2146"/>
                  </a:cubicBezTo>
                  <a:cubicBezTo>
                    <a:pt x="3758" y="2146"/>
                    <a:pt x="3584" y="2125"/>
                    <a:pt x="3417" y="2095"/>
                  </a:cubicBezTo>
                  <a:lnTo>
                    <a:pt x="3429" y="2095"/>
                  </a:lnTo>
                  <a:cubicBezTo>
                    <a:pt x="3239" y="2060"/>
                    <a:pt x="3048" y="2012"/>
                    <a:pt x="2846" y="1953"/>
                  </a:cubicBezTo>
                  <a:cubicBezTo>
                    <a:pt x="2643" y="1893"/>
                    <a:pt x="2453" y="1822"/>
                    <a:pt x="2250" y="1738"/>
                  </a:cubicBezTo>
                  <a:cubicBezTo>
                    <a:pt x="2155" y="1691"/>
                    <a:pt x="2072" y="1643"/>
                    <a:pt x="1977" y="1595"/>
                  </a:cubicBezTo>
                  <a:cubicBezTo>
                    <a:pt x="1881" y="1548"/>
                    <a:pt x="1786" y="1488"/>
                    <a:pt x="1691" y="1429"/>
                  </a:cubicBezTo>
                  <a:cubicBezTo>
                    <a:pt x="1500" y="1322"/>
                    <a:pt x="1322" y="1191"/>
                    <a:pt x="1155" y="1060"/>
                  </a:cubicBezTo>
                  <a:cubicBezTo>
                    <a:pt x="893" y="857"/>
                    <a:pt x="667" y="619"/>
                    <a:pt x="464" y="357"/>
                  </a:cubicBezTo>
                  <a:cubicBezTo>
                    <a:pt x="393" y="262"/>
                    <a:pt x="333" y="167"/>
                    <a:pt x="274" y="71"/>
                  </a:cubicBezTo>
                  <a:cubicBezTo>
                    <a:pt x="262" y="36"/>
                    <a:pt x="226" y="12"/>
                    <a:pt x="191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31;p59">
              <a:extLst>
                <a:ext uri="{FF2B5EF4-FFF2-40B4-BE49-F238E27FC236}">
                  <a16:creationId xmlns:a16="http://schemas.microsoft.com/office/drawing/2014/main" id="{31197BA7-F66D-2E3E-4052-A5E3B8AF6E77}"/>
                </a:ext>
              </a:extLst>
            </p:cNvPr>
            <p:cNvSpPr/>
            <p:nvPr/>
          </p:nvSpPr>
          <p:spPr>
            <a:xfrm>
              <a:off x="1356159" y="1492621"/>
              <a:ext cx="97603" cy="152205"/>
            </a:xfrm>
            <a:custGeom>
              <a:avLst/>
              <a:gdLst/>
              <a:ahLst/>
              <a:cxnLst/>
              <a:rect l="l" t="t" r="r" b="b"/>
              <a:pathLst>
                <a:path w="1001" h="1561" extrusionOk="0">
                  <a:moveTo>
                    <a:pt x="894" y="0"/>
                  </a:moveTo>
                  <a:cubicBezTo>
                    <a:pt x="894" y="0"/>
                    <a:pt x="882" y="0"/>
                    <a:pt x="882" y="12"/>
                  </a:cubicBezTo>
                  <a:cubicBezTo>
                    <a:pt x="882" y="12"/>
                    <a:pt x="882" y="24"/>
                    <a:pt x="882" y="36"/>
                  </a:cubicBezTo>
                  <a:lnTo>
                    <a:pt x="882" y="60"/>
                  </a:lnTo>
                  <a:cubicBezTo>
                    <a:pt x="894" y="179"/>
                    <a:pt x="905" y="286"/>
                    <a:pt x="917" y="405"/>
                  </a:cubicBezTo>
                  <a:cubicBezTo>
                    <a:pt x="929" y="465"/>
                    <a:pt x="929" y="524"/>
                    <a:pt x="929" y="584"/>
                  </a:cubicBezTo>
                  <a:lnTo>
                    <a:pt x="929" y="608"/>
                  </a:lnTo>
                  <a:lnTo>
                    <a:pt x="929" y="667"/>
                  </a:lnTo>
                  <a:lnTo>
                    <a:pt x="905" y="643"/>
                  </a:lnTo>
                  <a:cubicBezTo>
                    <a:pt x="870" y="608"/>
                    <a:pt x="834" y="584"/>
                    <a:pt x="798" y="560"/>
                  </a:cubicBezTo>
                  <a:cubicBezTo>
                    <a:pt x="715" y="501"/>
                    <a:pt x="632" y="453"/>
                    <a:pt x="536" y="417"/>
                  </a:cubicBezTo>
                  <a:cubicBezTo>
                    <a:pt x="484" y="400"/>
                    <a:pt x="438" y="389"/>
                    <a:pt x="389" y="389"/>
                  </a:cubicBezTo>
                  <a:cubicBezTo>
                    <a:pt x="371" y="389"/>
                    <a:pt x="353" y="390"/>
                    <a:pt x="334" y="393"/>
                  </a:cubicBezTo>
                  <a:cubicBezTo>
                    <a:pt x="310" y="393"/>
                    <a:pt x="286" y="393"/>
                    <a:pt x="263" y="405"/>
                  </a:cubicBezTo>
                  <a:cubicBezTo>
                    <a:pt x="167" y="429"/>
                    <a:pt x="96" y="501"/>
                    <a:pt x="48" y="584"/>
                  </a:cubicBezTo>
                  <a:cubicBezTo>
                    <a:pt x="24" y="632"/>
                    <a:pt x="13" y="679"/>
                    <a:pt x="13" y="739"/>
                  </a:cubicBezTo>
                  <a:cubicBezTo>
                    <a:pt x="1" y="751"/>
                    <a:pt x="1" y="774"/>
                    <a:pt x="13" y="798"/>
                  </a:cubicBezTo>
                  <a:cubicBezTo>
                    <a:pt x="13" y="822"/>
                    <a:pt x="13" y="846"/>
                    <a:pt x="24" y="882"/>
                  </a:cubicBezTo>
                  <a:cubicBezTo>
                    <a:pt x="36" y="929"/>
                    <a:pt x="48" y="977"/>
                    <a:pt x="72" y="1013"/>
                  </a:cubicBezTo>
                  <a:cubicBezTo>
                    <a:pt x="96" y="1072"/>
                    <a:pt x="132" y="1108"/>
                    <a:pt x="155" y="1155"/>
                  </a:cubicBezTo>
                  <a:cubicBezTo>
                    <a:pt x="227" y="1239"/>
                    <a:pt x="298" y="1322"/>
                    <a:pt x="382" y="1394"/>
                  </a:cubicBezTo>
                  <a:cubicBezTo>
                    <a:pt x="417" y="1417"/>
                    <a:pt x="465" y="1453"/>
                    <a:pt x="501" y="1477"/>
                  </a:cubicBezTo>
                  <a:cubicBezTo>
                    <a:pt x="513" y="1477"/>
                    <a:pt x="524" y="1489"/>
                    <a:pt x="536" y="1501"/>
                  </a:cubicBezTo>
                  <a:lnTo>
                    <a:pt x="560" y="1513"/>
                  </a:lnTo>
                  <a:lnTo>
                    <a:pt x="632" y="1548"/>
                  </a:lnTo>
                  <a:cubicBezTo>
                    <a:pt x="644" y="1560"/>
                    <a:pt x="667" y="1560"/>
                    <a:pt x="679" y="1560"/>
                  </a:cubicBezTo>
                  <a:cubicBezTo>
                    <a:pt x="715" y="1548"/>
                    <a:pt x="739" y="1536"/>
                    <a:pt x="751" y="1501"/>
                  </a:cubicBezTo>
                  <a:cubicBezTo>
                    <a:pt x="775" y="1453"/>
                    <a:pt x="763" y="1405"/>
                    <a:pt x="715" y="1382"/>
                  </a:cubicBezTo>
                  <a:lnTo>
                    <a:pt x="644" y="1346"/>
                  </a:lnTo>
                  <a:lnTo>
                    <a:pt x="632" y="1334"/>
                  </a:lnTo>
                  <a:lnTo>
                    <a:pt x="596" y="1322"/>
                  </a:lnTo>
                  <a:lnTo>
                    <a:pt x="560" y="1298"/>
                  </a:lnTo>
                  <a:cubicBezTo>
                    <a:pt x="477" y="1239"/>
                    <a:pt x="405" y="1179"/>
                    <a:pt x="334" y="1108"/>
                  </a:cubicBezTo>
                  <a:cubicBezTo>
                    <a:pt x="286" y="1048"/>
                    <a:pt x="251" y="989"/>
                    <a:pt x="215" y="929"/>
                  </a:cubicBezTo>
                  <a:cubicBezTo>
                    <a:pt x="191" y="893"/>
                    <a:pt x="179" y="858"/>
                    <a:pt x="167" y="810"/>
                  </a:cubicBezTo>
                  <a:cubicBezTo>
                    <a:pt x="167" y="786"/>
                    <a:pt x="167" y="762"/>
                    <a:pt x="167" y="739"/>
                  </a:cubicBezTo>
                  <a:cubicBezTo>
                    <a:pt x="167" y="715"/>
                    <a:pt x="179" y="679"/>
                    <a:pt x="179" y="667"/>
                  </a:cubicBezTo>
                  <a:cubicBezTo>
                    <a:pt x="191" y="643"/>
                    <a:pt x="203" y="620"/>
                    <a:pt x="215" y="596"/>
                  </a:cubicBezTo>
                  <a:cubicBezTo>
                    <a:pt x="227" y="584"/>
                    <a:pt x="239" y="560"/>
                    <a:pt x="251" y="548"/>
                  </a:cubicBezTo>
                  <a:cubicBezTo>
                    <a:pt x="263" y="536"/>
                    <a:pt x="274" y="536"/>
                    <a:pt x="286" y="524"/>
                  </a:cubicBezTo>
                  <a:lnTo>
                    <a:pt x="334" y="512"/>
                  </a:lnTo>
                  <a:lnTo>
                    <a:pt x="417" y="512"/>
                  </a:lnTo>
                  <a:cubicBezTo>
                    <a:pt x="465" y="512"/>
                    <a:pt x="513" y="524"/>
                    <a:pt x="560" y="536"/>
                  </a:cubicBezTo>
                  <a:cubicBezTo>
                    <a:pt x="644" y="560"/>
                    <a:pt x="727" y="608"/>
                    <a:pt x="798" y="655"/>
                  </a:cubicBezTo>
                  <a:cubicBezTo>
                    <a:pt x="822" y="679"/>
                    <a:pt x="858" y="691"/>
                    <a:pt x="882" y="715"/>
                  </a:cubicBezTo>
                  <a:lnTo>
                    <a:pt x="917" y="739"/>
                  </a:lnTo>
                  <a:lnTo>
                    <a:pt x="929" y="751"/>
                  </a:lnTo>
                  <a:lnTo>
                    <a:pt x="953" y="774"/>
                  </a:lnTo>
                  <a:cubicBezTo>
                    <a:pt x="953" y="774"/>
                    <a:pt x="965" y="786"/>
                    <a:pt x="977" y="786"/>
                  </a:cubicBezTo>
                  <a:cubicBezTo>
                    <a:pt x="989" y="774"/>
                    <a:pt x="1001" y="762"/>
                    <a:pt x="1001" y="751"/>
                  </a:cubicBezTo>
                  <a:lnTo>
                    <a:pt x="1001" y="679"/>
                  </a:lnTo>
                  <a:lnTo>
                    <a:pt x="1001" y="560"/>
                  </a:lnTo>
                  <a:cubicBezTo>
                    <a:pt x="1001" y="501"/>
                    <a:pt x="1001" y="441"/>
                    <a:pt x="989" y="381"/>
                  </a:cubicBezTo>
                  <a:cubicBezTo>
                    <a:pt x="977" y="310"/>
                    <a:pt x="977" y="251"/>
                    <a:pt x="965" y="191"/>
                  </a:cubicBezTo>
                  <a:lnTo>
                    <a:pt x="965" y="143"/>
                  </a:lnTo>
                  <a:lnTo>
                    <a:pt x="953" y="24"/>
                  </a:lnTo>
                  <a:cubicBezTo>
                    <a:pt x="953" y="12"/>
                    <a:pt x="929" y="0"/>
                    <a:pt x="917" y="0"/>
                  </a:cubicBezTo>
                  <a:close/>
                </a:path>
              </a:pathLst>
            </a:custGeom>
            <a:solidFill>
              <a:srgbClr val="B574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32;p59">
              <a:extLst>
                <a:ext uri="{FF2B5EF4-FFF2-40B4-BE49-F238E27FC236}">
                  <a16:creationId xmlns:a16="http://schemas.microsoft.com/office/drawing/2014/main" id="{1ADBBDBF-37E0-B585-2D41-0EE7F16947D7}"/>
                </a:ext>
              </a:extLst>
            </p:cNvPr>
            <p:cNvSpPr/>
            <p:nvPr/>
          </p:nvSpPr>
          <p:spPr>
            <a:xfrm>
              <a:off x="1678900" y="1165982"/>
              <a:ext cx="204468" cy="105403"/>
            </a:xfrm>
            <a:custGeom>
              <a:avLst/>
              <a:gdLst/>
              <a:ahLst/>
              <a:cxnLst/>
              <a:rect l="l" t="t" r="r" b="b"/>
              <a:pathLst>
                <a:path w="2097" h="1081" extrusionOk="0">
                  <a:moveTo>
                    <a:pt x="703" y="1"/>
                  </a:moveTo>
                  <a:cubicBezTo>
                    <a:pt x="656" y="1"/>
                    <a:pt x="608" y="2"/>
                    <a:pt x="560" y="5"/>
                  </a:cubicBezTo>
                  <a:cubicBezTo>
                    <a:pt x="262" y="29"/>
                    <a:pt x="72" y="136"/>
                    <a:pt x="24" y="291"/>
                  </a:cubicBezTo>
                  <a:cubicBezTo>
                    <a:pt x="1" y="422"/>
                    <a:pt x="72" y="564"/>
                    <a:pt x="239" y="707"/>
                  </a:cubicBezTo>
                  <a:cubicBezTo>
                    <a:pt x="441" y="862"/>
                    <a:pt x="679" y="969"/>
                    <a:pt x="929" y="1017"/>
                  </a:cubicBezTo>
                  <a:cubicBezTo>
                    <a:pt x="1077" y="1063"/>
                    <a:pt x="1239" y="1081"/>
                    <a:pt x="1399" y="1081"/>
                  </a:cubicBezTo>
                  <a:cubicBezTo>
                    <a:pt x="1445" y="1081"/>
                    <a:pt x="1491" y="1079"/>
                    <a:pt x="1536" y="1076"/>
                  </a:cubicBezTo>
                  <a:cubicBezTo>
                    <a:pt x="1822" y="1053"/>
                    <a:pt x="2025" y="945"/>
                    <a:pt x="2060" y="791"/>
                  </a:cubicBezTo>
                  <a:cubicBezTo>
                    <a:pt x="2096" y="660"/>
                    <a:pt x="2013" y="517"/>
                    <a:pt x="1846" y="374"/>
                  </a:cubicBezTo>
                  <a:cubicBezTo>
                    <a:pt x="1644" y="219"/>
                    <a:pt x="1405" y="112"/>
                    <a:pt x="1167" y="52"/>
                  </a:cubicBezTo>
                  <a:cubicBezTo>
                    <a:pt x="1013" y="16"/>
                    <a:pt x="858" y="1"/>
                    <a:pt x="703" y="1"/>
                  </a:cubicBezTo>
                  <a:close/>
                </a:path>
              </a:pathLst>
            </a:custGeom>
            <a:solidFill>
              <a:srgbClr val="661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33;p59">
              <a:extLst>
                <a:ext uri="{FF2B5EF4-FFF2-40B4-BE49-F238E27FC236}">
                  <a16:creationId xmlns:a16="http://schemas.microsoft.com/office/drawing/2014/main" id="{5A26294E-D864-A798-F465-911DDA87807C}"/>
                </a:ext>
              </a:extLst>
            </p:cNvPr>
            <p:cNvSpPr/>
            <p:nvPr/>
          </p:nvSpPr>
          <p:spPr>
            <a:xfrm>
              <a:off x="1124000" y="1164520"/>
              <a:ext cx="181164" cy="96432"/>
            </a:xfrm>
            <a:custGeom>
              <a:avLst/>
              <a:gdLst/>
              <a:ahLst/>
              <a:cxnLst/>
              <a:rect l="l" t="t" r="r" b="b"/>
              <a:pathLst>
                <a:path w="1858" h="989" extrusionOk="0">
                  <a:moveTo>
                    <a:pt x="1291" y="0"/>
                  </a:moveTo>
                  <a:cubicBezTo>
                    <a:pt x="1248" y="0"/>
                    <a:pt x="1202" y="3"/>
                    <a:pt x="1155" y="8"/>
                  </a:cubicBezTo>
                  <a:cubicBezTo>
                    <a:pt x="1024" y="20"/>
                    <a:pt x="905" y="44"/>
                    <a:pt x="786" y="79"/>
                  </a:cubicBezTo>
                  <a:cubicBezTo>
                    <a:pt x="441" y="175"/>
                    <a:pt x="155" y="365"/>
                    <a:pt x="48" y="556"/>
                  </a:cubicBezTo>
                  <a:cubicBezTo>
                    <a:pt x="12" y="615"/>
                    <a:pt x="0" y="687"/>
                    <a:pt x="24" y="758"/>
                  </a:cubicBezTo>
                  <a:cubicBezTo>
                    <a:pt x="56" y="906"/>
                    <a:pt x="266" y="988"/>
                    <a:pt x="546" y="988"/>
                  </a:cubicBezTo>
                  <a:cubicBezTo>
                    <a:pt x="581" y="988"/>
                    <a:pt x="618" y="987"/>
                    <a:pt x="655" y="984"/>
                  </a:cubicBezTo>
                  <a:cubicBezTo>
                    <a:pt x="786" y="972"/>
                    <a:pt x="905" y="949"/>
                    <a:pt x="1036" y="913"/>
                  </a:cubicBezTo>
                  <a:cubicBezTo>
                    <a:pt x="1524" y="770"/>
                    <a:pt x="1858" y="460"/>
                    <a:pt x="1786" y="234"/>
                  </a:cubicBezTo>
                  <a:cubicBezTo>
                    <a:pt x="1756" y="91"/>
                    <a:pt x="1558" y="0"/>
                    <a:pt x="1291" y="0"/>
                  </a:cubicBezTo>
                  <a:close/>
                </a:path>
              </a:pathLst>
            </a:custGeom>
            <a:solidFill>
              <a:srgbClr val="661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34;p59">
              <a:extLst>
                <a:ext uri="{FF2B5EF4-FFF2-40B4-BE49-F238E27FC236}">
                  <a16:creationId xmlns:a16="http://schemas.microsoft.com/office/drawing/2014/main" id="{829DDFE3-DEE0-6C04-6EC3-2F89E277618C}"/>
                </a:ext>
              </a:extLst>
            </p:cNvPr>
            <p:cNvSpPr/>
            <p:nvPr/>
          </p:nvSpPr>
          <p:spPr>
            <a:xfrm>
              <a:off x="1461854" y="1742232"/>
              <a:ext cx="108036" cy="74689"/>
            </a:xfrm>
            <a:custGeom>
              <a:avLst/>
              <a:gdLst/>
              <a:ahLst/>
              <a:cxnLst/>
              <a:rect l="l" t="t" r="r" b="b"/>
              <a:pathLst>
                <a:path w="1108" h="766" extrusionOk="0">
                  <a:moveTo>
                    <a:pt x="1048" y="0"/>
                  </a:moveTo>
                  <a:lnTo>
                    <a:pt x="1036" y="12"/>
                  </a:lnTo>
                  <a:cubicBezTo>
                    <a:pt x="1024" y="12"/>
                    <a:pt x="1024" y="24"/>
                    <a:pt x="1012" y="24"/>
                  </a:cubicBezTo>
                  <a:cubicBezTo>
                    <a:pt x="1000" y="36"/>
                    <a:pt x="1000" y="48"/>
                    <a:pt x="1000" y="60"/>
                  </a:cubicBezTo>
                  <a:cubicBezTo>
                    <a:pt x="992" y="60"/>
                    <a:pt x="984" y="55"/>
                    <a:pt x="976" y="55"/>
                  </a:cubicBezTo>
                  <a:cubicBezTo>
                    <a:pt x="972" y="55"/>
                    <a:pt x="968" y="56"/>
                    <a:pt x="964" y="60"/>
                  </a:cubicBezTo>
                  <a:cubicBezTo>
                    <a:pt x="881" y="60"/>
                    <a:pt x="798" y="72"/>
                    <a:pt x="714" y="84"/>
                  </a:cubicBezTo>
                  <a:lnTo>
                    <a:pt x="703" y="84"/>
                  </a:lnTo>
                  <a:cubicBezTo>
                    <a:pt x="619" y="96"/>
                    <a:pt x="536" y="119"/>
                    <a:pt x="464" y="155"/>
                  </a:cubicBezTo>
                  <a:cubicBezTo>
                    <a:pt x="393" y="191"/>
                    <a:pt x="322" y="227"/>
                    <a:pt x="262" y="274"/>
                  </a:cubicBezTo>
                  <a:cubicBezTo>
                    <a:pt x="214" y="310"/>
                    <a:pt x="179" y="334"/>
                    <a:pt x="143" y="369"/>
                  </a:cubicBezTo>
                  <a:cubicBezTo>
                    <a:pt x="107" y="405"/>
                    <a:pt x="83" y="429"/>
                    <a:pt x="60" y="465"/>
                  </a:cubicBezTo>
                  <a:cubicBezTo>
                    <a:pt x="36" y="488"/>
                    <a:pt x="36" y="500"/>
                    <a:pt x="24" y="524"/>
                  </a:cubicBezTo>
                  <a:cubicBezTo>
                    <a:pt x="12" y="536"/>
                    <a:pt x="12" y="560"/>
                    <a:pt x="0" y="584"/>
                  </a:cubicBezTo>
                  <a:cubicBezTo>
                    <a:pt x="0" y="619"/>
                    <a:pt x="0" y="655"/>
                    <a:pt x="24" y="679"/>
                  </a:cubicBezTo>
                  <a:cubicBezTo>
                    <a:pt x="64" y="739"/>
                    <a:pt x="120" y="765"/>
                    <a:pt x="187" y="765"/>
                  </a:cubicBezTo>
                  <a:cubicBezTo>
                    <a:pt x="200" y="765"/>
                    <a:pt x="213" y="764"/>
                    <a:pt x="226" y="762"/>
                  </a:cubicBezTo>
                  <a:cubicBezTo>
                    <a:pt x="262" y="762"/>
                    <a:pt x="298" y="762"/>
                    <a:pt x="333" y="750"/>
                  </a:cubicBezTo>
                  <a:cubicBezTo>
                    <a:pt x="381" y="739"/>
                    <a:pt x="441" y="727"/>
                    <a:pt x="488" y="715"/>
                  </a:cubicBezTo>
                  <a:cubicBezTo>
                    <a:pt x="572" y="679"/>
                    <a:pt x="667" y="643"/>
                    <a:pt x="738" y="584"/>
                  </a:cubicBezTo>
                  <a:cubicBezTo>
                    <a:pt x="786" y="560"/>
                    <a:pt x="834" y="524"/>
                    <a:pt x="881" y="477"/>
                  </a:cubicBezTo>
                  <a:cubicBezTo>
                    <a:pt x="917" y="441"/>
                    <a:pt x="953" y="405"/>
                    <a:pt x="988" y="358"/>
                  </a:cubicBezTo>
                  <a:cubicBezTo>
                    <a:pt x="1012" y="310"/>
                    <a:pt x="1048" y="262"/>
                    <a:pt x="1072" y="215"/>
                  </a:cubicBezTo>
                  <a:cubicBezTo>
                    <a:pt x="1084" y="167"/>
                    <a:pt x="1095" y="119"/>
                    <a:pt x="1107" y="60"/>
                  </a:cubicBezTo>
                  <a:cubicBezTo>
                    <a:pt x="1107" y="36"/>
                    <a:pt x="1084" y="12"/>
                    <a:pt x="1060" y="0"/>
                  </a:cubicBezTo>
                  <a:close/>
                </a:path>
              </a:pathLst>
            </a:custGeom>
            <a:solidFill>
              <a:srgbClr val="FF5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35;p59">
              <a:extLst>
                <a:ext uri="{FF2B5EF4-FFF2-40B4-BE49-F238E27FC236}">
                  <a16:creationId xmlns:a16="http://schemas.microsoft.com/office/drawing/2014/main" id="{2486629C-19C9-5328-812F-7BF62D5AF8BB}"/>
                </a:ext>
              </a:extLst>
            </p:cNvPr>
            <p:cNvSpPr/>
            <p:nvPr/>
          </p:nvSpPr>
          <p:spPr>
            <a:xfrm>
              <a:off x="1388628" y="1676026"/>
              <a:ext cx="194035" cy="146940"/>
            </a:xfrm>
            <a:custGeom>
              <a:avLst/>
              <a:gdLst/>
              <a:ahLst/>
              <a:cxnLst/>
              <a:rect l="l" t="t" r="r" b="b"/>
              <a:pathLst>
                <a:path w="1990" h="1507" extrusionOk="0">
                  <a:moveTo>
                    <a:pt x="1660" y="734"/>
                  </a:moveTo>
                  <a:cubicBezTo>
                    <a:pt x="1680" y="734"/>
                    <a:pt x="1698" y="735"/>
                    <a:pt x="1715" y="739"/>
                  </a:cubicBezTo>
                  <a:lnTo>
                    <a:pt x="1823" y="751"/>
                  </a:lnTo>
                  <a:lnTo>
                    <a:pt x="1846" y="751"/>
                  </a:lnTo>
                  <a:cubicBezTo>
                    <a:pt x="1823" y="810"/>
                    <a:pt x="1799" y="882"/>
                    <a:pt x="1775" y="941"/>
                  </a:cubicBezTo>
                  <a:cubicBezTo>
                    <a:pt x="1739" y="1013"/>
                    <a:pt x="1692" y="1072"/>
                    <a:pt x="1644" y="1132"/>
                  </a:cubicBezTo>
                  <a:cubicBezTo>
                    <a:pt x="1596" y="1191"/>
                    <a:pt x="1549" y="1239"/>
                    <a:pt x="1489" y="1287"/>
                  </a:cubicBezTo>
                  <a:cubicBezTo>
                    <a:pt x="1418" y="1322"/>
                    <a:pt x="1358" y="1358"/>
                    <a:pt x="1287" y="1382"/>
                  </a:cubicBezTo>
                  <a:cubicBezTo>
                    <a:pt x="1251" y="1394"/>
                    <a:pt x="1215" y="1406"/>
                    <a:pt x="1192" y="1406"/>
                  </a:cubicBezTo>
                  <a:lnTo>
                    <a:pt x="1180" y="1394"/>
                  </a:lnTo>
                  <a:cubicBezTo>
                    <a:pt x="1144" y="1394"/>
                    <a:pt x="1108" y="1406"/>
                    <a:pt x="1073" y="1406"/>
                  </a:cubicBezTo>
                  <a:cubicBezTo>
                    <a:pt x="1055" y="1409"/>
                    <a:pt x="1037" y="1411"/>
                    <a:pt x="1018" y="1411"/>
                  </a:cubicBezTo>
                  <a:cubicBezTo>
                    <a:pt x="972" y="1411"/>
                    <a:pt x="924" y="1402"/>
                    <a:pt x="882" y="1394"/>
                  </a:cubicBezTo>
                  <a:lnTo>
                    <a:pt x="834" y="1394"/>
                  </a:lnTo>
                  <a:cubicBezTo>
                    <a:pt x="834" y="1358"/>
                    <a:pt x="846" y="1334"/>
                    <a:pt x="858" y="1298"/>
                  </a:cubicBezTo>
                  <a:cubicBezTo>
                    <a:pt x="882" y="1239"/>
                    <a:pt x="906" y="1191"/>
                    <a:pt x="942" y="1132"/>
                  </a:cubicBezTo>
                  <a:cubicBezTo>
                    <a:pt x="977" y="1072"/>
                    <a:pt x="1037" y="1013"/>
                    <a:pt x="1084" y="965"/>
                  </a:cubicBezTo>
                  <a:cubicBezTo>
                    <a:pt x="1144" y="917"/>
                    <a:pt x="1215" y="870"/>
                    <a:pt x="1287" y="834"/>
                  </a:cubicBezTo>
                  <a:cubicBezTo>
                    <a:pt x="1358" y="798"/>
                    <a:pt x="1442" y="763"/>
                    <a:pt x="1513" y="751"/>
                  </a:cubicBezTo>
                  <a:cubicBezTo>
                    <a:pt x="1564" y="742"/>
                    <a:pt x="1614" y="734"/>
                    <a:pt x="1660" y="734"/>
                  </a:cubicBezTo>
                  <a:close/>
                  <a:moveTo>
                    <a:pt x="1906" y="1"/>
                  </a:moveTo>
                  <a:cubicBezTo>
                    <a:pt x="1632" y="132"/>
                    <a:pt x="1334" y="227"/>
                    <a:pt x="1037" y="286"/>
                  </a:cubicBezTo>
                  <a:lnTo>
                    <a:pt x="906" y="310"/>
                  </a:lnTo>
                  <a:cubicBezTo>
                    <a:pt x="754" y="337"/>
                    <a:pt x="602" y="350"/>
                    <a:pt x="450" y="350"/>
                  </a:cubicBezTo>
                  <a:cubicBezTo>
                    <a:pt x="400" y="350"/>
                    <a:pt x="349" y="349"/>
                    <a:pt x="299" y="346"/>
                  </a:cubicBezTo>
                  <a:cubicBezTo>
                    <a:pt x="203" y="346"/>
                    <a:pt x="108" y="334"/>
                    <a:pt x="13" y="322"/>
                  </a:cubicBezTo>
                  <a:lnTo>
                    <a:pt x="1" y="322"/>
                  </a:lnTo>
                  <a:cubicBezTo>
                    <a:pt x="13" y="453"/>
                    <a:pt x="49" y="584"/>
                    <a:pt x="84" y="715"/>
                  </a:cubicBezTo>
                  <a:cubicBezTo>
                    <a:pt x="108" y="798"/>
                    <a:pt x="156" y="882"/>
                    <a:pt x="191" y="965"/>
                  </a:cubicBezTo>
                  <a:cubicBezTo>
                    <a:pt x="263" y="1108"/>
                    <a:pt x="370" y="1227"/>
                    <a:pt x="489" y="1322"/>
                  </a:cubicBezTo>
                  <a:cubicBezTo>
                    <a:pt x="596" y="1406"/>
                    <a:pt x="715" y="1465"/>
                    <a:pt x="846" y="1489"/>
                  </a:cubicBezTo>
                  <a:cubicBezTo>
                    <a:pt x="906" y="1501"/>
                    <a:pt x="965" y="1507"/>
                    <a:pt x="1025" y="1507"/>
                  </a:cubicBezTo>
                  <a:cubicBezTo>
                    <a:pt x="1084" y="1507"/>
                    <a:pt x="1144" y="1501"/>
                    <a:pt x="1204" y="1489"/>
                  </a:cubicBezTo>
                  <a:lnTo>
                    <a:pt x="1227" y="1489"/>
                  </a:lnTo>
                  <a:cubicBezTo>
                    <a:pt x="1358" y="1465"/>
                    <a:pt x="1477" y="1406"/>
                    <a:pt x="1585" y="1322"/>
                  </a:cubicBezTo>
                  <a:cubicBezTo>
                    <a:pt x="1692" y="1239"/>
                    <a:pt x="1775" y="1132"/>
                    <a:pt x="1846" y="1013"/>
                  </a:cubicBezTo>
                  <a:cubicBezTo>
                    <a:pt x="1882" y="953"/>
                    <a:pt x="1906" y="882"/>
                    <a:pt x="1930" y="810"/>
                  </a:cubicBezTo>
                  <a:cubicBezTo>
                    <a:pt x="1954" y="727"/>
                    <a:pt x="1966" y="656"/>
                    <a:pt x="1977" y="572"/>
                  </a:cubicBezTo>
                  <a:cubicBezTo>
                    <a:pt x="1989" y="394"/>
                    <a:pt x="1966" y="203"/>
                    <a:pt x="1918" y="24"/>
                  </a:cubicBezTo>
                  <a:cubicBezTo>
                    <a:pt x="1918" y="13"/>
                    <a:pt x="1906" y="1"/>
                    <a:pt x="1906" y="1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36;p59">
              <a:extLst>
                <a:ext uri="{FF2B5EF4-FFF2-40B4-BE49-F238E27FC236}">
                  <a16:creationId xmlns:a16="http://schemas.microsoft.com/office/drawing/2014/main" id="{946A38FB-D3FC-BF84-5B46-11B1AC41A6B8}"/>
                </a:ext>
              </a:extLst>
            </p:cNvPr>
            <p:cNvSpPr/>
            <p:nvPr/>
          </p:nvSpPr>
          <p:spPr>
            <a:xfrm>
              <a:off x="1101963" y="4271782"/>
              <a:ext cx="337855" cy="346143"/>
            </a:xfrm>
            <a:custGeom>
              <a:avLst/>
              <a:gdLst/>
              <a:ahLst/>
              <a:cxnLst/>
              <a:rect l="l" t="t" r="r" b="b"/>
              <a:pathLst>
                <a:path w="3465" h="3550" extrusionOk="0">
                  <a:moveTo>
                    <a:pt x="1572" y="1"/>
                  </a:moveTo>
                  <a:cubicBezTo>
                    <a:pt x="1524" y="1"/>
                    <a:pt x="1500" y="13"/>
                    <a:pt x="1465" y="25"/>
                  </a:cubicBezTo>
                  <a:cubicBezTo>
                    <a:pt x="1393" y="49"/>
                    <a:pt x="1334" y="96"/>
                    <a:pt x="1286" y="156"/>
                  </a:cubicBezTo>
                  <a:cubicBezTo>
                    <a:pt x="1238" y="203"/>
                    <a:pt x="1191" y="275"/>
                    <a:pt x="1155" y="346"/>
                  </a:cubicBezTo>
                  <a:cubicBezTo>
                    <a:pt x="1072" y="549"/>
                    <a:pt x="1012" y="763"/>
                    <a:pt x="965" y="989"/>
                  </a:cubicBezTo>
                  <a:lnTo>
                    <a:pt x="953" y="1073"/>
                  </a:lnTo>
                  <a:cubicBezTo>
                    <a:pt x="881" y="1013"/>
                    <a:pt x="798" y="977"/>
                    <a:pt x="715" y="942"/>
                  </a:cubicBezTo>
                  <a:cubicBezTo>
                    <a:pt x="643" y="918"/>
                    <a:pt x="584" y="894"/>
                    <a:pt x="524" y="870"/>
                  </a:cubicBezTo>
                  <a:cubicBezTo>
                    <a:pt x="524" y="870"/>
                    <a:pt x="524" y="882"/>
                    <a:pt x="524" y="882"/>
                  </a:cubicBezTo>
                  <a:cubicBezTo>
                    <a:pt x="524" y="894"/>
                    <a:pt x="524" y="894"/>
                    <a:pt x="524" y="906"/>
                  </a:cubicBezTo>
                  <a:cubicBezTo>
                    <a:pt x="524" y="918"/>
                    <a:pt x="524" y="918"/>
                    <a:pt x="512" y="918"/>
                  </a:cubicBezTo>
                  <a:cubicBezTo>
                    <a:pt x="512" y="930"/>
                    <a:pt x="500" y="942"/>
                    <a:pt x="500" y="953"/>
                  </a:cubicBezTo>
                  <a:lnTo>
                    <a:pt x="476" y="953"/>
                  </a:lnTo>
                  <a:cubicBezTo>
                    <a:pt x="476" y="977"/>
                    <a:pt x="476" y="1001"/>
                    <a:pt x="476" y="1037"/>
                  </a:cubicBezTo>
                  <a:cubicBezTo>
                    <a:pt x="464" y="1132"/>
                    <a:pt x="441" y="1239"/>
                    <a:pt x="405" y="1334"/>
                  </a:cubicBezTo>
                  <a:cubicBezTo>
                    <a:pt x="381" y="1382"/>
                    <a:pt x="369" y="1418"/>
                    <a:pt x="334" y="1465"/>
                  </a:cubicBezTo>
                  <a:cubicBezTo>
                    <a:pt x="310" y="1501"/>
                    <a:pt x="274" y="1537"/>
                    <a:pt x="250" y="1573"/>
                  </a:cubicBezTo>
                  <a:cubicBezTo>
                    <a:pt x="179" y="1644"/>
                    <a:pt x="119" y="1715"/>
                    <a:pt x="60" y="1787"/>
                  </a:cubicBezTo>
                  <a:cubicBezTo>
                    <a:pt x="48" y="1811"/>
                    <a:pt x="36" y="1835"/>
                    <a:pt x="24" y="1870"/>
                  </a:cubicBezTo>
                  <a:cubicBezTo>
                    <a:pt x="12" y="1894"/>
                    <a:pt x="12" y="1906"/>
                    <a:pt x="12" y="1930"/>
                  </a:cubicBezTo>
                  <a:cubicBezTo>
                    <a:pt x="0" y="1954"/>
                    <a:pt x="0" y="1977"/>
                    <a:pt x="12" y="2001"/>
                  </a:cubicBezTo>
                  <a:cubicBezTo>
                    <a:pt x="12" y="2025"/>
                    <a:pt x="24" y="2061"/>
                    <a:pt x="36" y="2096"/>
                  </a:cubicBezTo>
                  <a:cubicBezTo>
                    <a:pt x="72" y="2132"/>
                    <a:pt x="95" y="2180"/>
                    <a:pt x="131" y="2216"/>
                  </a:cubicBezTo>
                  <a:cubicBezTo>
                    <a:pt x="203" y="2299"/>
                    <a:pt x="274" y="2358"/>
                    <a:pt x="357" y="2430"/>
                  </a:cubicBezTo>
                  <a:cubicBezTo>
                    <a:pt x="441" y="2489"/>
                    <a:pt x="524" y="2549"/>
                    <a:pt x="607" y="2608"/>
                  </a:cubicBezTo>
                  <a:lnTo>
                    <a:pt x="715" y="2680"/>
                  </a:lnTo>
                  <a:lnTo>
                    <a:pt x="750" y="2704"/>
                  </a:lnTo>
                  <a:lnTo>
                    <a:pt x="845" y="2787"/>
                  </a:lnTo>
                  <a:cubicBezTo>
                    <a:pt x="976" y="2882"/>
                    <a:pt x="1096" y="2966"/>
                    <a:pt x="1226" y="3061"/>
                  </a:cubicBezTo>
                  <a:cubicBezTo>
                    <a:pt x="1488" y="3228"/>
                    <a:pt x="1750" y="3394"/>
                    <a:pt x="2024" y="3549"/>
                  </a:cubicBezTo>
                  <a:lnTo>
                    <a:pt x="2060" y="3549"/>
                  </a:lnTo>
                  <a:cubicBezTo>
                    <a:pt x="2060" y="3537"/>
                    <a:pt x="2072" y="3537"/>
                    <a:pt x="2072" y="3537"/>
                  </a:cubicBezTo>
                  <a:lnTo>
                    <a:pt x="2096" y="3537"/>
                  </a:lnTo>
                  <a:lnTo>
                    <a:pt x="2143" y="3549"/>
                  </a:lnTo>
                  <a:cubicBezTo>
                    <a:pt x="2203" y="3525"/>
                    <a:pt x="2250" y="3490"/>
                    <a:pt x="2310" y="3454"/>
                  </a:cubicBezTo>
                  <a:cubicBezTo>
                    <a:pt x="2393" y="3406"/>
                    <a:pt x="2477" y="3335"/>
                    <a:pt x="2560" y="3263"/>
                  </a:cubicBezTo>
                  <a:cubicBezTo>
                    <a:pt x="2643" y="3192"/>
                    <a:pt x="2715" y="3120"/>
                    <a:pt x="2786" y="3037"/>
                  </a:cubicBezTo>
                  <a:cubicBezTo>
                    <a:pt x="3048" y="2739"/>
                    <a:pt x="3274" y="2418"/>
                    <a:pt x="3465" y="2085"/>
                  </a:cubicBezTo>
                  <a:cubicBezTo>
                    <a:pt x="3465" y="2073"/>
                    <a:pt x="3453" y="2073"/>
                    <a:pt x="3453" y="2073"/>
                  </a:cubicBezTo>
                  <a:cubicBezTo>
                    <a:pt x="3215" y="1966"/>
                    <a:pt x="2977" y="1835"/>
                    <a:pt x="2762" y="1692"/>
                  </a:cubicBezTo>
                  <a:cubicBezTo>
                    <a:pt x="2548" y="1537"/>
                    <a:pt x="2358" y="1358"/>
                    <a:pt x="2167" y="1180"/>
                  </a:cubicBezTo>
                  <a:lnTo>
                    <a:pt x="2179" y="1168"/>
                  </a:lnTo>
                  <a:cubicBezTo>
                    <a:pt x="2215" y="1108"/>
                    <a:pt x="2250" y="1049"/>
                    <a:pt x="2274" y="977"/>
                  </a:cubicBezTo>
                  <a:cubicBezTo>
                    <a:pt x="2310" y="906"/>
                    <a:pt x="2322" y="834"/>
                    <a:pt x="2334" y="751"/>
                  </a:cubicBezTo>
                  <a:cubicBezTo>
                    <a:pt x="2334" y="680"/>
                    <a:pt x="2322" y="608"/>
                    <a:pt x="2298" y="537"/>
                  </a:cubicBezTo>
                  <a:cubicBezTo>
                    <a:pt x="2227" y="370"/>
                    <a:pt x="2096" y="215"/>
                    <a:pt x="1941" y="120"/>
                  </a:cubicBezTo>
                  <a:cubicBezTo>
                    <a:pt x="1869" y="61"/>
                    <a:pt x="1774" y="25"/>
                    <a:pt x="1691" y="13"/>
                  </a:cubicBezTo>
                  <a:cubicBezTo>
                    <a:pt x="1643" y="1"/>
                    <a:pt x="1607" y="1"/>
                    <a:pt x="1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37;p59">
              <a:extLst>
                <a:ext uri="{FF2B5EF4-FFF2-40B4-BE49-F238E27FC236}">
                  <a16:creationId xmlns:a16="http://schemas.microsoft.com/office/drawing/2014/main" id="{68663091-9D07-7479-3AF8-06069C76447D}"/>
                </a:ext>
              </a:extLst>
            </p:cNvPr>
            <p:cNvSpPr/>
            <p:nvPr/>
          </p:nvSpPr>
          <p:spPr>
            <a:xfrm>
              <a:off x="1107716" y="4445924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38;p59">
              <a:extLst>
                <a:ext uri="{FF2B5EF4-FFF2-40B4-BE49-F238E27FC236}">
                  <a16:creationId xmlns:a16="http://schemas.microsoft.com/office/drawing/2014/main" id="{C6A505A0-F3BD-21EA-61AC-535EB0C02293}"/>
                </a:ext>
              </a:extLst>
            </p:cNvPr>
            <p:cNvSpPr/>
            <p:nvPr/>
          </p:nvSpPr>
          <p:spPr>
            <a:xfrm>
              <a:off x="1106546" y="4445924"/>
              <a:ext cx="1268" cy="98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39;p59">
              <a:extLst>
                <a:ext uri="{FF2B5EF4-FFF2-40B4-BE49-F238E27FC236}">
                  <a16:creationId xmlns:a16="http://schemas.microsoft.com/office/drawing/2014/main" id="{260AE7FB-22B8-2A37-ABD3-14D9480C234E}"/>
                </a:ext>
              </a:extLst>
            </p:cNvPr>
            <p:cNvSpPr/>
            <p:nvPr/>
          </p:nvSpPr>
          <p:spPr>
            <a:xfrm>
              <a:off x="1101963" y="4466887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40;p59">
              <a:extLst>
                <a:ext uri="{FF2B5EF4-FFF2-40B4-BE49-F238E27FC236}">
                  <a16:creationId xmlns:a16="http://schemas.microsoft.com/office/drawing/2014/main" id="{1D2125FB-6442-BC39-DC53-004D4341D23E}"/>
                </a:ext>
              </a:extLst>
            </p:cNvPr>
            <p:cNvSpPr/>
            <p:nvPr/>
          </p:nvSpPr>
          <p:spPr>
            <a:xfrm>
              <a:off x="1101963" y="4466887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41;p59">
              <a:extLst>
                <a:ext uri="{FF2B5EF4-FFF2-40B4-BE49-F238E27FC236}">
                  <a16:creationId xmlns:a16="http://schemas.microsoft.com/office/drawing/2014/main" id="{0C964727-BDAE-32F6-E900-E042BEFCAB84}"/>
                </a:ext>
              </a:extLst>
            </p:cNvPr>
            <p:cNvSpPr/>
            <p:nvPr/>
          </p:nvSpPr>
          <p:spPr>
            <a:xfrm>
              <a:off x="1041608" y="4343837"/>
              <a:ext cx="271746" cy="283350"/>
            </a:xfrm>
            <a:custGeom>
              <a:avLst/>
              <a:gdLst/>
              <a:ahLst/>
              <a:cxnLst/>
              <a:rect l="l" t="t" r="r" b="b"/>
              <a:pathLst>
                <a:path w="2787" h="2906" extrusionOk="0">
                  <a:moveTo>
                    <a:pt x="500" y="0"/>
                  </a:moveTo>
                  <a:lnTo>
                    <a:pt x="488" y="24"/>
                  </a:lnTo>
                  <a:cubicBezTo>
                    <a:pt x="357" y="36"/>
                    <a:pt x="226" y="84"/>
                    <a:pt x="131" y="167"/>
                  </a:cubicBezTo>
                  <a:cubicBezTo>
                    <a:pt x="36" y="286"/>
                    <a:pt x="0" y="429"/>
                    <a:pt x="24" y="572"/>
                  </a:cubicBezTo>
                  <a:cubicBezTo>
                    <a:pt x="48" y="774"/>
                    <a:pt x="119" y="965"/>
                    <a:pt x="226" y="1143"/>
                  </a:cubicBezTo>
                  <a:cubicBezTo>
                    <a:pt x="345" y="1346"/>
                    <a:pt x="488" y="1524"/>
                    <a:pt x="655" y="1691"/>
                  </a:cubicBezTo>
                  <a:cubicBezTo>
                    <a:pt x="810" y="1869"/>
                    <a:pt x="988" y="2036"/>
                    <a:pt x="1179" y="2191"/>
                  </a:cubicBezTo>
                  <a:cubicBezTo>
                    <a:pt x="1357" y="2334"/>
                    <a:pt x="1548" y="2477"/>
                    <a:pt x="1750" y="2596"/>
                  </a:cubicBezTo>
                  <a:cubicBezTo>
                    <a:pt x="1845" y="2655"/>
                    <a:pt x="1929" y="2703"/>
                    <a:pt x="2012" y="2751"/>
                  </a:cubicBezTo>
                  <a:cubicBezTo>
                    <a:pt x="2096" y="2798"/>
                    <a:pt x="2203" y="2846"/>
                    <a:pt x="2310" y="2881"/>
                  </a:cubicBezTo>
                  <a:cubicBezTo>
                    <a:pt x="2346" y="2893"/>
                    <a:pt x="2393" y="2893"/>
                    <a:pt x="2441" y="2905"/>
                  </a:cubicBezTo>
                  <a:lnTo>
                    <a:pt x="2536" y="2905"/>
                  </a:lnTo>
                  <a:cubicBezTo>
                    <a:pt x="2584" y="2905"/>
                    <a:pt x="2619" y="2893"/>
                    <a:pt x="2667" y="2881"/>
                  </a:cubicBezTo>
                  <a:cubicBezTo>
                    <a:pt x="2703" y="2870"/>
                    <a:pt x="2727" y="2858"/>
                    <a:pt x="2750" y="2846"/>
                  </a:cubicBezTo>
                  <a:lnTo>
                    <a:pt x="2786" y="2834"/>
                  </a:lnTo>
                  <a:cubicBezTo>
                    <a:pt x="2643" y="2774"/>
                    <a:pt x="2500" y="2715"/>
                    <a:pt x="2369" y="2631"/>
                  </a:cubicBezTo>
                  <a:cubicBezTo>
                    <a:pt x="2155" y="2524"/>
                    <a:pt x="1953" y="2393"/>
                    <a:pt x="1762" y="2250"/>
                  </a:cubicBezTo>
                  <a:cubicBezTo>
                    <a:pt x="1572" y="2108"/>
                    <a:pt x="1381" y="1953"/>
                    <a:pt x="1203" y="1786"/>
                  </a:cubicBezTo>
                  <a:cubicBezTo>
                    <a:pt x="1024" y="1631"/>
                    <a:pt x="869" y="1465"/>
                    <a:pt x="714" y="1286"/>
                  </a:cubicBezTo>
                  <a:cubicBezTo>
                    <a:pt x="714" y="1286"/>
                    <a:pt x="702" y="1286"/>
                    <a:pt x="702" y="1274"/>
                  </a:cubicBezTo>
                  <a:cubicBezTo>
                    <a:pt x="691" y="1262"/>
                    <a:pt x="691" y="1250"/>
                    <a:pt x="702" y="1238"/>
                  </a:cubicBezTo>
                  <a:cubicBezTo>
                    <a:pt x="738" y="1215"/>
                    <a:pt x="774" y="1191"/>
                    <a:pt x="798" y="1167"/>
                  </a:cubicBezTo>
                  <a:cubicBezTo>
                    <a:pt x="869" y="1107"/>
                    <a:pt x="929" y="1036"/>
                    <a:pt x="976" y="965"/>
                  </a:cubicBezTo>
                  <a:cubicBezTo>
                    <a:pt x="1036" y="869"/>
                    <a:pt x="1095" y="774"/>
                    <a:pt x="1131" y="679"/>
                  </a:cubicBezTo>
                  <a:cubicBezTo>
                    <a:pt x="1143" y="631"/>
                    <a:pt x="1155" y="595"/>
                    <a:pt x="1167" y="548"/>
                  </a:cubicBezTo>
                  <a:cubicBezTo>
                    <a:pt x="1179" y="500"/>
                    <a:pt x="1179" y="453"/>
                    <a:pt x="1191" y="393"/>
                  </a:cubicBezTo>
                  <a:lnTo>
                    <a:pt x="1191" y="310"/>
                  </a:lnTo>
                  <a:cubicBezTo>
                    <a:pt x="1179" y="274"/>
                    <a:pt x="1179" y="238"/>
                    <a:pt x="1179" y="203"/>
                  </a:cubicBezTo>
                  <a:cubicBezTo>
                    <a:pt x="1167" y="179"/>
                    <a:pt x="1167" y="155"/>
                    <a:pt x="1155" y="131"/>
                  </a:cubicBezTo>
                  <a:lnTo>
                    <a:pt x="1155" y="119"/>
                  </a:lnTo>
                  <a:cubicBezTo>
                    <a:pt x="1083" y="95"/>
                    <a:pt x="1012" y="72"/>
                    <a:pt x="941" y="60"/>
                  </a:cubicBezTo>
                  <a:cubicBezTo>
                    <a:pt x="869" y="36"/>
                    <a:pt x="798" y="24"/>
                    <a:pt x="726" y="12"/>
                  </a:cubicBezTo>
                  <a:cubicBezTo>
                    <a:pt x="655" y="0"/>
                    <a:pt x="572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42;p59">
              <a:extLst>
                <a:ext uri="{FF2B5EF4-FFF2-40B4-BE49-F238E27FC236}">
                  <a16:creationId xmlns:a16="http://schemas.microsoft.com/office/drawing/2014/main" id="{33FFF843-0777-DBED-B57A-A55E9349A8DD}"/>
                </a:ext>
              </a:extLst>
            </p:cNvPr>
            <p:cNvSpPr/>
            <p:nvPr/>
          </p:nvSpPr>
          <p:spPr>
            <a:xfrm>
              <a:off x="1180845" y="4358073"/>
              <a:ext cx="25644" cy="56650"/>
            </a:xfrm>
            <a:custGeom>
              <a:avLst/>
              <a:gdLst/>
              <a:ahLst/>
              <a:cxnLst/>
              <a:rect l="l" t="t" r="r" b="b"/>
              <a:pathLst>
                <a:path w="263" h="581" extrusionOk="0">
                  <a:moveTo>
                    <a:pt x="103" y="0"/>
                  </a:moveTo>
                  <a:cubicBezTo>
                    <a:pt x="99" y="0"/>
                    <a:pt x="96" y="3"/>
                    <a:pt x="96" y="9"/>
                  </a:cubicBezTo>
                  <a:cubicBezTo>
                    <a:pt x="72" y="9"/>
                    <a:pt x="60" y="9"/>
                    <a:pt x="48" y="21"/>
                  </a:cubicBezTo>
                  <a:cubicBezTo>
                    <a:pt x="25" y="33"/>
                    <a:pt x="13" y="45"/>
                    <a:pt x="1" y="80"/>
                  </a:cubicBezTo>
                  <a:cubicBezTo>
                    <a:pt x="1" y="104"/>
                    <a:pt x="1" y="128"/>
                    <a:pt x="13" y="152"/>
                  </a:cubicBezTo>
                  <a:cubicBezTo>
                    <a:pt x="36" y="223"/>
                    <a:pt x="60" y="295"/>
                    <a:pt x="72" y="366"/>
                  </a:cubicBezTo>
                  <a:cubicBezTo>
                    <a:pt x="72" y="402"/>
                    <a:pt x="72" y="449"/>
                    <a:pt x="72" y="485"/>
                  </a:cubicBezTo>
                  <a:cubicBezTo>
                    <a:pt x="72" y="533"/>
                    <a:pt x="108" y="580"/>
                    <a:pt x="167" y="580"/>
                  </a:cubicBezTo>
                  <a:cubicBezTo>
                    <a:pt x="215" y="580"/>
                    <a:pt x="263" y="533"/>
                    <a:pt x="263" y="485"/>
                  </a:cubicBezTo>
                  <a:cubicBezTo>
                    <a:pt x="263" y="414"/>
                    <a:pt x="263" y="342"/>
                    <a:pt x="251" y="271"/>
                  </a:cubicBezTo>
                  <a:cubicBezTo>
                    <a:pt x="227" y="199"/>
                    <a:pt x="203" y="128"/>
                    <a:pt x="179" y="57"/>
                  </a:cubicBezTo>
                  <a:cubicBezTo>
                    <a:pt x="167" y="33"/>
                    <a:pt x="144" y="21"/>
                    <a:pt x="120" y="21"/>
                  </a:cubicBezTo>
                  <a:lnTo>
                    <a:pt x="120" y="9"/>
                  </a:lnTo>
                  <a:cubicBezTo>
                    <a:pt x="114" y="3"/>
                    <a:pt x="108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43;p59">
              <a:extLst>
                <a:ext uri="{FF2B5EF4-FFF2-40B4-BE49-F238E27FC236}">
                  <a16:creationId xmlns:a16="http://schemas.microsoft.com/office/drawing/2014/main" id="{9B45DE1D-AA2B-3448-9E75-7CC31D58C43C}"/>
                </a:ext>
              </a:extLst>
            </p:cNvPr>
            <p:cNvSpPr/>
            <p:nvPr/>
          </p:nvSpPr>
          <p:spPr>
            <a:xfrm>
              <a:off x="1158809" y="4350760"/>
              <a:ext cx="25644" cy="65718"/>
            </a:xfrm>
            <a:custGeom>
              <a:avLst/>
              <a:gdLst/>
              <a:ahLst/>
              <a:cxnLst/>
              <a:rect l="l" t="t" r="r" b="b"/>
              <a:pathLst>
                <a:path w="263" h="674" extrusionOk="0">
                  <a:moveTo>
                    <a:pt x="84" y="1"/>
                  </a:moveTo>
                  <a:cubicBezTo>
                    <a:pt x="36" y="13"/>
                    <a:pt x="1" y="72"/>
                    <a:pt x="12" y="120"/>
                  </a:cubicBezTo>
                  <a:cubicBezTo>
                    <a:pt x="24" y="167"/>
                    <a:pt x="36" y="215"/>
                    <a:pt x="48" y="263"/>
                  </a:cubicBezTo>
                  <a:cubicBezTo>
                    <a:pt x="60" y="370"/>
                    <a:pt x="60" y="477"/>
                    <a:pt x="48" y="572"/>
                  </a:cubicBezTo>
                  <a:cubicBezTo>
                    <a:pt x="48" y="608"/>
                    <a:pt x="60" y="632"/>
                    <a:pt x="72" y="644"/>
                  </a:cubicBezTo>
                  <a:cubicBezTo>
                    <a:pt x="92" y="664"/>
                    <a:pt x="118" y="673"/>
                    <a:pt x="144" y="673"/>
                  </a:cubicBezTo>
                  <a:cubicBezTo>
                    <a:pt x="192" y="673"/>
                    <a:pt x="239" y="639"/>
                    <a:pt x="239" y="584"/>
                  </a:cubicBezTo>
                  <a:cubicBezTo>
                    <a:pt x="262" y="405"/>
                    <a:pt x="251" y="239"/>
                    <a:pt x="203" y="72"/>
                  </a:cubicBezTo>
                  <a:cubicBezTo>
                    <a:pt x="191" y="24"/>
                    <a:pt x="155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44;p59">
              <a:extLst>
                <a:ext uri="{FF2B5EF4-FFF2-40B4-BE49-F238E27FC236}">
                  <a16:creationId xmlns:a16="http://schemas.microsoft.com/office/drawing/2014/main" id="{2070C2C2-CB02-1B58-736E-2057E76BDBC1}"/>
                </a:ext>
              </a:extLst>
            </p:cNvPr>
            <p:cNvSpPr/>
            <p:nvPr/>
          </p:nvSpPr>
          <p:spPr>
            <a:xfrm>
              <a:off x="1236618" y="4457234"/>
              <a:ext cx="118274" cy="97798"/>
            </a:xfrm>
            <a:custGeom>
              <a:avLst/>
              <a:gdLst/>
              <a:ahLst/>
              <a:cxnLst/>
              <a:rect l="l" t="t" r="r" b="b"/>
              <a:pathLst>
                <a:path w="1213" h="1003" extrusionOk="0">
                  <a:moveTo>
                    <a:pt x="633" y="1"/>
                  </a:moveTo>
                  <a:cubicBezTo>
                    <a:pt x="554" y="1"/>
                    <a:pt x="473" y="20"/>
                    <a:pt x="393" y="64"/>
                  </a:cubicBezTo>
                  <a:cubicBezTo>
                    <a:pt x="0" y="278"/>
                    <a:pt x="60" y="861"/>
                    <a:pt x="488" y="980"/>
                  </a:cubicBezTo>
                  <a:cubicBezTo>
                    <a:pt x="539" y="996"/>
                    <a:pt x="589" y="1003"/>
                    <a:pt x="639" y="1003"/>
                  </a:cubicBezTo>
                  <a:cubicBezTo>
                    <a:pt x="856" y="1003"/>
                    <a:pt x="1049" y="861"/>
                    <a:pt x="1108" y="647"/>
                  </a:cubicBezTo>
                  <a:cubicBezTo>
                    <a:pt x="1212" y="305"/>
                    <a:pt x="945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45;p59">
              <a:extLst>
                <a:ext uri="{FF2B5EF4-FFF2-40B4-BE49-F238E27FC236}">
                  <a16:creationId xmlns:a16="http://schemas.microsoft.com/office/drawing/2014/main" id="{213070A2-C6C1-B843-C7AA-4E959A06C739}"/>
                </a:ext>
              </a:extLst>
            </p:cNvPr>
            <p:cNvSpPr/>
            <p:nvPr/>
          </p:nvSpPr>
          <p:spPr>
            <a:xfrm>
              <a:off x="2931545" y="3836523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81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46;p59">
              <a:extLst>
                <a:ext uri="{FF2B5EF4-FFF2-40B4-BE49-F238E27FC236}">
                  <a16:creationId xmlns:a16="http://schemas.microsoft.com/office/drawing/2014/main" id="{8EC1405F-F0B3-114A-C509-FD8B56B7E6DF}"/>
                </a:ext>
              </a:extLst>
            </p:cNvPr>
            <p:cNvSpPr/>
            <p:nvPr/>
          </p:nvSpPr>
          <p:spPr>
            <a:xfrm>
              <a:off x="2647124" y="3793524"/>
              <a:ext cx="282179" cy="306556"/>
            </a:xfrm>
            <a:custGeom>
              <a:avLst/>
              <a:gdLst/>
              <a:ahLst/>
              <a:cxnLst/>
              <a:rect l="l" t="t" r="r" b="b"/>
              <a:pathLst>
                <a:path w="2894" h="3144" extrusionOk="0">
                  <a:moveTo>
                    <a:pt x="893" y="1"/>
                  </a:moveTo>
                  <a:cubicBezTo>
                    <a:pt x="893" y="13"/>
                    <a:pt x="893" y="24"/>
                    <a:pt x="893" y="24"/>
                  </a:cubicBezTo>
                  <a:cubicBezTo>
                    <a:pt x="929" y="286"/>
                    <a:pt x="941" y="548"/>
                    <a:pt x="917" y="810"/>
                  </a:cubicBezTo>
                  <a:cubicBezTo>
                    <a:pt x="893" y="1072"/>
                    <a:pt x="858" y="1334"/>
                    <a:pt x="786" y="1584"/>
                  </a:cubicBezTo>
                  <a:lnTo>
                    <a:pt x="774" y="1584"/>
                  </a:lnTo>
                  <a:cubicBezTo>
                    <a:pt x="703" y="1584"/>
                    <a:pt x="631" y="1584"/>
                    <a:pt x="560" y="1596"/>
                  </a:cubicBezTo>
                  <a:cubicBezTo>
                    <a:pt x="489" y="1608"/>
                    <a:pt x="405" y="1632"/>
                    <a:pt x="346" y="1667"/>
                  </a:cubicBezTo>
                  <a:cubicBezTo>
                    <a:pt x="274" y="1703"/>
                    <a:pt x="215" y="1751"/>
                    <a:pt x="179" y="1810"/>
                  </a:cubicBezTo>
                  <a:cubicBezTo>
                    <a:pt x="60" y="1965"/>
                    <a:pt x="12" y="2144"/>
                    <a:pt x="0" y="2334"/>
                  </a:cubicBezTo>
                  <a:cubicBezTo>
                    <a:pt x="0" y="2429"/>
                    <a:pt x="0" y="2525"/>
                    <a:pt x="36" y="2608"/>
                  </a:cubicBezTo>
                  <a:lnTo>
                    <a:pt x="36" y="2584"/>
                  </a:lnTo>
                  <a:cubicBezTo>
                    <a:pt x="60" y="2620"/>
                    <a:pt x="72" y="2656"/>
                    <a:pt x="96" y="2691"/>
                  </a:cubicBezTo>
                  <a:cubicBezTo>
                    <a:pt x="119" y="2715"/>
                    <a:pt x="143" y="2751"/>
                    <a:pt x="167" y="2763"/>
                  </a:cubicBezTo>
                  <a:cubicBezTo>
                    <a:pt x="227" y="2810"/>
                    <a:pt x="298" y="2846"/>
                    <a:pt x="369" y="2858"/>
                  </a:cubicBezTo>
                  <a:cubicBezTo>
                    <a:pt x="405" y="2864"/>
                    <a:pt x="444" y="2867"/>
                    <a:pt x="483" y="2867"/>
                  </a:cubicBezTo>
                  <a:cubicBezTo>
                    <a:pt x="521" y="2867"/>
                    <a:pt x="560" y="2864"/>
                    <a:pt x="596" y="2858"/>
                  </a:cubicBezTo>
                  <a:cubicBezTo>
                    <a:pt x="822" y="2822"/>
                    <a:pt x="1036" y="2763"/>
                    <a:pt x="1251" y="2691"/>
                  </a:cubicBezTo>
                  <a:lnTo>
                    <a:pt x="1322" y="2656"/>
                  </a:lnTo>
                  <a:cubicBezTo>
                    <a:pt x="1322" y="2751"/>
                    <a:pt x="1334" y="2834"/>
                    <a:pt x="1346" y="2930"/>
                  </a:cubicBezTo>
                  <a:cubicBezTo>
                    <a:pt x="1358" y="3001"/>
                    <a:pt x="1370" y="3061"/>
                    <a:pt x="1381" y="3132"/>
                  </a:cubicBezTo>
                  <a:lnTo>
                    <a:pt x="1393" y="3132"/>
                  </a:lnTo>
                  <a:cubicBezTo>
                    <a:pt x="1393" y="3126"/>
                    <a:pt x="1396" y="3123"/>
                    <a:pt x="1401" y="3123"/>
                  </a:cubicBezTo>
                  <a:cubicBezTo>
                    <a:pt x="1405" y="3123"/>
                    <a:pt x="1411" y="3126"/>
                    <a:pt x="1417" y="3132"/>
                  </a:cubicBezTo>
                  <a:cubicBezTo>
                    <a:pt x="1417" y="3126"/>
                    <a:pt x="1420" y="3123"/>
                    <a:pt x="1425" y="3123"/>
                  </a:cubicBezTo>
                  <a:cubicBezTo>
                    <a:pt x="1429" y="3123"/>
                    <a:pt x="1435" y="3126"/>
                    <a:pt x="1441" y="3132"/>
                  </a:cubicBezTo>
                  <a:cubicBezTo>
                    <a:pt x="1441" y="3126"/>
                    <a:pt x="1444" y="3123"/>
                    <a:pt x="1448" y="3123"/>
                  </a:cubicBezTo>
                  <a:cubicBezTo>
                    <a:pt x="1453" y="3123"/>
                    <a:pt x="1459" y="3126"/>
                    <a:pt x="1465" y="3132"/>
                  </a:cubicBezTo>
                  <a:cubicBezTo>
                    <a:pt x="1465" y="3132"/>
                    <a:pt x="1477" y="3144"/>
                    <a:pt x="1477" y="3144"/>
                  </a:cubicBezTo>
                  <a:lnTo>
                    <a:pt x="1548" y="3108"/>
                  </a:lnTo>
                  <a:cubicBezTo>
                    <a:pt x="1596" y="3084"/>
                    <a:pt x="1643" y="3061"/>
                    <a:pt x="1691" y="3049"/>
                  </a:cubicBezTo>
                  <a:cubicBezTo>
                    <a:pt x="1739" y="3025"/>
                    <a:pt x="1786" y="3013"/>
                    <a:pt x="1834" y="3013"/>
                  </a:cubicBezTo>
                  <a:cubicBezTo>
                    <a:pt x="1868" y="3004"/>
                    <a:pt x="1907" y="2996"/>
                    <a:pt x="1944" y="2996"/>
                  </a:cubicBezTo>
                  <a:cubicBezTo>
                    <a:pt x="1960" y="2996"/>
                    <a:pt x="1975" y="2998"/>
                    <a:pt x="1989" y="3001"/>
                  </a:cubicBezTo>
                  <a:cubicBezTo>
                    <a:pt x="2036" y="3001"/>
                    <a:pt x="2084" y="3013"/>
                    <a:pt x="2132" y="3013"/>
                  </a:cubicBezTo>
                  <a:cubicBezTo>
                    <a:pt x="2227" y="3037"/>
                    <a:pt x="2322" y="3049"/>
                    <a:pt x="2417" y="3061"/>
                  </a:cubicBezTo>
                  <a:cubicBezTo>
                    <a:pt x="2429" y="3066"/>
                    <a:pt x="2444" y="3069"/>
                    <a:pt x="2459" y="3069"/>
                  </a:cubicBezTo>
                  <a:cubicBezTo>
                    <a:pt x="2474" y="3069"/>
                    <a:pt x="2489" y="3066"/>
                    <a:pt x="2501" y="3061"/>
                  </a:cubicBezTo>
                  <a:cubicBezTo>
                    <a:pt x="2524" y="3061"/>
                    <a:pt x="2548" y="3049"/>
                    <a:pt x="2572" y="3037"/>
                  </a:cubicBezTo>
                  <a:cubicBezTo>
                    <a:pt x="2584" y="3025"/>
                    <a:pt x="2608" y="3013"/>
                    <a:pt x="2620" y="3001"/>
                  </a:cubicBezTo>
                  <a:cubicBezTo>
                    <a:pt x="2644" y="2977"/>
                    <a:pt x="2667" y="2953"/>
                    <a:pt x="2679" y="2930"/>
                  </a:cubicBezTo>
                  <a:cubicBezTo>
                    <a:pt x="2703" y="2882"/>
                    <a:pt x="2727" y="2834"/>
                    <a:pt x="2739" y="2775"/>
                  </a:cubicBezTo>
                  <a:cubicBezTo>
                    <a:pt x="2775" y="2680"/>
                    <a:pt x="2786" y="2584"/>
                    <a:pt x="2798" y="2477"/>
                  </a:cubicBezTo>
                  <a:cubicBezTo>
                    <a:pt x="2810" y="2382"/>
                    <a:pt x="2822" y="2275"/>
                    <a:pt x="2822" y="2168"/>
                  </a:cubicBezTo>
                  <a:lnTo>
                    <a:pt x="2834" y="2048"/>
                  </a:lnTo>
                  <a:lnTo>
                    <a:pt x="2834" y="2001"/>
                  </a:lnTo>
                  <a:cubicBezTo>
                    <a:pt x="2834" y="1953"/>
                    <a:pt x="2846" y="1918"/>
                    <a:pt x="2846" y="1870"/>
                  </a:cubicBezTo>
                  <a:cubicBezTo>
                    <a:pt x="2870" y="1715"/>
                    <a:pt x="2882" y="1560"/>
                    <a:pt x="2882" y="1406"/>
                  </a:cubicBezTo>
                  <a:cubicBezTo>
                    <a:pt x="2894" y="1096"/>
                    <a:pt x="2894" y="786"/>
                    <a:pt x="2894" y="477"/>
                  </a:cubicBezTo>
                  <a:lnTo>
                    <a:pt x="2894" y="465"/>
                  </a:lnTo>
                  <a:cubicBezTo>
                    <a:pt x="2894" y="465"/>
                    <a:pt x="2882" y="453"/>
                    <a:pt x="2882" y="453"/>
                  </a:cubicBezTo>
                  <a:cubicBezTo>
                    <a:pt x="2882" y="453"/>
                    <a:pt x="2870" y="441"/>
                    <a:pt x="2870" y="441"/>
                  </a:cubicBezTo>
                  <a:cubicBezTo>
                    <a:pt x="2858" y="429"/>
                    <a:pt x="2858" y="429"/>
                    <a:pt x="2858" y="429"/>
                  </a:cubicBezTo>
                  <a:lnTo>
                    <a:pt x="2834" y="370"/>
                  </a:lnTo>
                  <a:cubicBezTo>
                    <a:pt x="2786" y="334"/>
                    <a:pt x="2727" y="310"/>
                    <a:pt x="2679" y="286"/>
                  </a:cubicBezTo>
                  <a:cubicBezTo>
                    <a:pt x="2584" y="239"/>
                    <a:pt x="2477" y="203"/>
                    <a:pt x="2382" y="167"/>
                  </a:cubicBezTo>
                  <a:cubicBezTo>
                    <a:pt x="2274" y="132"/>
                    <a:pt x="2167" y="108"/>
                    <a:pt x="2060" y="84"/>
                  </a:cubicBezTo>
                  <a:cubicBezTo>
                    <a:pt x="1679" y="24"/>
                    <a:pt x="1286" y="1"/>
                    <a:pt x="8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47;p59">
              <a:extLst>
                <a:ext uri="{FF2B5EF4-FFF2-40B4-BE49-F238E27FC236}">
                  <a16:creationId xmlns:a16="http://schemas.microsoft.com/office/drawing/2014/main" id="{9D1BD550-4422-E04A-E76F-9B0EFFA487EF}"/>
                </a:ext>
              </a:extLst>
            </p:cNvPr>
            <p:cNvSpPr/>
            <p:nvPr/>
          </p:nvSpPr>
          <p:spPr>
            <a:xfrm>
              <a:off x="2881623" y="4094227"/>
              <a:ext cx="1268" cy="98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48;p59">
              <a:extLst>
                <a:ext uri="{FF2B5EF4-FFF2-40B4-BE49-F238E27FC236}">
                  <a16:creationId xmlns:a16="http://schemas.microsoft.com/office/drawing/2014/main" id="{EA45ECD1-8EC1-9B26-1A4A-195F9FB8EABB}"/>
                </a:ext>
              </a:extLst>
            </p:cNvPr>
            <p:cNvSpPr/>
            <p:nvPr/>
          </p:nvSpPr>
          <p:spPr>
            <a:xfrm>
              <a:off x="2882793" y="4094227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49;p59">
              <a:extLst>
                <a:ext uri="{FF2B5EF4-FFF2-40B4-BE49-F238E27FC236}">
                  <a16:creationId xmlns:a16="http://schemas.microsoft.com/office/drawing/2014/main" id="{4DF0022E-AC7F-9654-E9BD-E25183E156D9}"/>
                </a:ext>
              </a:extLst>
            </p:cNvPr>
            <p:cNvSpPr/>
            <p:nvPr/>
          </p:nvSpPr>
          <p:spPr>
            <a:xfrm>
              <a:off x="2902489" y="4087206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250;p59">
              <a:extLst>
                <a:ext uri="{FF2B5EF4-FFF2-40B4-BE49-F238E27FC236}">
                  <a16:creationId xmlns:a16="http://schemas.microsoft.com/office/drawing/2014/main" id="{82E171B1-714C-E741-B021-787F1DCA728A}"/>
                </a:ext>
              </a:extLst>
            </p:cNvPr>
            <p:cNvSpPr/>
            <p:nvPr/>
          </p:nvSpPr>
          <p:spPr>
            <a:xfrm>
              <a:off x="2902489" y="4087206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51;p59">
              <a:extLst>
                <a:ext uri="{FF2B5EF4-FFF2-40B4-BE49-F238E27FC236}">
                  <a16:creationId xmlns:a16="http://schemas.microsoft.com/office/drawing/2014/main" id="{790F9207-231F-BEC1-5CB7-2639A2BFDBCE}"/>
                </a:ext>
              </a:extLst>
            </p:cNvPr>
            <p:cNvSpPr/>
            <p:nvPr/>
          </p:nvSpPr>
          <p:spPr>
            <a:xfrm>
              <a:off x="2931545" y="3836523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81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52;p59">
              <a:extLst>
                <a:ext uri="{FF2B5EF4-FFF2-40B4-BE49-F238E27FC236}">
                  <a16:creationId xmlns:a16="http://schemas.microsoft.com/office/drawing/2014/main" id="{718174B9-582D-20E0-3D61-37ECEC902FE5}"/>
                </a:ext>
              </a:extLst>
            </p:cNvPr>
            <p:cNvSpPr/>
            <p:nvPr/>
          </p:nvSpPr>
          <p:spPr>
            <a:xfrm>
              <a:off x="2780608" y="3828333"/>
              <a:ext cx="174241" cy="356478"/>
            </a:xfrm>
            <a:custGeom>
              <a:avLst/>
              <a:gdLst/>
              <a:ahLst/>
              <a:cxnLst/>
              <a:rect l="l" t="t" r="r" b="b"/>
              <a:pathLst>
                <a:path w="1787" h="3656" extrusionOk="0">
                  <a:moveTo>
                    <a:pt x="1453" y="1"/>
                  </a:moveTo>
                  <a:lnTo>
                    <a:pt x="1453" y="1"/>
                  </a:lnTo>
                  <a:cubicBezTo>
                    <a:pt x="1477" y="156"/>
                    <a:pt x="1501" y="298"/>
                    <a:pt x="1501" y="453"/>
                  </a:cubicBezTo>
                  <a:cubicBezTo>
                    <a:pt x="1513" y="691"/>
                    <a:pt x="1513" y="929"/>
                    <a:pt x="1489" y="1180"/>
                  </a:cubicBezTo>
                  <a:cubicBezTo>
                    <a:pt x="1465" y="1418"/>
                    <a:pt x="1429" y="1656"/>
                    <a:pt x="1382" y="1894"/>
                  </a:cubicBezTo>
                  <a:cubicBezTo>
                    <a:pt x="1334" y="2132"/>
                    <a:pt x="1275" y="2346"/>
                    <a:pt x="1203" y="2573"/>
                  </a:cubicBezTo>
                  <a:cubicBezTo>
                    <a:pt x="1215" y="2573"/>
                    <a:pt x="1215" y="2584"/>
                    <a:pt x="1203" y="2584"/>
                  </a:cubicBezTo>
                  <a:cubicBezTo>
                    <a:pt x="1203" y="2593"/>
                    <a:pt x="1197" y="2601"/>
                    <a:pt x="1189" y="2601"/>
                  </a:cubicBezTo>
                  <a:cubicBezTo>
                    <a:pt x="1186" y="2601"/>
                    <a:pt x="1183" y="2600"/>
                    <a:pt x="1179" y="2596"/>
                  </a:cubicBezTo>
                  <a:cubicBezTo>
                    <a:pt x="1144" y="2584"/>
                    <a:pt x="1096" y="2573"/>
                    <a:pt x="1060" y="2561"/>
                  </a:cubicBezTo>
                  <a:cubicBezTo>
                    <a:pt x="977" y="2525"/>
                    <a:pt x="882" y="2513"/>
                    <a:pt x="786" y="2513"/>
                  </a:cubicBezTo>
                  <a:cubicBezTo>
                    <a:pt x="758" y="2510"/>
                    <a:pt x="729" y="2508"/>
                    <a:pt x="700" y="2508"/>
                  </a:cubicBezTo>
                  <a:cubicBezTo>
                    <a:pt x="623" y="2508"/>
                    <a:pt x="547" y="2519"/>
                    <a:pt x="477" y="2537"/>
                  </a:cubicBezTo>
                  <a:lnTo>
                    <a:pt x="346" y="2573"/>
                  </a:lnTo>
                  <a:cubicBezTo>
                    <a:pt x="298" y="2584"/>
                    <a:pt x="251" y="2608"/>
                    <a:pt x="215" y="2620"/>
                  </a:cubicBezTo>
                  <a:cubicBezTo>
                    <a:pt x="179" y="2644"/>
                    <a:pt x="155" y="2656"/>
                    <a:pt x="132" y="2668"/>
                  </a:cubicBezTo>
                  <a:cubicBezTo>
                    <a:pt x="108" y="2692"/>
                    <a:pt x="72" y="2715"/>
                    <a:pt x="48" y="2739"/>
                  </a:cubicBezTo>
                  <a:cubicBezTo>
                    <a:pt x="36" y="2751"/>
                    <a:pt x="12" y="2775"/>
                    <a:pt x="1" y="2799"/>
                  </a:cubicBezTo>
                  <a:cubicBezTo>
                    <a:pt x="12" y="2870"/>
                    <a:pt x="36" y="2942"/>
                    <a:pt x="48" y="3001"/>
                  </a:cubicBezTo>
                  <a:cubicBezTo>
                    <a:pt x="72" y="3073"/>
                    <a:pt x="96" y="3144"/>
                    <a:pt x="132" y="3215"/>
                  </a:cubicBezTo>
                  <a:cubicBezTo>
                    <a:pt x="155" y="3287"/>
                    <a:pt x="191" y="3346"/>
                    <a:pt x="227" y="3418"/>
                  </a:cubicBezTo>
                  <a:lnTo>
                    <a:pt x="251" y="3418"/>
                  </a:lnTo>
                  <a:cubicBezTo>
                    <a:pt x="310" y="3537"/>
                    <a:pt x="417" y="3608"/>
                    <a:pt x="548" y="3644"/>
                  </a:cubicBezTo>
                  <a:cubicBezTo>
                    <a:pt x="580" y="3652"/>
                    <a:pt x="613" y="3656"/>
                    <a:pt x="644" y="3656"/>
                  </a:cubicBezTo>
                  <a:cubicBezTo>
                    <a:pt x="754" y="3656"/>
                    <a:pt x="858" y="3611"/>
                    <a:pt x="941" y="3537"/>
                  </a:cubicBezTo>
                  <a:cubicBezTo>
                    <a:pt x="1108" y="3406"/>
                    <a:pt x="1239" y="3251"/>
                    <a:pt x="1322" y="3061"/>
                  </a:cubicBezTo>
                  <a:cubicBezTo>
                    <a:pt x="1441" y="2858"/>
                    <a:pt x="1525" y="2644"/>
                    <a:pt x="1584" y="2418"/>
                  </a:cubicBezTo>
                  <a:cubicBezTo>
                    <a:pt x="1644" y="2192"/>
                    <a:pt x="1703" y="1953"/>
                    <a:pt x="1727" y="1703"/>
                  </a:cubicBezTo>
                  <a:cubicBezTo>
                    <a:pt x="1763" y="1477"/>
                    <a:pt x="1787" y="1251"/>
                    <a:pt x="1787" y="1013"/>
                  </a:cubicBezTo>
                  <a:lnTo>
                    <a:pt x="1787" y="715"/>
                  </a:lnTo>
                  <a:cubicBezTo>
                    <a:pt x="1787" y="608"/>
                    <a:pt x="1775" y="501"/>
                    <a:pt x="1739" y="394"/>
                  </a:cubicBezTo>
                  <a:cubicBezTo>
                    <a:pt x="1727" y="346"/>
                    <a:pt x="1715" y="310"/>
                    <a:pt x="1703" y="263"/>
                  </a:cubicBezTo>
                  <a:cubicBezTo>
                    <a:pt x="1691" y="251"/>
                    <a:pt x="1691" y="239"/>
                    <a:pt x="1679" y="227"/>
                  </a:cubicBezTo>
                  <a:cubicBezTo>
                    <a:pt x="1667" y="215"/>
                    <a:pt x="1656" y="191"/>
                    <a:pt x="1656" y="179"/>
                  </a:cubicBezTo>
                  <a:cubicBezTo>
                    <a:pt x="1632" y="156"/>
                    <a:pt x="1596" y="120"/>
                    <a:pt x="1560" y="72"/>
                  </a:cubicBezTo>
                  <a:lnTo>
                    <a:pt x="1489" y="25"/>
                  </a:lnTo>
                  <a:lnTo>
                    <a:pt x="14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253;p59">
              <a:extLst>
                <a:ext uri="{FF2B5EF4-FFF2-40B4-BE49-F238E27FC236}">
                  <a16:creationId xmlns:a16="http://schemas.microsoft.com/office/drawing/2014/main" id="{DD4650AD-A568-3779-73B2-F1E2F8AD3388}"/>
                </a:ext>
              </a:extLst>
            </p:cNvPr>
            <p:cNvSpPr/>
            <p:nvPr/>
          </p:nvSpPr>
          <p:spPr>
            <a:xfrm>
              <a:off x="2763154" y="4027924"/>
              <a:ext cx="51970" cy="45242"/>
            </a:xfrm>
            <a:custGeom>
              <a:avLst/>
              <a:gdLst/>
              <a:ahLst/>
              <a:cxnLst/>
              <a:rect l="l" t="t" r="r" b="b"/>
              <a:pathLst>
                <a:path w="533" h="464" extrusionOk="0">
                  <a:moveTo>
                    <a:pt x="385" y="1"/>
                  </a:moveTo>
                  <a:cubicBezTo>
                    <a:pt x="369" y="1"/>
                    <a:pt x="352" y="5"/>
                    <a:pt x="334" y="14"/>
                  </a:cubicBezTo>
                  <a:cubicBezTo>
                    <a:pt x="275" y="49"/>
                    <a:pt x="215" y="97"/>
                    <a:pt x="168" y="145"/>
                  </a:cubicBezTo>
                  <a:cubicBezTo>
                    <a:pt x="108" y="192"/>
                    <a:pt x="61" y="252"/>
                    <a:pt x="13" y="311"/>
                  </a:cubicBezTo>
                  <a:cubicBezTo>
                    <a:pt x="1" y="335"/>
                    <a:pt x="1" y="359"/>
                    <a:pt x="13" y="383"/>
                  </a:cubicBezTo>
                  <a:lnTo>
                    <a:pt x="13" y="395"/>
                  </a:lnTo>
                  <a:cubicBezTo>
                    <a:pt x="13" y="406"/>
                    <a:pt x="13" y="406"/>
                    <a:pt x="25" y="418"/>
                  </a:cubicBezTo>
                  <a:cubicBezTo>
                    <a:pt x="37" y="430"/>
                    <a:pt x="49" y="442"/>
                    <a:pt x="61" y="454"/>
                  </a:cubicBezTo>
                  <a:cubicBezTo>
                    <a:pt x="72" y="460"/>
                    <a:pt x="84" y="463"/>
                    <a:pt x="96" y="463"/>
                  </a:cubicBezTo>
                  <a:cubicBezTo>
                    <a:pt x="108" y="463"/>
                    <a:pt x="120" y="460"/>
                    <a:pt x="132" y="454"/>
                  </a:cubicBezTo>
                  <a:cubicBezTo>
                    <a:pt x="156" y="454"/>
                    <a:pt x="180" y="430"/>
                    <a:pt x="191" y="418"/>
                  </a:cubicBezTo>
                  <a:cubicBezTo>
                    <a:pt x="227" y="359"/>
                    <a:pt x="287" y="299"/>
                    <a:pt x="334" y="252"/>
                  </a:cubicBezTo>
                  <a:cubicBezTo>
                    <a:pt x="370" y="228"/>
                    <a:pt x="406" y="204"/>
                    <a:pt x="442" y="180"/>
                  </a:cubicBezTo>
                  <a:cubicBezTo>
                    <a:pt x="533" y="130"/>
                    <a:pt x="47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254;p59">
              <a:extLst>
                <a:ext uri="{FF2B5EF4-FFF2-40B4-BE49-F238E27FC236}">
                  <a16:creationId xmlns:a16="http://schemas.microsoft.com/office/drawing/2014/main" id="{BED48D6B-23A7-99AF-1EE2-AEA8C799E04A}"/>
                </a:ext>
              </a:extLst>
            </p:cNvPr>
            <p:cNvSpPr/>
            <p:nvPr/>
          </p:nvSpPr>
          <p:spPr>
            <a:xfrm>
              <a:off x="2766665" y="4048887"/>
              <a:ext cx="59283" cy="45730"/>
            </a:xfrm>
            <a:custGeom>
              <a:avLst/>
              <a:gdLst/>
              <a:ahLst/>
              <a:cxnLst/>
              <a:rect l="l" t="t" r="r" b="b"/>
              <a:pathLst>
                <a:path w="608" h="469" extrusionOk="0">
                  <a:moveTo>
                    <a:pt x="525" y="1"/>
                  </a:moveTo>
                  <a:cubicBezTo>
                    <a:pt x="501" y="1"/>
                    <a:pt x="465" y="1"/>
                    <a:pt x="453" y="13"/>
                  </a:cubicBezTo>
                  <a:cubicBezTo>
                    <a:pt x="286" y="84"/>
                    <a:pt x="155" y="191"/>
                    <a:pt x="36" y="311"/>
                  </a:cubicBezTo>
                  <a:lnTo>
                    <a:pt x="36" y="299"/>
                  </a:lnTo>
                  <a:cubicBezTo>
                    <a:pt x="1" y="334"/>
                    <a:pt x="1" y="382"/>
                    <a:pt x="25" y="430"/>
                  </a:cubicBezTo>
                  <a:lnTo>
                    <a:pt x="36" y="442"/>
                  </a:lnTo>
                  <a:cubicBezTo>
                    <a:pt x="54" y="459"/>
                    <a:pt x="78" y="468"/>
                    <a:pt x="102" y="468"/>
                  </a:cubicBezTo>
                  <a:cubicBezTo>
                    <a:pt x="126" y="468"/>
                    <a:pt x="150" y="459"/>
                    <a:pt x="167" y="442"/>
                  </a:cubicBezTo>
                  <a:cubicBezTo>
                    <a:pt x="203" y="406"/>
                    <a:pt x="239" y="370"/>
                    <a:pt x="275" y="346"/>
                  </a:cubicBezTo>
                  <a:cubicBezTo>
                    <a:pt x="358" y="275"/>
                    <a:pt x="453" y="227"/>
                    <a:pt x="548" y="180"/>
                  </a:cubicBezTo>
                  <a:cubicBezTo>
                    <a:pt x="596" y="156"/>
                    <a:pt x="608" y="96"/>
                    <a:pt x="584" y="49"/>
                  </a:cubicBezTo>
                  <a:cubicBezTo>
                    <a:pt x="572" y="25"/>
                    <a:pt x="548" y="13"/>
                    <a:pt x="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255;p59">
              <a:extLst>
                <a:ext uri="{FF2B5EF4-FFF2-40B4-BE49-F238E27FC236}">
                  <a16:creationId xmlns:a16="http://schemas.microsoft.com/office/drawing/2014/main" id="{36964FD4-6D2D-980E-84CE-ECDB733CAF30}"/>
                </a:ext>
              </a:extLst>
            </p:cNvPr>
            <p:cNvSpPr/>
            <p:nvPr/>
          </p:nvSpPr>
          <p:spPr>
            <a:xfrm>
              <a:off x="2772515" y="3849881"/>
              <a:ext cx="117396" cy="97993"/>
            </a:xfrm>
            <a:custGeom>
              <a:avLst/>
              <a:gdLst/>
              <a:ahLst/>
              <a:cxnLst/>
              <a:rect l="l" t="t" r="r" b="b"/>
              <a:pathLst>
                <a:path w="1204" h="1005" extrusionOk="0">
                  <a:moveTo>
                    <a:pt x="641" y="1"/>
                  </a:moveTo>
                  <a:cubicBezTo>
                    <a:pt x="599" y="1"/>
                    <a:pt x="555" y="6"/>
                    <a:pt x="512" y="18"/>
                  </a:cubicBezTo>
                  <a:cubicBezTo>
                    <a:pt x="84" y="125"/>
                    <a:pt x="0" y="708"/>
                    <a:pt x="381" y="935"/>
                  </a:cubicBezTo>
                  <a:cubicBezTo>
                    <a:pt x="463" y="983"/>
                    <a:pt x="548" y="1005"/>
                    <a:pt x="631" y="1005"/>
                  </a:cubicBezTo>
                  <a:cubicBezTo>
                    <a:pt x="935" y="1005"/>
                    <a:pt x="1204" y="712"/>
                    <a:pt x="1119" y="375"/>
                  </a:cubicBezTo>
                  <a:cubicBezTo>
                    <a:pt x="1060" y="146"/>
                    <a:pt x="859" y="1"/>
                    <a:pt x="6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256;p59">
              <a:extLst>
                <a:ext uri="{FF2B5EF4-FFF2-40B4-BE49-F238E27FC236}">
                  <a16:creationId xmlns:a16="http://schemas.microsoft.com/office/drawing/2014/main" id="{1FD7756C-4C4A-9FB5-5A01-DE48BCC69D6D}"/>
                </a:ext>
              </a:extLst>
            </p:cNvPr>
            <p:cNvSpPr/>
            <p:nvPr/>
          </p:nvSpPr>
          <p:spPr>
            <a:xfrm>
              <a:off x="1042875" y="1529868"/>
              <a:ext cx="247175" cy="205833"/>
            </a:xfrm>
            <a:custGeom>
              <a:avLst/>
              <a:gdLst/>
              <a:ahLst/>
              <a:cxnLst/>
              <a:rect l="l" t="t" r="r" b="b"/>
              <a:pathLst>
                <a:path w="2535" h="2111" extrusionOk="0">
                  <a:moveTo>
                    <a:pt x="1144" y="1"/>
                  </a:moveTo>
                  <a:cubicBezTo>
                    <a:pt x="625" y="1"/>
                    <a:pt x="182" y="383"/>
                    <a:pt x="106" y="904"/>
                  </a:cubicBezTo>
                  <a:cubicBezTo>
                    <a:pt x="1" y="1588"/>
                    <a:pt x="547" y="2110"/>
                    <a:pt x="1142" y="2110"/>
                  </a:cubicBezTo>
                  <a:cubicBezTo>
                    <a:pt x="1356" y="2110"/>
                    <a:pt x="1575" y="2043"/>
                    <a:pt x="1773" y="1893"/>
                  </a:cubicBezTo>
                  <a:cubicBezTo>
                    <a:pt x="2535" y="1333"/>
                    <a:pt x="2225" y="142"/>
                    <a:pt x="1297" y="11"/>
                  </a:cubicBezTo>
                  <a:cubicBezTo>
                    <a:pt x="1245" y="4"/>
                    <a:pt x="1195" y="1"/>
                    <a:pt x="1144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257;p59">
              <a:extLst>
                <a:ext uri="{FF2B5EF4-FFF2-40B4-BE49-F238E27FC236}">
                  <a16:creationId xmlns:a16="http://schemas.microsoft.com/office/drawing/2014/main" id="{FB9E5D44-0E6F-0E41-31CF-0AEA56991B2B}"/>
                </a:ext>
              </a:extLst>
            </p:cNvPr>
            <p:cNvSpPr/>
            <p:nvPr/>
          </p:nvSpPr>
          <p:spPr>
            <a:xfrm>
              <a:off x="1646528" y="1524017"/>
              <a:ext cx="246103" cy="206321"/>
            </a:xfrm>
            <a:custGeom>
              <a:avLst/>
              <a:gdLst/>
              <a:ahLst/>
              <a:cxnLst/>
              <a:rect l="l" t="t" r="r" b="b"/>
              <a:pathLst>
                <a:path w="2524" h="2116" extrusionOk="0">
                  <a:moveTo>
                    <a:pt x="1145" y="1"/>
                  </a:moveTo>
                  <a:cubicBezTo>
                    <a:pt x="625" y="1"/>
                    <a:pt x="182" y="384"/>
                    <a:pt x="106" y="905"/>
                  </a:cubicBezTo>
                  <a:cubicBezTo>
                    <a:pt x="1" y="1592"/>
                    <a:pt x="553" y="2116"/>
                    <a:pt x="1151" y="2116"/>
                  </a:cubicBezTo>
                  <a:cubicBezTo>
                    <a:pt x="1361" y="2116"/>
                    <a:pt x="1578" y="2051"/>
                    <a:pt x="1773" y="1905"/>
                  </a:cubicBezTo>
                  <a:cubicBezTo>
                    <a:pt x="2523" y="1333"/>
                    <a:pt x="2226" y="143"/>
                    <a:pt x="1297" y="12"/>
                  </a:cubicBezTo>
                  <a:cubicBezTo>
                    <a:pt x="1246" y="5"/>
                    <a:pt x="1195" y="1"/>
                    <a:pt x="114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258;p59">
              <a:extLst>
                <a:ext uri="{FF2B5EF4-FFF2-40B4-BE49-F238E27FC236}">
                  <a16:creationId xmlns:a16="http://schemas.microsoft.com/office/drawing/2014/main" id="{D25E1FFA-338C-BB0D-7CC9-0D9F4F368F86}"/>
                </a:ext>
              </a:extLst>
            </p:cNvPr>
            <p:cNvSpPr/>
            <p:nvPr/>
          </p:nvSpPr>
          <p:spPr>
            <a:xfrm>
              <a:off x="1173922" y="1346170"/>
              <a:ext cx="92922" cy="126952"/>
            </a:xfrm>
            <a:custGeom>
              <a:avLst/>
              <a:gdLst/>
              <a:ahLst/>
              <a:cxnLst/>
              <a:rect l="l" t="t" r="r" b="b"/>
              <a:pathLst>
                <a:path w="953" h="1302" extrusionOk="0">
                  <a:moveTo>
                    <a:pt x="507" y="1"/>
                  </a:moveTo>
                  <a:cubicBezTo>
                    <a:pt x="280" y="1"/>
                    <a:pt x="70" y="267"/>
                    <a:pt x="36" y="610"/>
                  </a:cubicBezTo>
                  <a:cubicBezTo>
                    <a:pt x="0" y="979"/>
                    <a:pt x="179" y="1276"/>
                    <a:pt x="417" y="1300"/>
                  </a:cubicBezTo>
                  <a:cubicBezTo>
                    <a:pt x="427" y="1301"/>
                    <a:pt x="437" y="1302"/>
                    <a:pt x="447" y="1302"/>
                  </a:cubicBezTo>
                  <a:cubicBezTo>
                    <a:pt x="684" y="1302"/>
                    <a:pt x="883" y="1036"/>
                    <a:pt x="917" y="693"/>
                  </a:cubicBezTo>
                  <a:cubicBezTo>
                    <a:pt x="953" y="336"/>
                    <a:pt x="774" y="26"/>
                    <a:pt x="536" y="2"/>
                  </a:cubicBezTo>
                  <a:cubicBezTo>
                    <a:pt x="526" y="1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259;p59">
              <a:extLst>
                <a:ext uri="{FF2B5EF4-FFF2-40B4-BE49-F238E27FC236}">
                  <a16:creationId xmlns:a16="http://schemas.microsoft.com/office/drawing/2014/main" id="{D20A1643-A229-0BAD-AF55-AC0F04CAB079}"/>
                </a:ext>
              </a:extLst>
            </p:cNvPr>
            <p:cNvSpPr/>
            <p:nvPr/>
          </p:nvSpPr>
          <p:spPr>
            <a:xfrm>
              <a:off x="1655694" y="1357773"/>
              <a:ext cx="91752" cy="126952"/>
            </a:xfrm>
            <a:custGeom>
              <a:avLst/>
              <a:gdLst/>
              <a:ahLst/>
              <a:cxnLst/>
              <a:rect l="l" t="t" r="r" b="b"/>
              <a:pathLst>
                <a:path w="941" h="1302" extrusionOk="0">
                  <a:moveTo>
                    <a:pt x="495" y="1"/>
                  </a:moveTo>
                  <a:cubicBezTo>
                    <a:pt x="268" y="1"/>
                    <a:pt x="58" y="267"/>
                    <a:pt x="24" y="621"/>
                  </a:cubicBezTo>
                  <a:cubicBezTo>
                    <a:pt x="0" y="979"/>
                    <a:pt x="167" y="1288"/>
                    <a:pt x="405" y="1300"/>
                  </a:cubicBezTo>
                  <a:cubicBezTo>
                    <a:pt x="415" y="1301"/>
                    <a:pt x="425" y="1302"/>
                    <a:pt x="436" y="1302"/>
                  </a:cubicBezTo>
                  <a:cubicBezTo>
                    <a:pt x="673" y="1302"/>
                    <a:pt x="882" y="1036"/>
                    <a:pt x="905" y="693"/>
                  </a:cubicBezTo>
                  <a:cubicBezTo>
                    <a:pt x="941" y="336"/>
                    <a:pt x="774" y="26"/>
                    <a:pt x="524" y="2"/>
                  </a:cubicBezTo>
                  <a:cubicBezTo>
                    <a:pt x="515" y="1"/>
                    <a:pt x="505" y="1"/>
                    <a:pt x="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1260;p59">
              <a:extLst>
                <a:ext uri="{FF2B5EF4-FFF2-40B4-BE49-F238E27FC236}">
                  <a16:creationId xmlns:a16="http://schemas.microsoft.com/office/drawing/2014/main" id="{18D316AE-514F-17F3-1BD3-4B0A3E99C5B0}"/>
                </a:ext>
              </a:extLst>
            </p:cNvPr>
            <p:cNvGrpSpPr/>
            <p:nvPr/>
          </p:nvGrpSpPr>
          <p:grpSpPr>
            <a:xfrm>
              <a:off x="1597581" y="2387253"/>
              <a:ext cx="933766" cy="962519"/>
              <a:chOff x="4107582" y="3160974"/>
              <a:chExt cx="191436" cy="197334"/>
            </a:xfrm>
          </p:grpSpPr>
          <p:sp>
            <p:nvSpPr>
              <p:cNvPr id="125" name="Google Shape;1261;p59">
                <a:extLst>
                  <a:ext uri="{FF2B5EF4-FFF2-40B4-BE49-F238E27FC236}">
                    <a16:creationId xmlns:a16="http://schemas.microsoft.com/office/drawing/2014/main" id="{54F72EE9-FC27-0A5B-11D0-54E429FD8557}"/>
                  </a:ext>
                </a:extLst>
              </p:cNvPr>
              <p:cNvSpPr/>
              <p:nvPr/>
            </p:nvSpPr>
            <p:spPr>
              <a:xfrm rot="-1772535">
                <a:off x="4135759" y="3183188"/>
                <a:ext cx="129222" cy="148364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8859" extrusionOk="0">
                    <a:moveTo>
                      <a:pt x="5532" y="0"/>
                    </a:moveTo>
                    <a:cubicBezTo>
                      <a:pt x="5451" y="0"/>
                      <a:pt x="5368" y="10"/>
                      <a:pt x="5286" y="30"/>
                    </a:cubicBezTo>
                    <a:lnTo>
                      <a:pt x="5275" y="30"/>
                    </a:lnTo>
                    <a:lnTo>
                      <a:pt x="786" y="887"/>
                    </a:lnTo>
                    <a:cubicBezTo>
                      <a:pt x="524" y="947"/>
                      <a:pt x="298" y="1113"/>
                      <a:pt x="167" y="1351"/>
                    </a:cubicBezTo>
                    <a:cubicBezTo>
                      <a:pt x="36" y="1578"/>
                      <a:pt x="0" y="1852"/>
                      <a:pt x="60" y="2102"/>
                    </a:cubicBezTo>
                    <a:lnTo>
                      <a:pt x="1215" y="8102"/>
                    </a:lnTo>
                    <a:cubicBezTo>
                      <a:pt x="1226" y="8186"/>
                      <a:pt x="1262" y="8269"/>
                      <a:pt x="1298" y="8340"/>
                    </a:cubicBezTo>
                    <a:cubicBezTo>
                      <a:pt x="1482" y="8670"/>
                      <a:pt x="1825" y="8858"/>
                      <a:pt x="2184" y="8858"/>
                    </a:cubicBezTo>
                    <a:cubicBezTo>
                      <a:pt x="2265" y="8858"/>
                      <a:pt x="2348" y="8848"/>
                      <a:pt x="2429" y="8829"/>
                    </a:cubicBezTo>
                    <a:lnTo>
                      <a:pt x="3191" y="8686"/>
                    </a:lnTo>
                    <a:lnTo>
                      <a:pt x="6930" y="7959"/>
                    </a:lnTo>
                    <a:cubicBezTo>
                      <a:pt x="7191" y="7900"/>
                      <a:pt x="7418" y="7721"/>
                      <a:pt x="7549" y="7495"/>
                    </a:cubicBezTo>
                    <a:cubicBezTo>
                      <a:pt x="7680" y="7257"/>
                      <a:pt x="7715" y="6995"/>
                      <a:pt x="7656" y="6745"/>
                    </a:cubicBezTo>
                    <a:lnTo>
                      <a:pt x="7322" y="4983"/>
                    </a:lnTo>
                    <a:lnTo>
                      <a:pt x="6799" y="2292"/>
                    </a:lnTo>
                    <a:lnTo>
                      <a:pt x="6632" y="1399"/>
                    </a:lnTo>
                    <a:lnTo>
                      <a:pt x="6513" y="732"/>
                    </a:lnTo>
                    <a:cubicBezTo>
                      <a:pt x="6489" y="649"/>
                      <a:pt x="6465" y="566"/>
                      <a:pt x="6418" y="494"/>
                    </a:cubicBezTo>
                    <a:lnTo>
                      <a:pt x="6418" y="506"/>
                    </a:lnTo>
                    <a:cubicBezTo>
                      <a:pt x="6233" y="186"/>
                      <a:pt x="5891" y="0"/>
                      <a:pt x="55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2;p59">
                <a:extLst>
                  <a:ext uri="{FF2B5EF4-FFF2-40B4-BE49-F238E27FC236}">
                    <a16:creationId xmlns:a16="http://schemas.microsoft.com/office/drawing/2014/main" id="{71F669EE-C5B9-3591-6C0F-AD04AB80F314}"/>
                  </a:ext>
                </a:extLst>
              </p:cNvPr>
              <p:cNvSpPr/>
              <p:nvPr/>
            </p:nvSpPr>
            <p:spPr>
              <a:xfrm rot="-1772535">
                <a:off x="4138486" y="3187246"/>
                <a:ext cx="128033" cy="146991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777" extrusionOk="0">
                    <a:moveTo>
                      <a:pt x="5535" y="0"/>
                    </a:moveTo>
                    <a:cubicBezTo>
                      <a:pt x="5448" y="0"/>
                      <a:pt x="5360" y="12"/>
                      <a:pt x="5275" y="37"/>
                    </a:cubicBezTo>
                    <a:lnTo>
                      <a:pt x="5263" y="37"/>
                    </a:lnTo>
                    <a:lnTo>
                      <a:pt x="798" y="918"/>
                    </a:lnTo>
                    <a:cubicBezTo>
                      <a:pt x="536" y="977"/>
                      <a:pt x="310" y="1144"/>
                      <a:pt x="179" y="1382"/>
                    </a:cubicBezTo>
                    <a:cubicBezTo>
                      <a:pt x="48" y="1608"/>
                      <a:pt x="1" y="1870"/>
                      <a:pt x="60" y="2132"/>
                    </a:cubicBezTo>
                    <a:lnTo>
                      <a:pt x="1168" y="8038"/>
                    </a:lnTo>
                    <a:cubicBezTo>
                      <a:pt x="1179" y="8121"/>
                      <a:pt x="1215" y="8204"/>
                      <a:pt x="1251" y="8276"/>
                    </a:cubicBezTo>
                    <a:cubicBezTo>
                      <a:pt x="1346" y="8431"/>
                      <a:pt x="1477" y="8562"/>
                      <a:pt x="1632" y="8645"/>
                    </a:cubicBezTo>
                    <a:cubicBezTo>
                      <a:pt x="1781" y="8731"/>
                      <a:pt x="1946" y="8776"/>
                      <a:pt x="2113" y="8776"/>
                    </a:cubicBezTo>
                    <a:cubicBezTo>
                      <a:pt x="2199" y="8776"/>
                      <a:pt x="2285" y="8764"/>
                      <a:pt x="2370" y="8740"/>
                    </a:cubicBezTo>
                    <a:lnTo>
                      <a:pt x="3132" y="8597"/>
                    </a:lnTo>
                    <a:lnTo>
                      <a:pt x="6859" y="7859"/>
                    </a:lnTo>
                    <a:cubicBezTo>
                      <a:pt x="7121" y="7800"/>
                      <a:pt x="7347" y="7621"/>
                      <a:pt x="7478" y="7395"/>
                    </a:cubicBezTo>
                    <a:cubicBezTo>
                      <a:pt x="7609" y="7168"/>
                      <a:pt x="7645" y="6895"/>
                      <a:pt x="7585" y="6645"/>
                    </a:cubicBezTo>
                    <a:lnTo>
                      <a:pt x="7264" y="4906"/>
                    </a:lnTo>
                    <a:lnTo>
                      <a:pt x="6775" y="2263"/>
                    </a:lnTo>
                    <a:lnTo>
                      <a:pt x="6609" y="1382"/>
                    </a:lnTo>
                    <a:lnTo>
                      <a:pt x="6490" y="739"/>
                    </a:lnTo>
                    <a:cubicBezTo>
                      <a:pt x="6478" y="656"/>
                      <a:pt x="6442" y="572"/>
                      <a:pt x="6406" y="501"/>
                    </a:cubicBezTo>
                    <a:lnTo>
                      <a:pt x="6394" y="501"/>
                    </a:lnTo>
                    <a:cubicBezTo>
                      <a:pt x="6311" y="346"/>
                      <a:pt x="6180" y="215"/>
                      <a:pt x="6025" y="132"/>
                    </a:cubicBezTo>
                    <a:cubicBezTo>
                      <a:pt x="5876" y="45"/>
                      <a:pt x="5706" y="0"/>
                      <a:pt x="55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63;p59">
                <a:extLst>
                  <a:ext uri="{FF2B5EF4-FFF2-40B4-BE49-F238E27FC236}">
                    <a16:creationId xmlns:a16="http://schemas.microsoft.com/office/drawing/2014/main" id="{80418465-C215-E550-6523-D87BF369449D}"/>
                  </a:ext>
                </a:extLst>
              </p:cNvPr>
              <p:cNvSpPr/>
              <p:nvPr/>
            </p:nvSpPr>
            <p:spPr>
              <a:xfrm rot="-1772535">
                <a:off x="4145328" y="3188609"/>
                <a:ext cx="126241" cy="144629"/>
              </a:xfrm>
              <a:custGeom>
                <a:avLst/>
                <a:gdLst/>
                <a:ahLst/>
                <a:cxnLst/>
                <a:rect l="l" t="t" r="r" b="b"/>
                <a:pathLst>
                  <a:path w="7538" h="8636" extrusionOk="0">
                    <a:moveTo>
                      <a:pt x="5527" y="0"/>
                    </a:moveTo>
                    <a:cubicBezTo>
                      <a:pt x="5439" y="0"/>
                      <a:pt x="5351" y="11"/>
                      <a:pt x="5263" y="32"/>
                    </a:cubicBezTo>
                    <a:lnTo>
                      <a:pt x="799" y="948"/>
                    </a:lnTo>
                    <a:cubicBezTo>
                      <a:pt x="537" y="1020"/>
                      <a:pt x="310" y="1187"/>
                      <a:pt x="168" y="1413"/>
                    </a:cubicBezTo>
                    <a:cubicBezTo>
                      <a:pt x="37" y="1639"/>
                      <a:pt x="1" y="1889"/>
                      <a:pt x="60" y="2139"/>
                    </a:cubicBezTo>
                    <a:lnTo>
                      <a:pt x="1084" y="7926"/>
                    </a:lnTo>
                    <a:cubicBezTo>
                      <a:pt x="1096" y="8009"/>
                      <a:pt x="1120" y="8080"/>
                      <a:pt x="1168" y="8152"/>
                    </a:cubicBezTo>
                    <a:cubicBezTo>
                      <a:pt x="1251" y="8307"/>
                      <a:pt x="1382" y="8426"/>
                      <a:pt x="1537" y="8521"/>
                    </a:cubicBezTo>
                    <a:cubicBezTo>
                      <a:pt x="1684" y="8598"/>
                      <a:pt x="1847" y="8636"/>
                      <a:pt x="2011" y="8636"/>
                    </a:cubicBezTo>
                    <a:cubicBezTo>
                      <a:pt x="2099" y="8636"/>
                      <a:pt x="2188" y="8625"/>
                      <a:pt x="2275" y="8604"/>
                    </a:cubicBezTo>
                    <a:lnTo>
                      <a:pt x="6740" y="7687"/>
                    </a:lnTo>
                    <a:cubicBezTo>
                      <a:pt x="7002" y="7616"/>
                      <a:pt x="7228" y="7449"/>
                      <a:pt x="7371" y="7223"/>
                    </a:cubicBezTo>
                    <a:cubicBezTo>
                      <a:pt x="7490" y="6997"/>
                      <a:pt x="7538" y="6747"/>
                      <a:pt x="7478" y="6497"/>
                    </a:cubicBezTo>
                    <a:cubicBezTo>
                      <a:pt x="7228" y="5056"/>
                      <a:pt x="6978" y="3627"/>
                      <a:pt x="6716" y="2199"/>
                    </a:cubicBezTo>
                    <a:lnTo>
                      <a:pt x="6573" y="1341"/>
                    </a:lnTo>
                    <a:lnTo>
                      <a:pt x="6454" y="710"/>
                    </a:lnTo>
                    <a:cubicBezTo>
                      <a:pt x="6442" y="627"/>
                      <a:pt x="6418" y="544"/>
                      <a:pt x="6371" y="484"/>
                    </a:cubicBezTo>
                    <a:lnTo>
                      <a:pt x="6371" y="472"/>
                    </a:lnTo>
                    <a:cubicBezTo>
                      <a:pt x="6275" y="329"/>
                      <a:pt x="6156" y="198"/>
                      <a:pt x="6002" y="115"/>
                    </a:cubicBezTo>
                    <a:cubicBezTo>
                      <a:pt x="5854" y="37"/>
                      <a:pt x="5692" y="0"/>
                      <a:pt x="55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64;p59">
                <a:extLst>
                  <a:ext uri="{FF2B5EF4-FFF2-40B4-BE49-F238E27FC236}">
                    <a16:creationId xmlns:a16="http://schemas.microsoft.com/office/drawing/2014/main" id="{7769547C-3672-CFAC-664C-2A8EBA545002}"/>
                  </a:ext>
                </a:extLst>
              </p:cNvPr>
              <p:cNvSpPr/>
              <p:nvPr/>
            </p:nvSpPr>
            <p:spPr>
              <a:xfrm rot="-1772535">
                <a:off x="4147273" y="3221628"/>
                <a:ext cx="41081" cy="135351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8082" extrusionOk="0">
                    <a:moveTo>
                      <a:pt x="905" y="1"/>
                    </a:moveTo>
                    <a:lnTo>
                      <a:pt x="786" y="12"/>
                    </a:lnTo>
                    <a:cubicBezTo>
                      <a:pt x="524" y="84"/>
                      <a:pt x="298" y="251"/>
                      <a:pt x="167" y="489"/>
                    </a:cubicBezTo>
                    <a:cubicBezTo>
                      <a:pt x="36" y="715"/>
                      <a:pt x="0" y="989"/>
                      <a:pt x="72" y="1251"/>
                    </a:cubicBezTo>
                    <a:lnTo>
                      <a:pt x="1262" y="7311"/>
                    </a:lnTo>
                    <a:cubicBezTo>
                      <a:pt x="1274" y="7394"/>
                      <a:pt x="1310" y="7478"/>
                      <a:pt x="1357" y="7561"/>
                    </a:cubicBezTo>
                    <a:cubicBezTo>
                      <a:pt x="1441" y="7716"/>
                      <a:pt x="1572" y="7847"/>
                      <a:pt x="1738" y="7942"/>
                    </a:cubicBezTo>
                    <a:cubicBezTo>
                      <a:pt x="1893" y="8036"/>
                      <a:pt x="2065" y="8081"/>
                      <a:pt x="2243" y="8081"/>
                    </a:cubicBezTo>
                    <a:cubicBezTo>
                      <a:pt x="2313" y="8081"/>
                      <a:pt x="2383" y="8074"/>
                      <a:pt x="2453" y="8061"/>
                    </a:cubicBezTo>
                    <a:cubicBezTo>
                      <a:pt x="2203" y="6751"/>
                      <a:pt x="1953" y="5454"/>
                      <a:pt x="1703" y="4144"/>
                    </a:cubicBezTo>
                    <a:lnTo>
                      <a:pt x="90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65;p59">
                <a:extLst>
                  <a:ext uri="{FF2B5EF4-FFF2-40B4-BE49-F238E27FC236}">
                    <a16:creationId xmlns:a16="http://schemas.microsoft.com/office/drawing/2014/main" id="{BEA173F1-9BEE-3D12-1BF3-2D81B6705C6B}"/>
                  </a:ext>
                </a:extLst>
              </p:cNvPr>
              <p:cNvSpPr/>
              <p:nvPr/>
            </p:nvSpPr>
            <p:spPr>
              <a:xfrm rot="-1772535">
                <a:off x="4153515" y="3207943"/>
                <a:ext cx="64611" cy="42689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549" extrusionOk="0">
                    <a:moveTo>
                      <a:pt x="3489" y="0"/>
                    </a:moveTo>
                    <a:lnTo>
                      <a:pt x="0" y="703"/>
                    </a:lnTo>
                    <a:cubicBezTo>
                      <a:pt x="131" y="1322"/>
                      <a:pt x="250" y="1929"/>
                      <a:pt x="381" y="2548"/>
                    </a:cubicBezTo>
                    <a:lnTo>
                      <a:pt x="3858" y="1858"/>
                    </a:lnTo>
                    <a:lnTo>
                      <a:pt x="348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1266;p59">
              <a:extLst>
                <a:ext uri="{FF2B5EF4-FFF2-40B4-BE49-F238E27FC236}">
                  <a16:creationId xmlns:a16="http://schemas.microsoft.com/office/drawing/2014/main" id="{B4511891-2DCA-4AB9-2D6B-A0BDD6385CE8}"/>
                </a:ext>
              </a:extLst>
            </p:cNvPr>
            <p:cNvSpPr/>
            <p:nvPr/>
          </p:nvSpPr>
          <p:spPr>
            <a:xfrm>
              <a:off x="2069017" y="2924859"/>
              <a:ext cx="347118" cy="255561"/>
            </a:xfrm>
            <a:custGeom>
              <a:avLst/>
              <a:gdLst/>
              <a:ahLst/>
              <a:cxnLst/>
              <a:rect l="l" t="t" r="r" b="b"/>
              <a:pathLst>
                <a:path w="3560" h="2621" extrusionOk="0">
                  <a:moveTo>
                    <a:pt x="2033" y="1"/>
                  </a:moveTo>
                  <a:cubicBezTo>
                    <a:pt x="1998" y="1"/>
                    <a:pt x="1964" y="2"/>
                    <a:pt x="1929" y="4"/>
                  </a:cubicBezTo>
                  <a:lnTo>
                    <a:pt x="1810" y="16"/>
                  </a:lnTo>
                  <a:lnTo>
                    <a:pt x="1524" y="39"/>
                  </a:lnTo>
                  <a:lnTo>
                    <a:pt x="1453" y="39"/>
                  </a:lnTo>
                  <a:lnTo>
                    <a:pt x="1226" y="63"/>
                  </a:lnTo>
                  <a:lnTo>
                    <a:pt x="1238" y="63"/>
                  </a:lnTo>
                  <a:lnTo>
                    <a:pt x="1060" y="75"/>
                  </a:lnTo>
                  <a:cubicBezTo>
                    <a:pt x="917" y="99"/>
                    <a:pt x="786" y="111"/>
                    <a:pt x="655" y="135"/>
                  </a:cubicBezTo>
                  <a:cubicBezTo>
                    <a:pt x="595" y="147"/>
                    <a:pt x="536" y="159"/>
                    <a:pt x="476" y="182"/>
                  </a:cubicBezTo>
                  <a:cubicBezTo>
                    <a:pt x="441" y="194"/>
                    <a:pt x="393" y="206"/>
                    <a:pt x="357" y="230"/>
                  </a:cubicBezTo>
                  <a:cubicBezTo>
                    <a:pt x="322" y="254"/>
                    <a:pt x="286" y="278"/>
                    <a:pt x="262" y="313"/>
                  </a:cubicBezTo>
                  <a:cubicBezTo>
                    <a:pt x="238" y="337"/>
                    <a:pt x="226" y="373"/>
                    <a:pt x="214" y="409"/>
                  </a:cubicBezTo>
                  <a:cubicBezTo>
                    <a:pt x="202" y="468"/>
                    <a:pt x="226" y="528"/>
                    <a:pt x="274" y="575"/>
                  </a:cubicBezTo>
                  <a:cubicBezTo>
                    <a:pt x="322" y="623"/>
                    <a:pt x="381" y="671"/>
                    <a:pt x="441" y="706"/>
                  </a:cubicBezTo>
                  <a:cubicBezTo>
                    <a:pt x="512" y="730"/>
                    <a:pt x="595" y="766"/>
                    <a:pt x="667" y="778"/>
                  </a:cubicBezTo>
                  <a:cubicBezTo>
                    <a:pt x="750" y="801"/>
                    <a:pt x="845" y="813"/>
                    <a:pt x="929" y="825"/>
                  </a:cubicBezTo>
                  <a:lnTo>
                    <a:pt x="869" y="849"/>
                  </a:lnTo>
                  <a:lnTo>
                    <a:pt x="738" y="921"/>
                  </a:lnTo>
                  <a:cubicBezTo>
                    <a:pt x="572" y="1004"/>
                    <a:pt x="405" y="1111"/>
                    <a:pt x="262" y="1218"/>
                  </a:cubicBezTo>
                  <a:cubicBezTo>
                    <a:pt x="191" y="1266"/>
                    <a:pt x="131" y="1325"/>
                    <a:pt x="83" y="1385"/>
                  </a:cubicBezTo>
                  <a:cubicBezTo>
                    <a:pt x="36" y="1433"/>
                    <a:pt x="12" y="1504"/>
                    <a:pt x="0" y="1563"/>
                  </a:cubicBezTo>
                  <a:cubicBezTo>
                    <a:pt x="0" y="1599"/>
                    <a:pt x="0" y="1635"/>
                    <a:pt x="0" y="1659"/>
                  </a:cubicBezTo>
                  <a:cubicBezTo>
                    <a:pt x="12" y="1694"/>
                    <a:pt x="24" y="1730"/>
                    <a:pt x="48" y="1766"/>
                  </a:cubicBezTo>
                  <a:cubicBezTo>
                    <a:pt x="83" y="1814"/>
                    <a:pt x="131" y="1849"/>
                    <a:pt x="191" y="1861"/>
                  </a:cubicBezTo>
                  <a:cubicBezTo>
                    <a:pt x="224" y="1870"/>
                    <a:pt x="264" y="1878"/>
                    <a:pt x="305" y="1878"/>
                  </a:cubicBezTo>
                  <a:cubicBezTo>
                    <a:pt x="322" y="1878"/>
                    <a:pt x="340" y="1877"/>
                    <a:pt x="357" y="1873"/>
                  </a:cubicBezTo>
                  <a:cubicBezTo>
                    <a:pt x="429" y="1873"/>
                    <a:pt x="500" y="1849"/>
                    <a:pt x="572" y="1825"/>
                  </a:cubicBezTo>
                  <a:cubicBezTo>
                    <a:pt x="619" y="1814"/>
                    <a:pt x="679" y="1790"/>
                    <a:pt x="738" y="1766"/>
                  </a:cubicBezTo>
                  <a:lnTo>
                    <a:pt x="738" y="1766"/>
                  </a:lnTo>
                  <a:cubicBezTo>
                    <a:pt x="691" y="1814"/>
                    <a:pt x="643" y="1861"/>
                    <a:pt x="619" y="1933"/>
                  </a:cubicBezTo>
                  <a:cubicBezTo>
                    <a:pt x="595" y="1956"/>
                    <a:pt x="583" y="1992"/>
                    <a:pt x="572" y="2028"/>
                  </a:cubicBezTo>
                  <a:cubicBezTo>
                    <a:pt x="560" y="2064"/>
                    <a:pt x="560" y="2099"/>
                    <a:pt x="560" y="2147"/>
                  </a:cubicBezTo>
                  <a:cubicBezTo>
                    <a:pt x="572" y="2218"/>
                    <a:pt x="619" y="2290"/>
                    <a:pt x="679" y="2325"/>
                  </a:cubicBezTo>
                  <a:cubicBezTo>
                    <a:pt x="726" y="2373"/>
                    <a:pt x="798" y="2397"/>
                    <a:pt x="869" y="2409"/>
                  </a:cubicBezTo>
                  <a:lnTo>
                    <a:pt x="953" y="2409"/>
                  </a:lnTo>
                  <a:cubicBezTo>
                    <a:pt x="1048" y="2397"/>
                    <a:pt x="1131" y="2373"/>
                    <a:pt x="1214" y="2337"/>
                  </a:cubicBezTo>
                  <a:cubicBezTo>
                    <a:pt x="1298" y="2290"/>
                    <a:pt x="1393" y="2254"/>
                    <a:pt x="1476" y="2195"/>
                  </a:cubicBezTo>
                  <a:lnTo>
                    <a:pt x="1476" y="2195"/>
                  </a:lnTo>
                  <a:cubicBezTo>
                    <a:pt x="1453" y="2230"/>
                    <a:pt x="1441" y="2266"/>
                    <a:pt x="1429" y="2314"/>
                  </a:cubicBezTo>
                  <a:cubicBezTo>
                    <a:pt x="1429" y="2325"/>
                    <a:pt x="1429" y="2349"/>
                    <a:pt x="1429" y="2373"/>
                  </a:cubicBezTo>
                  <a:cubicBezTo>
                    <a:pt x="1441" y="2409"/>
                    <a:pt x="1441" y="2433"/>
                    <a:pt x="1453" y="2456"/>
                  </a:cubicBezTo>
                  <a:cubicBezTo>
                    <a:pt x="1465" y="2504"/>
                    <a:pt x="1500" y="2540"/>
                    <a:pt x="1548" y="2564"/>
                  </a:cubicBezTo>
                  <a:cubicBezTo>
                    <a:pt x="1609" y="2598"/>
                    <a:pt x="1676" y="2621"/>
                    <a:pt x="1745" y="2621"/>
                  </a:cubicBezTo>
                  <a:cubicBezTo>
                    <a:pt x="1771" y="2621"/>
                    <a:pt x="1796" y="2618"/>
                    <a:pt x="1822" y="2611"/>
                  </a:cubicBezTo>
                  <a:cubicBezTo>
                    <a:pt x="1905" y="2611"/>
                    <a:pt x="2000" y="2587"/>
                    <a:pt x="2084" y="2552"/>
                  </a:cubicBezTo>
                  <a:cubicBezTo>
                    <a:pt x="2203" y="2504"/>
                    <a:pt x="2310" y="2456"/>
                    <a:pt x="2405" y="2385"/>
                  </a:cubicBezTo>
                  <a:cubicBezTo>
                    <a:pt x="2512" y="2314"/>
                    <a:pt x="2608" y="2242"/>
                    <a:pt x="2691" y="2159"/>
                  </a:cubicBezTo>
                  <a:cubicBezTo>
                    <a:pt x="2869" y="1992"/>
                    <a:pt x="3024" y="1802"/>
                    <a:pt x="3155" y="1611"/>
                  </a:cubicBezTo>
                  <a:cubicBezTo>
                    <a:pt x="3274" y="1433"/>
                    <a:pt x="3381" y="1254"/>
                    <a:pt x="3477" y="1063"/>
                  </a:cubicBezTo>
                  <a:lnTo>
                    <a:pt x="3500" y="1052"/>
                  </a:lnTo>
                  <a:cubicBezTo>
                    <a:pt x="3524" y="1040"/>
                    <a:pt x="3536" y="1016"/>
                    <a:pt x="3548" y="992"/>
                  </a:cubicBezTo>
                  <a:cubicBezTo>
                    <a:pt x="3560" y="968"/>
                    <a:pt x="3560" y="944"/>
                    <a:pt x="3548" y="921"/>
                  </a:cubicBezTo>
                  <a:cubicBezTo>
                    <a:pt x="3477" y="718"/>
                    <a:pt x="3334" y="528"/>
                    <a:pt x="3167" y="397"/>
                  </a:cubicBezTo>
                  <a:cubicBezTo>
                    <a:pt x="3072" y="325"/>
                    <a:pt x="2989" y="266"/>
                    <a:pt x="2881" y="218"/>
                  </a:cubicBezTo>
                  <a:cubicBezTo>
                    <a:pt x="2786" y="159"/>
                    <a:pt x="2679" y="123"/>
                    <a:pt x="2560" y="87"/>
                  </a:cubicBezTo>
                  <a:cubicBezTo>
                    <a:pt x="2390" y="27"/>
                    <a:pt x="2212" y="1"/>
                    <a:pt x="2033" y="1"/>
                  </a:cubicBez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267;p59">
              <a:extLst>
                <a:ext uri="{FF2B5EF4-FFF2-40B4-BE49-F238E27FC236}">
                  <a16:creationId xmlns:a16="http://schemas.microsoft.com/office/drawing/2014/main" id="{BBAD0939-7B8E-8EA2-0506-3E28A7A54BFD}"/>
                </a:ext>
              </a:extLst>
            </p:cNvPr>
            <p:cNvSpPr/>
            <p:nvPr/>
          </p:nvSpPr>
          <p:spPr>
            <a:xfrm>
              <a:off x="2214104" y="3064485"/>
              <a:ext cx="83659" cy="71374"/>
            </a:xfrm>
            <a:custGeom>
              <a:avLst/>
              <a:gdLst/>
              <a:ahLst/>
              <a:cxnLst/>
              <a:rect l="l" t="t" r="r" b="b"/>
              <a:pathLst>
                <a:path w="858" h="732" extrusionOk="0">
                  <a:moveTo>
                    <a:pt x="786" y="1"/>
                  </a:moveTo>
                  <a:cubicBezTo>
                    <a:pt x="774" y="1"/>
                    <a:pt x="762" y="12"/>
                    <a:pt x="762" y="24"/>
                  </a:cubicBezTo>
                  <a:cubicBezTo>
                    <a:pt x="703" y="84"/>
                    <a:pt x="655" y="143"/>
                    <a:pt x="608" y="203"/>
                  </a:cubicBezTo>
                  <a:cubicBezTo>
                    <a:pt x="560" y="262"/>
                    <a:pt x="500" y="334"/>
                    <a:pt x="429" y="393"/>
                  </a:cubicBezTo>
                  <a:cubicBezTo>
                    <a:pt x="405" y="417"/>
                    <a:pt x="369" y="453"/>
                    <a:pt x="334" y="477"/>
                  </a:cubicBezTo>
                  <a:cubicBezTo>
                    <a:pt x="310" y="512"/>
                    <a:pt x="274" y="524"/>
                    <a:pt x="238" y="548"/>
                  </a:cubicBezTo>
                  <a:cubicBezTo>
                    <a:pt x="167" y="596"/>
                    <a:pt x="96" y="643"/>
                    <a:pt x="24" y="679"/>
                  </a:cubicBezTo>
                  <a:cubicBezTo>
                    <a:pt x="0" y="691"/>
                    <a:pt x="0" y="703"/>
                    <a:pt x="12" y="715"/>
                  </a:cubicBezTo>
                  <a:cubicBezTo>
                    <a:pt x="12" y="723"/>
                    <a:pt x="24" y="732"/>
                    <a:pt x="35" y="732"/>
                  </a:cubicBezTo>
                  <a:cubicBezTo>
                    <a:pt x="40" y="732"/>
                    <a:pt x="44" y="730"/>
                    <a:pt x="48" y="727"/>
                  </a:cubicBezTo>
                  <a:cubicBezTo>
                    <a:pt x="119" y="691"/>
                    <a:pt x="203" y="655"/>
                    <a:pt x="274" y="608"/>
                  </a:cubicBezTo>
                  <a:cubicBezTo>
                    <a:pt x="346" y="560"/>
                    <a:pt x="417" y="512"/>
                    <a:pt x="477" y="465"/>
                  </a:cubicBezTo>
                  <a:cubicBezTo>
                    <a:pt x="548" y="405"/>
                    <a:pt x="608" y="346"/>
                    <a:pt x="667" y="286"/>
                  </a:cubicBezTo>
                  <a:cubicBezTo>
                    <a:pt x="727" y="227"/>
                    <a:pt x="786" y="155"/>
                    <a:pt x="846" y="84"/>
                  </a:cubicBezTo>
                  <a:cubicBezTo>
                    <a:pt x="858" y="72"/>
                    <a:pt x="858" y="60"/>
                    <a:pt x="858" y="36"/>
                  </a:cubicBezTo>
                  <a:cubicBezTo>
                    <a:pt x="846" y="24"/>
                    <a:pt x="846" y="12"/>
                    <a:pt x="834" y="12"/>
                  </a:cubicBezTo>
                  <a:cubicBezTo>
                    <a:pt x="822" y="1"/>
                    <a:pt x="810" y="1"/>
                    <a:pt x="798" y="1"/>
                  </a:cubicBezTo>
                  <a:close/>
                </a:path>
              </a:pathLst>
            </a:custGeom>
            <a:solidFill>
              <a:srgbClr val="D28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68;p59">
              <a:extLst>
                <a:ext uri="{FF2B5EF4-FFF2-40B4-BE49-F238E27FC236}">
                  <a16:creationId xmlns:a16="http://schemas.microsoft.com/office/drawing/2014/main" id="{A2F473DE-C14E-44B7-7481-A2C439B425C6}"/>
                </a:ext>
              </a:extLst>
            </p:cNvPr>
            <p:cNvSpPr/>
            <p:nvPr/>
          </p:nvSpPr>
          <p:spPr>
            <a:xfrm>
              <a:off x="2143316" y="3027336"/>
              <a:ext cx="76639" cy="66986"/>
            </a:xfrm>
            <a:custGeom>
              <a:avLst/>
              <a:gdLst/>
              <a:ahLst/>
              <a:cxnLst/>
              <a:rect l="l" t="t" r="r" b="b"/>
              <a:pathLst>
                <a:path w="786" h="687" extrusionOk="0">
                  <a:moveTo>
                    <a:pt x="738" y="1"/>
                  </a:moveTo>
                  <a:cubicBezTo>
                    <a:pt x="726" y="1"/>
                    <a:pt x="714" y="1"/>
                    <a:pt x="703" y="12"/>
                  </a:cubicBezTo>
                  <a:cubicBezTo>
                    <a:pt x="655" y="48"/>
                    <a:pt x="619" y="96"/>
                    <a:pt x="572" y="143"/>
                  </a:cubicBezTo>
                  <a:cubicBezTo>
                    <a:pt x="536" y="191"/>
                    <a:pt x="488" y="239"/>
                    <a:pt x="441" y="298"/>
                  </a:cubicBezTo>
                  <a:cubicBezTo>
                    <a:pt x="345" y="382"/>
                    <a:pt x="250" y="453"/>
                    <a:pt x="143" y="536"/>
                  </a:cubicBezTo>
                  <a:lnTo>
                    <a:pt x="24" y="608"/>
                  </a:lnTo>
                  <a:cubicBezTo>
                    <a:pt x="0" y="620"/>
                    <a:pt x="0" y="643"/>
                    <a:pt x="12" y="667"/>
                  </a:cubicBezTo>
                  <a:cubicBezTo>
                    <a:pt x="19" y="681"/>
                    <a:pt x="30" y="687"/>
                    <a:pt x="40" y="687"/>
                  </a:cubicBezTo>
                  <a:cubicBezTo>
                    <a:pt x="48" y="687"/>
                    <a:pt x="55" y="684"/>
                    <a:pt x="60" y="679"/>
                  </a:cubicBezTo>
                  <a:cubicBezTo>
                    <a:pt x="191" y="608"/>
                    <a:pt x="322" y="512"/>
                    <a:pt x="441" y="417"/>
                  </a:cubicBezTo>
                  <a:cubicBezTo>
                    <a:pt x="500" y="370"/>
                    <a:pt x="548" y="310"/>
                    <a:pt x="607" y="262"/>
                  </a:cubicBezTo>
                  <a:cubicBezTo>
                    <a:pt x="667" y="203"/>
                    <a:pt x="714" y="143"/>
                    <a:pt x="774" y="72"/>
                  </a:cubicBezTo>
                  <a:cubicBezTo>
                    <a:pt x="786" y="60"/>
                    <a:pt x="786" y="36"/>
                    <a:pt x="774" y="12"/>
                  </a:cubicBezTo>
                  <a:cubicBezTo>
                    <a:pt x="762" y="12"/>
                    <a:pt x="750" y="1"/>
                    <a:pt x="738" y="1"/>
                  </a:cubicBezTo>
                  <a:close/>
                </a:path>
              </a:pathLst>
            </a:custGeom>
            <a:solidFill>
              <a:srgbClr val="D28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69;p59">
              <a:extLst>
                <a:ext uri="{FF2B5EF4-FFF2-40B4-BE49-F238E27FC236}">
                  <a16:creationId xmlns:a16="http://schemas.microsoft.com/office/drawing/2014/main" id="{1EAA6B38-1AE3-6039-C0D0-82479E38CC73}"/>
                </a:ext>
              </a:extLst>
            </p:cNvPr>
            <p:cNvSpPr/>
            <p:nvPr/>
          </p:nvSpPr>
          <p:spPr>
            <a:xfrm>
              <a:off x="2135125" y="2356215"/>
              <a:ext cx="418004" cy="681657"/>
            </a:xfrm>
            <a:custGeom>
              <a:avLst/>
              <a:gdLst/>
              <a:ahLst/>
              <a:cxnLst/>
              <a:rect l="l" t="t" r="r" b="b"/>
              <a:pathLst>
                <a:path w="4287" h="6991" extrusionOk="0">
                  <a:moveTo>
                    <a:pt x="2150" y="1"/>
                  </a:moveTo>
                  <a:cubicBezTo>
                    <a:pt x="2124" y="1"/>
                    <a:pt x="2098" y="1"/>
                    <a:pt x="2072" y="2"/>
                  </a:cubicBezTo>
                  <a:lnTo>
                    <a:pt x="2013" y="2"/>
                  </a:lnTo>
                  <a:cubicBezTo>
                    <a:pt x="1763" y="2"/>
                    <a:pt x="1513" y="26"/>
                    <a:pt x="1275" y="73"/>
                  </a:cubicBezTo>
                  <a:cubicBezTo>
                    <a:pt x="1037" y="121"/>
                    <a:pt x="798" y="192"/>
                    <a:pt x="584" y="287"/>
                  </a:cubicBezTo>
                  <a:cubicBezTo>
                    <a:pt x="417" y="347"/>
                    <a:pt x="251" y="430"/>
                    <a:pt x="108" y="526"/>
                  </a:cubicBezTo>
                  <a:cubicBezTo>
                    <a:pt x="96" y="537"/>
                    <a:pt x="84" y="549"/>
                    <a:pt x="72" y="549"/>
                  </a:cubicBezTo>
                  <a:cubicBezTo>
                    <a:pt x="48" y="561"/>
                    <a:pt x="36" y="573"/>
                    <a:pt x="25" y="597"/>
                  </a:cubicBezTo>
                  <a:cubicBezTo>
                    <a:pt x="1" y="621"/>
                    <a:pt x="1" y="645"/>
                    <a:pt x="13" y="680"/>
                  </a:cubicBezTo>
                  <a:cubicBezTo>
                    <a:pt x="13" y="704"/>
                    <a:pt x="25" y="716"/>
                    <a:pt x="48" y="728"/>
                  </a:cubicBezTo>
                  <a:cubicBezTo>
                    <a:pt x="191" y="811"/>
                    <a:pt x="322" y="895"/>
                    <a:pt x="441" y="990"/>
                  </a:cubicBezTo>
                  <a:cubicBezTo>
                    <a:pt x="572" y="1109"/>
                    <a:pt x="703" y="1252"/>
                    <a:pt x="810" y="1407"/>
                  </a:cubicBezTo>
                  <a:lnTo>
                    <a:pt x="810" y="1395"/>
                  </a:lnTo>
                  <a:cubicBezTo>
                    <a:pt x="929" y="1573"/>
                    <a:pt x="1037" y="1752"/>
                    <a:pt x="1108" y="1954"/>
                  </a:cubicBezTo>
                  <a:cubicBezTo>
                    <a:pt x="1215" y="2252"/>
                    <a:pt x="1287" y="2573"/>
                    <a:pt x="1310" y="2883"/>
                  </a:cubicBezTo>
                  <a:cubicBezTo>
                    <a:pt x="1322" y="3121"/>
                    <a:pt x="1334" y="3347"/>
                    <a:pt x="1322" y="3574"/>
                  </a:cubicBezTo>
                  <a:cubicBezTo>
                    <a:pt x="1310" y="3824"/>
                    <a:pt x="1275" y="4074"/>
                    <a:pt x="1227" y="4324"/>
                  </a:cubicBezTo>
                  <a:cubicBezTo>
                    <a:pt x="1168" y="4657"/>
                    <a:pt x="1072" y="4967"/>
                    <a:pt x="929" y="5276"/>
                  </a:cubicBezTo>
                  <a:cubicBezTo>
                    <a:pt x="834" y="5467"/>
                    <a:pt x="727" y="5645"/>
                    <a:pt x="608" y="5812"/>
                  </a:cubicBezTo>
                  <a:cubicBezTo>
                    <a:pt x="596" y="5836"/>
                    <a:pt x="584" y="5860"/>
                    <a:pt x="596" y="5895"/>
                  </a:cubicBezTo>
                  <a:cubicBezTo>
                    <a:pt x="608" y="5955"/>
                    <a:pt x="632" y="6002"/>
                    <a:pt x="656" y="6062"/>
                  </a:cubicBezTo>
                  <a:cubicBezTo>
                    <a:pt x="679" y="6098"/>
                    <a:pt x="715" y="6145"/>
                    <a:pt x="739" y="6181"/>
                  </a:cubicBezTo>
                  <a:cubicBezTo>
                    <a:pt x="798" y="6264"/>
                    <a:pt x="858" y="6336"/>
                    <a:pt x="929" y="6395"/>
                  </a:cubicBezTo>
                  <a:cubicBezTo>
                    <a:pt x="1096" y="6538"/>
                    <a:pt x="1287" y="6657"/>
                    <a:pt x="1477" y="6741"/>
                  </a:cubicBezTo>
                  <a:cubicBezTo>
                    <a:pt x="1679" y="6836"/>
                    <a:pt x="1882" y="6907"/>
                    <a:pt x="2096" y="6943"/>
                  </a:cubicBezTo>
                  <a:cubicBezTo>
                    <a:pt x="2215" y="6967"/>
                    <a:pt x="2334" y="6991"/>
                    <a:pt x="2465" y="6991"/>
                  </a:cubicBezTo>
                  <a:cubicBezTo>
                    <a:pt x="2537" y="6991"/>
                    <a:pt x="2608" y="6979"/>
                    <a:pt x="2680" y="6967"/>
                  </a:cubicBezTo>
                  <a:cubicBezTo>
                    <a:pt x="2703" y="6967"/>
                    <a:pt x="2727" y="6955"/>
                    <a:pt x="2763" y="6955"/>
                  </a:cubicBezTo>
                  <a:lnTo>
                    <a:pt x="2787" y="6955"/>
                  </a:lnTo>
                  <a:cubicBezTo>
                    <a:pt x="2811" y="6955"/>
                    <a:pt x="2822" y="6943"/>
                    <a:pt x="2846" y="6919"/>
                  </a:cubicBezTo>
                  <a:cubicBezTo>
                    <a:pt x="3180" y="6491"/>
                    <a:pt x="3465" y="6014"/>
                    <a:pt x="3692" y="5526"/>
                  </a:cubicBezTo>
                  <a:cubicBezTo>
                    <a:pt x="3918" y="5038"/>
                    <a:pt x="4085" y="4526"/>
                    <a:pt x="4180" y="4002"/>
                  </a:cubicBezTo>
                  <a:cubicBezTo>
                    <a:pt x="4263" y="3466"/>
                    <a:pt x="4287" y="2919"/>
                    <a:pt x="4216" y="2371"/>
                  </a:cubicBezTo>
                  <a:cubicBezTo>
                    <a:pt x="4180" y="2097"/>
                    <a:pt x="4120" y="1823"/>
                    <a:pt x="4049" y="1550"/>
                  </a:cubicBezTo>
                  <a:cubicBezTo>
                    <a:pt x="3977" y="1276"/>
                    <a:pt x="3870" y="1014"/>
                    <a:pt x="3751" y="764"/>
                  </a:cubicBezTo>
                  <a:cubicBezTo>
                    <a:pt x="3668" y="609"/>
                    <a:pt x="3584" y="454"/>
                    <a:pt x="3477" y="299"/>
                  </a:cubicBezTo>
                  <a:cubicBezTo>
                    <a:pt x="3454" y="276"/>
                    <a:pt x="3430" y="264"/>
                    <a:pt x="3394" y="252"/>
                  </a:cubicBezTo>
                  <a:cubicBezTo>
                    <a:pt x="3001" y="94"/>
                    <a:pt x="2586" y="1"/>
                    <a:pt x="2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70;p59">
              <a:extLst>
                <a:ext uri="{FF2B5EF4-FFF2-40B4-BE49-F238E27FC236}">
                  <a16:creationId xmlns:a16="http://schemas.microsoft.com/office/drawing/2014/main" id="{455DBD45-E28A-4FF1-3DDE-41DFE0188989}"/>
                </a:ext>
              </a:extLst>
            </p:cNvPr>
            <p:cNvSpPr/>
            <p:nvPr/>
          </p:nvSpPr>
          <p:spPr>
            <a:xfrm>
              <a:off x="2362702" y="2369086"/>
              <a:ext cx="190427" cy="668787"/>
            </a:xfrm>
            <a:custGeom>
              <a:avLst/>
              <a:gdLst/>
              <a:ahLst/>
              <a:cxnLst/>
              <a:rect l="l" t="t" r="r" b="b"/>
              <a:pathLst>
                <a:path w="1953" h="6859" extrusionOk="0">
                  <a:moveTo>
                    <a:pt x="739" y="1"/>
                  </a:moveTo>
                  <a:lnTo>
                    <a:pt x="739" y="1"/>
                  </a:lnTo>
                  <a:cubicBezTo>
                    <a:pt x="786" y="72"/>
                    <a:pt x="834" y="155"/>
                    <a:pt x="893" y="215"/>
                  </a:cubicBezTo>
                  <a:lnTo>
                    <a:pt x="881" y="215"/>
                  </a:lnTo>
                  <a:cubicBezTo>
                    <a:pt x="1310" y="917"/>
                    <a:pt x="1548" y="1727"/>
                    <a:pt x="1572" y="2561"/>
                  </a:cubicBezTo>
                  <a:cubicBezTo>
                    <a:pt x="1596" y="2977"/>
                    <a:pt x="1572" y="3394"/>
                    <a:pt x="1501" y="3823"/>
                  </a:cubicBezTo>
                  <a:cubicBezTo>
                    <a:pt x="1429" y="4239"/>
                    <a:pt x="1322" y="4644"/>
                    <a:pt x="1167" y="5049"/>
                  </a:cubicBezTo>
                  <a:cubicBezTo>
                    <a:pt x="1012" y="5430"/>
                    <a:pt x="822" y="5799"/>
                    <a:pt x="596" y="6144"/>
                  </a:cubicBezTo>
                  <a:cubicBezTo>
                    <a:pt x="488" y="6311"/>
                    <a:pt x="358" y="6466"/>
                    <a:pt x="227" y="6621"/>
                  </a:cubicBezTo>
                  <a:cubicBezTo>
                    <a:pt x="155" y="6704"/>
                    <a:pt x="84" y="6787"/>
                    <a:pt x="0" y="6859"/>
                  </a:cubicBezTo>
                  <a:lnTo>
                    <a:pt x="131" y="6859"/>
                  </a:lnTo>
                  <a:cubicBezTo>
                    <a:pt x="203" y="6859"/>
                    <a:pt x="274" y="6847"/>
                    <a:pt x="346" y="6847"/>
                  </a:cubicBezTo>
                  <a:cubicBezTo>
                    <a:pt x="381" y="6835"/>
                    <a:pt x="405" y="6835"/>
                    <a:pt x="429" y="6823"/>
                  </a:cubicBezTo>
                  <a:lnTo>
                    <a:pt x="453" y="6823"/>
                  </a:lnTo>
                  <a:cubicBezTo>
                    <a:pt x="477" y="6823"/>
                    <a:pt x="500" y="6811"/>
                    <a:pt x="512" y="6799"/>
                  </a:cubicBezTo>
                  <a:cubicBezTo>
                    <a:pt x="846" y="6359"/>
                    <a:pt x="1131" y="5882"/>
                    <a:pt x="1370" y="5394"/>
                  </a:cubicBezTo>
                  <a:cubicBezTo>
                    <a:pt x="1596" y="4906"/>
                    <a:pt x="1762" y="4394"/>
                    <a:pt x="1846" y="3870"/>
                  </a:cubicBezTo>
                  <a:cubicBezTo>
                    <a:pt x="1941" y="3334"/>
                    <a:pt x="1953" y="2787"/>
                    <a:pt x="1893" y="2251"/>
                  </a:cubicBezTo>
                  <a:cubicBezTo>
                    <a:pt x="1858" y="1965"/>
                    <a:pt x="1798" y="1691"/>
                    <a:pt x="1727" y="1418"/>
                  </a:cubicBezTo>
                  <a:cubicBezTo>
                    <a:pt x="1643" y="1144"/>
                    <a:pt x="1548" y="882"/>
                    <a:pt x="1429" y="632"/>
                  </a:cubicBezTo>
                  <a:cubicBezTo>
                    <a:pt x="1346" y="477"/>
                    <a:pt x="1250" y="322"/>
                    <a:pt x="1155" y="167"/>
                  </a:cubicBezTo>
                  <a:cubicBezTo>
                    <a:pt x="1131" y="144"/>
                    <a:pt x="1108" y="132"/>
                    <a:pt x="1072" y="132"/>
                  </a:cubicBezTo>
                  <a:cubicBezTo>
                    <a:pt x="965" y="72"/>
                    <a:pt x="858" y="36"/>
                    <a:pt x="7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71;p59">
              <a:extLst>
                <a:ext uri="{FF2B5EF4-FFF2-40B4-BE49-F238E27FC236}">
                  <a16:creationId xmlns:a16="http://schemas.microsoft.com/office/drawing/2014/main" id="{1BB79337-CE14-7C69-1FAC-E5970A079145}"/>
                </a:ext>
              </a:extLst>
            </p:cNvPr>
            <p:cNvSpPr/>
            <p:nvPr/>
          </p:nvSpPr>
          <p:spPr>
            <a:xfrm>
              <a:off x="2138636" y="2427783"/>
              <a:ext cx="133582" cy="506831"/>
            </a:xfrm>
            <a:custGeom>
              <a:avLst/>
              <a:gdLst/>
              <a:ahLst/>
              <a:cxnLst/>
              <a:rect l="l" t="t" r="r" b="b"/>
              <a:pathLst>
                <a:path w="1370" h="5198" extrusionOk="0">
                  <a:moveTo>
                    <a:pt x="30" y="1"/>
                  </a:moveTo>
                  <a:cubicBezTo>
                    <a:pt x="18" y="1"/>
                    <a:pt x="12" y="9"/>
                    <a:pt x="12" y="18"/>
                  </a:cubicBezTo>
                  <a:cubicBezTo>
                    <a:pt x="0" y="42"/>
                    <a:pt x="12" y="54"/>
                    <a:pt x="24" y="65"/>
                  </a:cubicBezTo>
                  <a:cubicBezTo>
                    <a:pt x="72" y="89"/>
                    <a:pt x="108" y="125"/>
                    <a:pt x="155" y="149"/>
                  </a:cubicBezTo>
                  <a:cubicBezTo>
                    <a:pt x="286" y="244"/>
                    <a:pt x="405" y="363"/>
                    <a:pt x="512" y="494"/>
                  </a:cubicBezTo>
                  <a:cubicBezTo>
                    <a:pt x="643" y="649"/>
                    <a:pt x="751" y="827"/>
                    <a:pt x="846" y="1006"/>
                  </a:cubicBezTo>
                  <a:cubicBezTo>
                    <a:pt x="965" y="1292"/>
                    <a:pt x="1060" y="1589"/>
                    <a:pt x="1108" y="1887"/>
                  </a:cubicBezTo>
                  <a:lnTo>
                    <a:pt x="1108" y="1875"/>
                  </a:lnTo>
                  <a:cubicBezTo>
                    <a:pt x="1143" y="2137"/>
                    <a:pt x="1167" y="2399"/>
                    <a:pt x="1167" y="2661"/>
                  </a:cubicBezTo>
                  <a:lnTo>
                    <a:pt x="1167" y="3054"/>
                  </a:lnTo>
                  <a:cubicBezTo>
                    <a:pt x="1167" y="3197"/>
                    <a:pt x="1155" y="3328"/>
                    <a:pt x="1143" y="3447"/>
                  </a:cubicBezTo>
                  <a:cubicBezTo>
                    <a:pt x="1108" y="3756"/>
                    <a:pt x="1036" y="4066"/>
                    <a:pt x="941" y="4352"/>
                  </a:cubicBezTo>
                  <a:cubicBezTo>
                    <a:pt x="870" y="4554"/>
                    <a:pt x="774" y="4733"/>
                    <a:pt x="655" y="4899"/>
                  </a:cubicBezTo>
                  <a:cubicBezTo>
                    <a:pt x="631" y="4935"/>
                    <a:pt x="608" y="4971"/>
                    <a:pt x="584" y="4995"/>
                  </a:cubicBezTo>
                  <a:cubicBezTo>
                    <a:pt x="560" y="5018"/>
                    <a:pt x="548" y="5042"/>
                    <a:pt x="548" y="5078"/>
                  </a:cubicBezTo>
                  <a:cubicBezTo>
                    <a:pt x="548" y="5114"/>
                    <a:pt x="560" y="5137"/>
                    <a:pt x="584" y="5161"/>
                  </a:cubicBezTo>
                  <a:cubicBezTo>
                    <a:pt x="608" y="5185"/>
                    <a:pt x="643" y="5185"/>
                    <a:pt x="667" y="5197"/>
                  </a:cubicBezTo>
                  <a:cubicBezTo>
                    <a:pt x="703" y="5185"/>
                    <a:pt x="727" y="5173"/>
                    <a:pt x="751" y="5149"/>
                  </a:cubicBezTo>
                  <a:cubicBezTo>
                    <a:pt x="834" y="5054"/>
                    <a:pt x="905" y="4935"/>
                    <a:pt x="953" y="4816"/>
                  </a:cubicBezTo>
                  <a:cubicBezTo>
                    <a:pt x="1012" y="4697"/>
                    <a:pt x="1072" y="4578"/>
                    <a:pt x="1108" y="4459"/>
                  </a:cubicBezTo>
                  <a:cubicBezTo>
                    <a:pt x="1191" y="4209"/>
                    <a:pt x="1251" y="3947"/>
                    <a:pt x="1286" y="3685"/>
                  </a:cubicBezTo>
                  <a:cubicBezTo>
                    <a:pt x="1322" y="3459"/>
                    <a:pt x="1346" y="3221"/>
                    <a:pt x="1358" y="2982"/>
                  </a:cubicBezTo>
                  <a:cubicBezTo>
                    <a:pt x="1370" y="2768"/>
                    <a:pt x="1358" y="2542"/>
                    <a:pt x="1346" y="2328"/>
                  </a:cubicBezTo>
                  <a:cubicBezTo>
                    <a:pt x="1310" y="1887"/>
                    <a:pt x="1191" y="1447"/>
                    <a:pt x="1001" y="1042"/>
                  </a:cubicBezTo>
                  <a:cubicBezTo>
                    <a:pt x="905" y="851"/>
                    <a:pt x="786" y="661"/>
                    <a:pt x="643" y="494"/>
                  </a:cubicBezTo>
                  <a:cubicBezTo>
                    <a:pt x="500" y="327"/>
                    <a:pt x="346" y="184"/>
                    <a:pt x="155" y="65"/>
                  </a:cubicBezTo>
                  <a:cubicBezTo>
                    <a:pt x="131" y="42"/>
                    <a:pt x="96" y="30"/>
                    <a:pt x="60" y="6"/>
                  </a:cubicBezTo>
                  <a:lnTo>
                    <a:pt x="48" y="6"/>
                  </a:lnTo>
                  <a:cubicBezTo>
                    <a:pt x="41" y="2"/>
                    <a:pt x="35" y="1"/>
                    <a:pt x="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72;p59">
              <a:extLst>
                <a:ext uri="{FF2B5EF4-FFF2-40B4-BE49-F238E27FC236}">
                  <a16:creationId xmlns:a16="http://schemas.microsoft.com/office/drawing/2014/main" id="{5F782665-D6CB-2AA1-323F-ED6EF15A482E}"/>
                </a:ext>
              </a:extLst>
            </p:cNvPr>
            <p:cNvSpPr/>
            <p:nvPr/>
          </p:nvSpPr>
          <p:spPr>
            <a:xfrm>
              <a:off x="2179295" y="2905456"/>
              <a:ext cx="240350" cy="147525"/>
            </a:xfrm>
            <a:custGeom>
              <a:avLst/>
              <a:gdLst/>
              <a:ahLst/>
              <a:cxnLst/>
              <a:rect l="l" t="t" r="r" b="b"/>
              <a:pathLst>
                <a:path w="2465" h="1513" extrusionOk="0">
                  <a:moveTo>
                    <a:pt x="214" y="0"/>
                  </a:moveTo>
                  <a:cubicBezTo>
                    <a:pt x="203" y="12"/>
                    <a:pt x="179" y="36"/>
                    <a:pt x="167" y="48"/>
                  </a:cubicBezTo>
                  <a:lnTo>
                    <a:pt x="167" y="60"/>
                  </a:lnTo>
                  <a:cubicBezTo>
                    <a:pt x="131" y="84"/>
                    <a:pt x="107" y="108"/>
                    <a:pt x="83" y="131"/>
                  </a:cubicBezTo>
                  <a:cubicBezTo>
                    <a:pt x="60" y="155"/>
                    <a:pt x="48" y="179"/>
                    <a:pt x="36" y="203"/>
                  </a:cubicBezTo>
                  <a:cubicBezTo>
                    <a:pt x="24" y="227"/>
                    <a:pt x="12" y="250"/>
                    <a:pt x="0" y="262"/>
                  </a:cubicBezTo>
                  <a:cubicBezTo>
                    <a:pt x="24" y="322"/>
                    <a:pt x="60" y="369"/>
                    <a:pt x="83" y="417"/>
                  </a:cubicBezTo>
                  <a:cubicBezTo>
                    <a:pt x="155" y="524"/>
                    <a:pt x="226" y="631"/>
                    <a:pt x="310" y="715"/>
                  </a:cubicBezTo>
                  <a:cubicBezTo>
                    <a:pt x="488" y="905"/>
                    <a:pt x="691" y="1072"/>
                    <a:pt x="917" y="1191"/>
                  </a:cubicBezTo>
                  <a:cubicBezTo>
                    <a:pt x="1143" y="1310"/>
                    <a:pt x="1393" y="1405"/>
                    <a:pt x="1643" y="1465"/>
                  </a:cubicBezTo>
                  <a:cubicBezTo>
                    <a:pt x="1762" y="1489"/>
                    <a:pt x="1881" y="1501"/>
                    <a:pt x="2012" y="1512"/>
                  </a:cubicBezTo>
                  <a:lnTo>
                    <a:pt x="2250" y="1512"/>
                  </a:lnTo>
                  <a:cubicBezTo>
                    <a:pt x="2310" y="1429"/>
                    <a:pt x="2369" y="1358"/>
                    <a:pt x="2429" y="1262"/>
                  </a:cubicBezTo>
                  <a:lnTo>
                    <a:pt x="2465" y="1191"/>
                  </a:lnTo>
                  <a:lnTo>
                    <a:pt x="2417" y="1191"/>
                  </a:lnTo>
                  <a:cubicBezTo>
                    <a:pt x="2381" y="1203"/>
                    <a:pt x="2358" y="1203"/>
                    <a:pt x="2322" y="1203"/>
                  </a:cubicBezTo>
                  <a:cubicBezTo>
                    <a:pt x="2256" y="1215"/>
                    <a:pt x="2191" y="1221"/>
                    <a:pt x="2124" y="1221"/>
                  </a:cubicBezTo>
                  <a:cubicBezTo>
                    <a:pt x="2057" y="1221"/>
                    <a:pt x="1988" y="1215"/>
                    <a:pt x="1917" y="1203"/>
                  </a:cubicBezTo>
                  <a:cubicBezTo>
                    <a:pt x="1715" y="1179"/>
                    <a:pt x="1512" y="1131"/>
                    <a:pt x="1322" y="1048"/>
                  </a:cubicBezTo>
                  <a:cubicBezTo>
                    <a:pt x="1131" y="977"/>
                    <a:pt x="965" y="870"/>
                    <a:pt x="798" y="750"/>
                  </a:cubicBezTo>
                  <a:cubicBezTo>
                    <a:pt x="667" y="655"/>
                    <a:pt x="548" y="536"/>
                    <a:pt x="441" y="405"/>
                  </a:cubicBezTo>
                  <a:cubicBezTo>
                    <a:pt x="369" y="310"/>
                    <a:pt x="298" y="191"/>
                    <a:pt x="250" y="72"/>
                  </a:cubicBezTo>
                  <a:cubicBezTo>
                    <a:pt x="238" y="48"/>
                    <a:pt x="226" y="24"/>
                    <a:pt x="2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0" name="Picture 129">
            <a:extLst>
              <a:ext uri="{FF2B5EF4-FFF2-40B4-BE49-F238E27FC236}">
                <a16:creationId xmlns:a16="http://schemas.microsoft.com/office/drawing/2014/main" id="{F1E99B3A-B2FD-FB16-4A8F-D71AD557ED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1" t="7421" r="5430" b="34395"/>
          <a:stretch/>
        </p:blipFill>
        <p:spPr>
          <a:xfrm>
            <a:off x="2498632" y="790091"/>
            <a:ext cx="6743218" cy="16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7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>
            <a:extLst>
              <a:ext uri="{FF2B5EF4-FFF2-40B4-BE49-F238E27FC236}">
                <a16:creationId xmlns:a16="http://schemas.microsoft.com/office/drawing/2014/main" id="{A97E5D32-BC3B-8732-C7F9-A4CF91B43300}"/>
              </a:ext>
            </a:extLst>
          </p:cNvPr>
          <p:cNvGrpSpPr/>
          <p:nvPr/>
        </p:nvGrpSpPr>
        <p:grpSpPr>
          <a:xfrm>
            <a:off x="450459" y="461964"/>
            <a:ext cx="8338510" cy="4327207"/>
            <a:chOff x="0" y="0"/>
            <a:chExt cx="5637179" cy="2428505"/>
          </a:xfrm>
        </p:grpSpPr>
        <p:sp>
          <p:nvSpPr>
            <p:cNvPr id="3" name="Freeform 21">
              <a:extLst>
                <a:ext uri="{FF2B5EF4-FFF2-40B4-BE49-F238E27FC236}">
                  <a16:creationId xmlns:a16="http://schemas.microsoft.com/office/drawing/2014/main" id="{1EF6B609-1BF7-36BC-1E5F-9D1480E21F8C}"/>
                </a:ext>
              </a:extLst>
            </p:cNvPr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" name="Freeform 22">
              <a:extLst>
                <a:ext uri="{FF2B5EF4-FFF2-40B4-BE49-F238E27FC236}">
                  <a16:creationId xmlns:a16="http://schemas.microsoft.com/office/drawing/2014/main" id="{1BFB468E-F599-9A23-7D62-D2062F82AE1A}"/>
                </a:ext>
              </a:extLst>
            </p:cNvPr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1277" name="Google Shape;1277;p60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HOẠT ĐỘNG 1</a:t>
            </a:r>
            <a:endParaRPr dirty="0"/>
          </a:p>
        </p:txBody>
      </p:sp>
      <p:sp>
        <p:nvSpPr>
          <p:cNvPr id="1278" name="Google Shape;1278;p60"/>
          <p:cNvSpPr txBox="1">
            <a:spLocks noGrp="1"/>
          </p:cNvSpPr>
          <p:nvPr>
            <p:ph type="title" idx="2"/>
          </p:nvPr>
        </p:nvSpPr>
        <p:spPr>
          <a:xfrm>
            <a:off x="1335543" y="1792357"/>
            <a:ext cx="6891123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/>
              <a:t>Tham gia xây dựng kế hoạch “Trường học hạnh phúc”</a:t>
            </a:r>
            <a:endParaRPr sz="4400" b="1" dirty="0"/>
          </a:p>
        </p:txBody>
      </p:sp>
      <p:sp>
        <p:nvSpPr>
          <p:cNvPr id="1279" name="Google Shape;1279;p60">
            <a:hlinkClick r:id="rId3" action="ppaction://hlinksldjump"/>
          </p:cNvPr>
          <p:cNvSpPr/>
          <p:nvPr/>
        </p:nvSpPr>
        <p:spPr>
          <a:xfrm>
            <a:off x="547400" y="742674"/>
            <a:ext cx="347003" cy="341411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60">
            <a:hlinkClick r:id="rId4" action="ppaction://hlinksldjump"/>
          </p:cNvPr>
          <p:cNvSpPr/>
          <p:nvPr/>
        </p:nvSpPr>
        <p:spPr>
          <a:xfrm>
            <a:off x="8171299" y="782150"/>
            <a:ext cx="503605" cy="262426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1" name="Google Shape;1281;p60"/>
          <p:cNvGrpSpPr/>
          <p:nvPr/>
        </p:nvGrpSpPr>
        <p:grpSpPr>
          <a:xfrm>
            <a:off x="7855789" y="3373858"/>
            <a:ext cx="1288211" cy="947929"/>
            <a:chOff x="6791327" y="2699564"/>
            <a:chExt cx="649038" cy="477594"/>
          </a:xfrm>
        </p:grpSpPr>
        <p:sp>
          <p:nvSpPr>
            <p:cNvPr id="1282" name="Google Shape;1282;p60"/>
            <p:cNvSpPr/>
            <p:nvPr/>
          </p:nvSpPr>
          <p:spPr>
            <a:xfrm>
              <a:off x="6888667" y="2749584"/>
              <a:ext cx="357960" cy="208433"/>
            </a:xfrm>
            <a:custGeom>
              <a:avLst/>
              <a:gdLst/>
              <a:ahLst/>
              <a:cxnLst/>
              <a:rect l="l" t="t" r="r" b="b"/>
              <a:pathLst>
                <a:path w="11400" h="6638" extrusionOk="0">
                  <a:moveTo>
                    <a:pt x="1959" y="0"/>
                  </a:moveTo>
                  <a:cubicBezTo>
                    <a:pt x="1345" y="0"/>
                    <a:pt x="693" y="42"/>
                    <a:pt x="1" y="133"/>
                  </a:cubicBezTo>
                  <a:cubicBezTo>
                    <a:pt x="244" y="619"/>
                    <a:pt x="578" y="1227"/>
                    <a:pt x="1065" y="1835"/>
                  </a:cubicBezTo>
                  <a:cubicBezTo>
                    <a:pt x="2676" y="1987"/>
                    <a:pt x="5776" y="2777"/>
                    <a:pt x="8299" y="6181"/>
                  </a:cubicBezTo>
                  <a:cubicBezTo>
                    <a:pt x="9211" y="6394"/>
                    <a:pt x="10214" y="6546"/>
                    <a:pt x="11308" y="6637"/>
                  </a:cubicBezTo>
                  <a:cubicBezTo>
                    <a:pt x="11369" y="6516"/>
                    <a:pt x="11399" y="6455"/>
                    <a:pt x="11399" y="6455"/>
                  </a:cubicBezTo>
                  <a:cubicBezTo>
                    <a:pt x="11399" y="6455"/>
                    <a:pt x="9577" y="0"/>
                    <a:pt x="1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60"/>
            <p:cNvSpPr/>
            <p:nvPr/>
          </p:nvSpPr>
          <p:spPr>
            <a:xfrm>
              <a:off x="6791327" y="2753729"/>
              <a:ext cx="452411" cy="416176"/>
            </a:xfrm>
            <a:custGeom>
              <a:avLst/>
              <a:gdLst/>
              <a:ahLst/>
              <a:cxnLst/>
              <a:rect l="l" t="t" r="r" b="b"/>
              <a:pathLst>
                <a:path w="14408" h="13254" extrusionOk="0">
                  <a:moveTo>
                    <a:pt x="2949" y="1"/>
                  </a:moveTo>
                  <a:cubicBezTo>
                    <a:pt x="1247" y="4469"/>
                    <a:pt x="0" y="7782"/>
                    <a:pt x="0" y="7782"/>
                  </a:cubicBezTo>
                  <a:cubicBezTo>
                    <a:pt x="0" y="7782"/>
                    <a:pt x="1611" y="13132"/>
                    <a:pt x="9241" y="13253"/>
                  </a:cubicBezTo>
                  <a:cubicBezTo>
                    <a:pt x="11733" y="10822"/>
                    <a:pt x="13952" y="7265"/>
                    <a:pt x="14408" y="6475"/>
                  </a:cubicBezTo>
                  <a:cubicBezTo>
                    <a:pt x="7022" y="5958"/>
                    <a:pt x="4104" y="2068"/>
                    <a:pt x="3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60"/>
            <p:cNvSpPr/>
            <p:nvPr/>
          </p:nvSpPr>
          <p:spPr>
            <a:xfrm>
              <a:off x="6922076" y="2807172"/>
              <a:ext cx="69708" cy="46817"/>
            </a:xfrm>
            <a:custGeom>
              <a:avLst/>
              <a:gdLst/>
              <a:ahLst/>
              <a:cxnLst/>
              <a:rect l="l" t="t" r="r" b="b"/>
              <a:pathLst>
                <a:path w="2220" h="1491" extrusionOk="0">
                  <a:moveTo>
                    <a:pt x="1" y="1"/>
                  </a:moveTo>
                  <a:lnTo>
                    <a:pt x="1" y="1"/>
                  </a:lnTo>
                  <a:cubicBezTo>
                    <a:pt x="396" y="487"/>
                    <a:pt x="852" y="974"/>
                    <a:pt x="1399" y="1490"/>
                  </a:cubicBezTo>
                  <a:cubicBezTo>
                    <a:pt x="1460" y="1338"/>
                    <a:pt x="1551" y="1186"/>
                    <a:pt x="1642" y="1065"/>
                  </a:cubicBezTo>
                  <a:cubicBezTo>
                    <a:pt x="1794" y="852"/>
                    <a:pt x="1976" y="670"/>
                    <a:pt x="2219" y="518"/>
                  </a:cubicBezTo>
                  <a:cubicBezTo>
                    <a:pt x="1338" y="214"/>
                    <a:pt x="578" y="62"/>
                    <a:pt x="1" y="1"/>
                  </a:cubicBezTo>
                  <a:close/>
                </a:path>
              </a:pathLst>
            </a:custGeom>
            <a:solidFill>
              <a:srgbClr val="FFE1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60"/>
            <p:cNvSpPr/>
            <p:nvPr/>
          </p:nvSpPr>
          <p:spPr>
            <a:xfrm>
              <a:off x="6965973" y="2823406"/>
              <a:ext cx="183282" cy="120293"/>
            </a:xfrm>
            <a:custGeom>
              <a:avLst/>
              <a:gdLst/>
              <a:ahLst/>
              <a:cxnLst/>
              <a:rect l="l" t="t" r="r" b="b"/>
              <a:pathLst>
                <a:path w="5837" h="3831" extrusionOk="0">
                  <a:moveTo>
                    <a:pt x="821" y="1"/>
                  </a:moveTo>
                  <a:cubicBezTo>
                    <a:pt x="578" y="153"/>
                    <a:pt x="396" y="335"/>
                    <a:pt x="244" y="548"/>
                  </a:cubicBezTo>
                  <a:cubicBezTo>
                    <a:pt x="153" y="669"/>
                    <a:pt x="62" y="821"/>
                    <a:pt x="1" y="973"/>
                  </a:cubicBezTo>
                  <a:cubicBezTo>
                    <a:pt x="1308" y="2128"/>
                    <a:pt x="3192" y="3223"/>
                    <a:pt x="5837" y="3830"/>
                  </a:cubicBezTo>
                  <a:cubicBezTo>
                    <a:pt x="4195" y="1642"/>
                    <a:pt x="2341" y="548"/>
                    <a:pt x="821" y="1"/>
                  </a:cubicBezTo>
                  <a:close/>
                </a:path>
              </a:pathLst>
            </a:custGeom>
            <a:solidFill>
              <a:srgbClr val="FFC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60"/>
            <p:cNvSpPr/>
            <p:nvPr/>
          </p:nvSpPr>
          <p:spPr>
            <a:xfrm>
              <a:off x="7072890" y="2699564"/>
              <a:ext cx="367474" cy="230759"/>
            </a:xfrm>
            <a:custGeom>
              <a:avLst/>
              <a:gdLst/>
              <a:ahLst/>
              <a:cxnLst/>
              <a:rect l="l" t="t" r="r" b="b"/>
              <a:pathLst>
                <a:path w="11703" h="7349" extrusionOk="0">
                  <a:moveTo>
                    <a:pt x="10705" y="1"/>
                  </a:moveTo>
                  <a:cubicBezTo>
                    <a:pt x="9551" y="1"/>
                    <a:pt x="0" y="7015"/>
                    <a:pt x="0" y="7015"/>
                  </a:cubicBezTo>
                  <a:lnTo>
                    <a:pt x="851" y="7349"/>
                  </a:lnTo>
                  <a:cubicBezTo>
                    <a:pt x="851" y="7349"/>
                    <a:pt x="11702" y="723"/>
                    <a:pt x="10791" y="24"/>
                  </a:cubicBezTo>
                  <a:cubicBezTo>
                    <a:pt x="10771" y="8"/>
                    <a:pt x="10743" y="1"/>
                    <a:pt x="10705" y="1"/>
                  </a:cubicBezTo>
                  <a:close/>
                </a:path>
              </a:pathLst>
            </a:custGeom>
            <a:solidFill>
              <a:srgbClr val="3039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60"/>
            <p:cNvSpPr/>
            <p:nvPr/>
          </p:nvSpPr>
          <p:spPr>
            <a:xfrm>
              <a:off x="7114872" y="3030175"/>
              <a:ext cx="166420" cy="146983"/>
            </a:xfrm>
            <a:custGeom>
              <a:avLst/>
              <a:gdLst/>
              <a:ahLst/>
              <a:cxnLst/>
              <a:rect l="l" t="t" r="r" b="b"/>
              <a:pathLst>
                <a:path w="5300" h="4681" extrusionOk="0">
                  <a:moveTo>
                    <a:pt x="2847" y="0"/>
                  </a:moveTo>
                  <a:cubicBezTo>
                    <a:pt x="2686" y="0"/>
                    <a:pt x="2584" y="11"/>
                    <a:pt x="2584" y="11"/>
                  </a:cubicBezTo>
                  <a:cubicBezTo>
                    <a:pt x="2584" y="11"/>
                    <a:pt x="2311" y="376"/>
                    <a:pt x="1885" y="893"/>
                  </a:cubicBezTo>
                  <a:cubicBezTo>
                    <a:pt x="2493" y="1075"/>
                    <a:pt x="3648" y="1531"/>
                    <a:pt x="3526" y="2474"/>
                  </a:cubicBezTo>
                  <a:cubicBezTo>
                    <a:pt x="3440" y="2991"/>
                    <a:pt x="2932" y="3243"/>
                    <a:pt x="2360" y="3243"/>
                  </a:cubicBezTo>
                  <a:cubicBezTo>
                    <a:pt x="1722" y="3243"/>
                    <a:pt x="1004" y="2930"/>
                    <a:pt x="700" y="2322"/>
                  </a:cubicBezTo>
                  <a:cubicBezTo>
                    <a:pt x="456" y="2595"/>
                    <a:pt x="244" y="2869"/>
                    <a:pt x="1" y="3142"/>
                  </a:cubicBezTo>
                  <a:cubicBezTo>
                    <a:pt x="820" y="4206"/>
                    <a:pt x="1759" y="4680"/>
                    <a:pt x="2600" y="4680"/>
                  </a:cubicBezTo>
                  <a:cubicBezTo>
                    <a:pt x="3755" y="4680"/>
                    <a:pt x="4726" y="3786"/>
                    <a:pt x="4955" y="2291"/>
                  </a:cubicBezTo>
                  <a:cubicBezTo>
                    <a:pt x="5300" y="200"/>
                    <a:pt x="3533" y="0"/>
                    <a:pt x="2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8" name="Google Shape;1288;p60"/>
          <p:cNvGrpSpPr/>
          <p:nvPr/>
        </p:nvGrpSpPr>
        <p:grpSpPr>
          <a:xfrm>
            <a:off x="244590" y="1658305"/>
            <a:ext cx="1066529" cy="983702"/>
            <a:chOff x="720891" y="1802029"/>
            <a:chExt cx="1066529" cy="983702"/>
          </a:xfrm>
        </p:grpSpPr>
        <p:grpSp>
          <p:nvGrpSpPr>
            <p:cNvPr id="1289" name="Google Shape;1289;p60"/>
            <p:cNvGrpSpPr/>
            <p:nvPr/>
          </p:nvGrpSpPr>
          <p:grpSpPr>
            <a:xfrm>
              <a:off x="720891" y="1802029"/>
              <a:ext cx="1066529" cy="983702"/>
              <a:chOff x="8402592" y="1844286"/>
              <a:chExt cx="537348" cy="495618"/>
            </a:xfrm>
          </p:grpSpPr>
          <p:sp>
            <p:nvSpPr>
              <p:cNvPr id="1290" name="Google Shape;1290;p60"/>
              <p:cNvSpPr/>
              <p:nvPr/>
            </p:nvSpPr>
            <p:spPr>
              <a:xfrm>
                <a:off x="8717314" y="2123871"/>
                <a:ext cx="186390" cy="65846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2097" extrusionOk="0">
                    <a:moveTo>
                      <a:pt x="412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07" y="1019"/>
                      <a:pt x="1345" y="1475"/>
                      <a:pt x="2014" y="1749"/>
                    </a:cubicBezTo>
                    <a:cubicBezTo>
                      <a:pt x="2479" y="1955"/>
                      <a:pt x="2989" y="2096"/>
                      <a:pt x="3505" y="2096"/>
                    </a:cubicBezTo>
                    <a:cubicBezTo>
                      <a:pt x="3595" y="2096"/>
                      <a:pt x="3686" y="2092"/>
                      <a:pt x="3777" y="2083"/>
                    </a:cubicBezTo>
                    <a:cubicBezTo>
                      <a:pt x="4506" y="2022"/>
                      <a:pt x="5175" y="1688"/>
                      <a:pt x="5722" y="1201"/>
                    </a:cubicBezTo>
                    <a:cubicBezTo>
                      <a:pt x="5935" y="1012"/>
                      <a:pt x="5724" y="730"/>
                      <a:pt x="5491" y="730"/>
                    </a:cubicBezTo>
                    <a:cubicBezTo>
                      <a:pt x="5425" y="730"/>
                      <a:pt x="5357" y="753"/>
                      <a:pt x="5297" y="806"/>
                    </a:cubicBezTo>
                    <a:cubicBezTo>
                      <a:pt x="4841" y="1232"/>
                      <a:pt x="4233" y="1505"/>
                      <a:pt x="3594" y="1536"/>
                    </a:cubicBezTo>
                    <a:cubicBezTo>
                      <a:pt x="3078" y="1536"/>
                      <a:pt x="2561" y="1384"/>
                      <a:pt x="2105" y="1171"/>
                    </a:cubicBezTo>
                    <a:cubicBezTo>
                      <a:pt x="1558" y="897"/>
                      <a:pt x="1011" y="533"/>
                      <a:pt x="585" y="77"/>
                    </a:cubicBezTo>
                    <a:cubicBezTo>
                      <a:pt x="532" y="23"/>
                      <a:pt x="471" y="1"/>
                      <a:pt x="4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60"/>
              <p:cNvSpPr/>
              <p:nvPr/>
            </p:nvSpPr>
            <p:spPr>
              <a:xfrm>
                <a:off x="8426456" y="2084276"/>
                <a:ext cx="285395" cy="255627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8141" extrusionOk="0">
                    <a:moveTo>
                      <a:pt x="2310" y="0"/>
                    </a:moveTo>
                    <a:lnTo>
                      <a:pt x="0" y="3617"/>
                    </a:lnTo>
                    <a:cubicBezTo>
                      <a:pt x="0" y="3617"/>
                      <a:pt x="350" y="8141"/>
                      <a:pt x="5941" y="8141"/>
                    </a:cubicBezTo>
                    <a:cubicBezTo>
                      <a:pt x="6290" y="8141"/>
                      <a:pt x="6660" y="8123"/>
                      <a:pt x="7052" y="8086"/>
                    </a:cubicBezTo>
                    <a:cubicBezTo>
                      <a:pt x="7781" y="6809"/>
                      <a:pt x="9088" y="4590"/>
                      <a:pt x="9088" y="4590"/>
                    </a:cubicBezTo>
                    <a:lnTo>
                      <a:pt x="2310" y="0"/>
                    </a:ln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60"/>
              <p:cNvSpPr/>
              <p:nvPr/>
            </p:nvSpPr>
            <p:spPr>
              <a:xfrm>
                <a:off x="8480841" y="2048951"/>
                <a:ext cx="340753" cy="210003"/>
              </a:xfrm>
              <a:custGeom>
                <a:avLst/>
                <a:gdLst/>
                <a:ahLst/>
                <a:cxnLst/>
                <a:rect l="l" t="t" r="r" b="b"/>
                <a:pathLst>
                  <a:path w="10852" h="6688" extrusionOk="0">
                    <a:moveTo>
                      <a:pt x="5320" y="1"/>
                    </a:moveTo>
                    <a:lnTo>
                      <a:pt x="578" y="457"/>
                    </a:lnTo>
                    <a:lnTo>
                      <a:pt x="1" y="2007"/>
                    </a:lnTo>
                    <a:lnTo>
                      <a:pt x="6779" y="6688"/>
                    </a:lnTo>
                    <a:lnTo>
                      <a:pt x="7356" y="5715"/>
                    </a:lnTo>
                    <a:lnTo>
                      <a:pt x="10852" y="4864"/>
                    </a:lnTo>
                    <a:lnTo>
                      <a:pt x="5320" y="1"/>
                    </a:lnTo>
                    <a:close/>
                  </a:path>
                </a:pathLst>
              </a:custGeom>
              <a:solidFill>
                <a:srgbClr val="CBD0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60"/>
              <p:cNvSpPr/>
              <p:nvPr/>
            </p:nvSpPr>
            <p:spPr>
              <a:xfrm>
                <a:off x="8402592" y="1844286"/>
                <a:ext cx="537348" cy="363298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1570" extrusionOk="0">
                    <a:moveTo>
                      <a:pt x="8825" y="0"/>
                    </a:moveTo>
                    <a:cubicBezTo>
                      <a:pt x="8720" y="0"/>
                      <a:pt x="8615" y="5"/>
                      <a:pt x="8511" y="14"/>
                    </a:cubicBezTo>
                    <a:cubicBezTo>
                      <a:pt x="7478" y="105"/>
                      <a:pt x="6535" y="652"/>
                      <a:pt x="5927" y="1473"/>
                    </a:cubicBezTo>
                    <a:cubicBezTo>
                      <a:pt x="5167" y="896"/>
                      <a:pt x="4195" y="561"/>
                      <a:pt x="3222" y="561"/>
                    </a:cubicBezTo>
                    <a:cubicBezTo>
                      <a:pt x="3191" y="560"/>
                      <a:pt x="3160" y="560"/>
                      <a:pt x="3128" y="560"/>
                    </a:cubicBezTo>
                    <a:cubicBezTo>
                      <a:pt x="1972" y="560"/>
                      <a:pt x="777" y="1106"/>
                      <a:pt x="274" y="2142"/>
                    </a:cubicBezTo>
                    <a:cubicBezTo>
                      <a:pt x="31" y="2689"/>
                      <a:pt x="0" y="3327"/>
                      <a:pt x="31" y="3935"/>
                    </a:cubicBezTo>
                    <a:cubicBezTo>
                      <a:pt x="61" y="4421"/>
                      <a:pt x="122" y="4938"/>
                      <a:pt x="335" y="5394"/>
                    </a:cubicBezTo>
                    <a:cubicBezTo>
                      <a:pt x="669" y="6154"/>
                      <a:pt x="1398" y="6671"/>
                      <a:pt x="2189" y="6975"/>
                    </a:cubicBezTo>
                    <a:cubicBezTo>
                      <a:pt x="2979" y="7248"/>
                      <a:pt x="3830" y="7309"/>
                      <a:pt x="4681" y="7309"/>
                    </a:cubicBezTo>
                    <a:cubicBezTo>
                      <a:pt x="4377" y="8099"/>
                      <a:pt x="4833" y="8981"/>
                      <a:pt x="5502" y="9437"/>
                    </a:cubicBezTo>
                    <a:cubicBezTo>
                      <a:pt x="5968" y="9777"/>
                      <a:pt x="6539" y="9940"/>
                      <a:pt x="7113" y="9940"/>
                    </a:cubicBezTo>
                    <a:cubicBezTo>
                      <a:pt x="7922" y="9940"/>
                      <a:pt x="8737" y="9616"/>
                      <a:pt x="9271" y="9011"/>
                    </a:cubicBezTo>
                    <a:cubicBezTo>
                      <a:pt x="9874" y="10575"/>
                      <a:pt x="11568" y="11569"/>
                      <a:pt x="13233" y="11569"/>
                    </a:cubicBezTo>
                    <a:cubicBezTo>
                      <a:pt x="13412" y="11569"/>
                      <a:pt x="13592" y="11558"/>
                      <a:pt x="13769" y="11534"/>
                    </a:cubicBezTo>
                    <a:cubicBezTo>
                      <a:pt x="15228" y="11352"/>
                      <a:pt x="16687" y="10318"/>
                      <a:pt x="16931" y="8859"/>
                    </a:cubicBezTo>
                    <a:cubicBezTo>
                      <a:pt x="17113" y="7735"/>
                      <a:pt x="16505" y="6519"/>
                      <a:pt x="15472" y="5972"/>
                    </a:cubicBezTo>
                    <a:cubicBezTo>
                      <a:pt x="14943" y="5698"/>
                      <a:pt x="14348" y="5610"/>
                      <a:pt x="13740" y="5610"/>
                    </a:cubicBezTo>
                    <a:cubicBezTo>
                      <a:pt x="13335" y="5610"/>
                      <a:pt x="12924" y="5649"/>
                      <a:pt x="12523" y="5698"/>
                    </a:cubicBezTo>
                    <a:cubicBezTo>
                      <a:pt x="12979" y="4695"/>
                      <a:pt x="12797" y="3510"/>
                      <a:pt x="12341" y="2506"/>
                    </a:cubicBezTo>
                    <a:cubicBezTo>
                      <a:pt x="12098" y="1959"/>
                      <a:pt x="11763" y="1443"/>
                      <a:pt x="11338" y="1017"/>
                    </a:cubicBezTo>
                    <a:cubicBezTo>
                      <a:pt x="10682" y="361"/>
                      <a:pt x="9756" y="0"/>
                      <a:pt x="8825" y="0"/>
                    </a:cubicBez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60"/>
              <p:cNvSpPr/>
              <p:nvPr/>
            </p:nvSpPr>
            <p:spPr>
              <a:xfrm>
                <a:off x="8568667" y="2052279"/>
                <a:ext cx="80196" cy="89396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2847" extrusionOk="0">
                    <a:moveTo>
                      <a:pt x="392" y="0"/>
                    </a:moveTo>
                    <a:cubicBezTo>
                      <a:pt x="261" y="0"/>
                      <a:pt x="171" y="99"/>
                      <a:pt x="122" y="199"/>
                    </a:cubicBezTo>
                    <a:cubicBezTo>
                      <a:pt x="30" y="472"/>
                      <a:pt x="0" y="746"/>
                      <a:pt x="0" y="1019"/>
                    </a:cubicBezTo>
                    <a:cubicBezTo>
                      <a:pt x="0" y="1627"/>
                      <a:pt x="304" y="2144"/>
                      <a:pt x="790" y="2448"/>
                    </a:cubicBezTo>
                    <a:cubicBezTo>
                      <a:pt x="1246" y="2722"/>
                      <a:pt x="1763" y="2813"/>
                      <a:pt x="2249" y="2843"/>
                    </a:cubicBezTo>
                    <a:cubicBezTo>
                      <a:pt x="2263" y="2846"/>
                      <a:pt x="2276" y="2847"/>
                      <a:pt x="2289" y="2847"/>
                    </a:cubicBezTo>
                    <a:cubicBezTo>
                      <a:pt x="2427" y="2847"/>
                      <a:pt x="2553" y="2708"/>
                      <a:pt x="2553" y="2570"/>
                    </a:cubicBezTo>
                    <a:cubicBezTo>
                      <a:pt x="2553" y="2418"/>
                      <a:pt x="2401" y="2296"/>
                      <a:pt x="2249" y="2296"/>
                    </a:cubicBezTo>
                    <a:cubicBezTo>
                      <a:pt x="2037" y="2266"/>
                      <a:pt x="1854" y="2235"/>
                      <a:pt x="1611" y="2174"/>
                    </a:cubicBezTo>
                    <a:cubicBezTo>
                      <a:pt x="1520" y="2144"/>
                      <a:pt x="1429" y="2114"/>
                      <a:pt x="1368" y="2083"/>
                    </a:cubicBezTo>
                    <a:lnTo>
                      <a:pt x="1307" y="2083"/>
                    </a:lnTo>
                    <a:cubicBezTo>
                      <a:pt x="1368" y="2083"/>
                      <a:pt x="1307" y="2053"/>
                      <a:pt x="1277" y="2053"/>
                    </a:cubicBezTo>
                    <a:lnTo>
                      <a:pt x="1185" y="1992"/>
                    </a:lnTo>
                    <a:cubicBezTo>
                      <a:pt x="1125" y="1962"/>
                      <a:pt x="1064" y="1931"/>
                      <a:pt x="973" y="1901"/>
                    </a:cubicBezTo>
                    <a:cubicBezTo>
                      <a:pt x="973" y="1883"/>
                      <a:pt x="963" y="1866"/>
                      <a:pt x="966" y="1866"/>
                    </a:cubicBezTo>
                    <a:lnTo>
                      <a:pt x="966" y="1866"/>
                    </a:lnTo>
                    <a:cubicBezTo>
                      <a:pt x="968" y="1866"/>
                      <a:pt x="977" y="1875"/>
                      <a:pt x="1003" y="1901"/>
                    </a:cubicBezTo>
                    <a:cubicBezTo>
                      <a:pt x="973" y="1870"/>
                      <a:pt x="973" y="1870"/>
                      <a:pt x="942" y="1840"/>
                    </a:cubicBezTo>
                    <a:cubicBezTo>
                      <a:pt x="912" y="1840"/>
                      <a:pt x="882" y="1810"/>
                      <a:pt x="882" y="1779"/>
                    </a:cubicBezTo>
                    <a:cubicBezTo>
                      <a:pt x="851" y="1749"/>
                      <a:pt x="821" y="1749"/>
                      <a:pt x="821" y="1718"/>
                    </a:cubicBezTo>
                    <a:cubicBezTo>
                      <a:pt x="807" y="1718"/>
                      <a:pt x="800" y="1712"/>
                      <a:pt x="795" y="1706"/>
                    </a:cubicBezTo>
                    <a:lnTo>
                      <a:pt x="795" y="1706"/>
                    </a:lnTo>
                    <a:cubicBezTo>
                      <a:pt x="796" y="1706"/>
                      <a:pt x="796" y="1706"/>
                      <a:pt x="796" y="1706"/>
                    </a:cubicBezTo>
                    <a:cubicBezTo>
                      <a:pt x="798" y="1706"/>
                      <a:pt x="797" y="1701"/>
                      <a:pt x="790" y="1688"/>
                    </a:cubicBezTo>
                    <a:lnTo>
                      <a:pt x="790" y="1688"/>
                    </a:lnTo>
                    <a:cubicBezTo>
                      <a:pt x="790" y="1688"/>
                      <a:pt x="790" y="1688"/>
                      <a:pt x="790" y="1688"/>
                    </a:cubicBezTo>
                    <a:cubicBezTo>
                      <a:pt x="760" y="1627"/>
                      <a:pt x="730" y="1597"/>
                      <a:pt x="699" y="1536"/>
                    </a:cubicBezTo>
                    <a:cubicBezTo>
                      <a:pt x="669" y="1506"/>
                      <a:pt x="669" y="1475"/>
                      <a:pt x="638" y="1475"/>
                    </a:cubicBezTo>
                    <a:cubicBezTo>
                      <a:pt x="638" y="1460"/>
                      <a:pt x="640" y="1452"/>
                      <a:pt x="643" y="1450"/>
                    </a:cubicBezTo>
                    <a:lnTo>
                      <a:pt x="643" y="1450"/>
                    </a:lnTo>
                    <a:cubicBezTo>
                      <a:pt x="652" y="1458"/>
                      <a:pt x="669" y="1475"/>
                      <a:pt x="669" y="1475"/>
                    </a:cubicBezTo>
                    <a:cubicBezTo>
                      <a:pt x="669" y="1475"/>
                      <a:pt x="655" y="1448"/>
                      <a:pt x="646" y="1448"/>
                    </a:cubicBezTo>
                    <a:cubicBezTo>
                      <a:pt x="645" y="1448"/>
                      <a:pt x="644" y="1449"/>
                      <a:pt x="643" y="1450"/>
                    </a:cubicBezTo>
                    <a:lnTo>
                      <a:pt x="643" y="1450"/>
                    </a:lnTo>
                    <a:cubicBezTo>
                      <a:pt x="640" y="1447"/>
                      <a:pt x="638" y="1445"/>
                      <a:pt x="638" y="1445"/>
                    </a:cubicBezTo>
                    <a:cubicBezTo>
                      <a:pt x="638" y="1384"/>
                      <a:pt x="608" y="1323"/>
                      <a:pt x="608" y="1293"/>
                    </a:cubicBezTo>
                    <a:cubicBezTo>
                      <a:pt x="578" y="1263"/>
                      <a:pt x="578" y="1232"/>
                      <a:pt x="578" y="1202"/>
                    </a:cubicBezTo>
                    <a:cubicBezTo>
                      <a:pt x="571" y="1188"/>
                      <a:pt x="567" y="1175"/>
                      <a:pt x="565" y="1161"/>
                    </a:cubicBezTo>
                    <a:lnTo>
                      <a:pt x="565" y="1161"/>
                    </a:lnTo>
                    <a:cubicBezTo>
                      <a:pt x="567" y="1169"/>
                      <a:pt x="571" y="1181"/>
                      <a:pt x="578" y="1202"/>
                    </a:cubicBezTo>
                    <a:cubicBezTo>
                      <a:pt x="578" y="1184"/>
                      <a:pt x="567" y="1155"/>
                      <a:pt x="564" y="1154"/>
                    </a:cubicBezTo>
                    <a:lnTo>
                      <a:pt x="564" y="1154"/>
                    </a:lnTo>
                    <a:cubicBezTo>
                      <a:pt x="561" y="1111"/>
                      <a:pt x="578" y="1072"/>
                      <a:pt x="578" y="1050"/>
                    </a:cubicBezTo>
                    <a:cubicBezTo>
                      <a:pt x="547" y="959"/>
                      <a:pt x="578" y="867"/>
                      <a:pt x="578" y="776"/>
                    </a:cubicBezTo>
                    <a:cubicBezTo>
                      <a:pt x="578" y="746"/>
                      <a:pt x="578" y="746"/>
                      <a:pt x="578" y="715"/>
                    </a:cubicBezTo>
                    <a:lnTo>
                      <a:pt x="608" y="594"/>
                    </a:lnTo>
                    <a:cubicBezTo>
                      <a:pt x="638" y="533"/>
                      <a:pt x="638" y="442"/>
                      <a:pt x="669" y="351"/>
                    </a:cubicBezTo>
                    <a:cubicBezTo>
                      <a:pt x="730" y="199"/>
                      <a:pt x="608" y="47"/>
                      <a:pt x="486" y="16"/>
                    </a:cubicBezTo>
                    <a:cubicBezTo>
                      <a:pt x="453" y="5"/>
                      <a:pt x="421" y="0"/>
                      <a:pt x="3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5" name="Google Shape;1295;p60"/>
            <p:cNvGrpSpPr/>
            <p:nvPr/>
          </p:nvGrpSpPr>
          <p:grpSpPr>
            <a:xfrm>
              <a:off x="803061" y="1891483"/>
              <a:ext cx="861175" cy="573309"/>
              <a:chOff x="4390456" y="1891693"/>
              <a:chExt cx="64936" cy="43243"/>
            </a:xfrm>
          </p:grpSpPr>
          <p:sp>
            <p:nvSpPr>
              <p:cNvPr id="1296" name="Google Shape;1296;p60"/>
              <p:cNvSpPr/>
              <p:nvPr/>
            </p:nvSpPr>
            <p:spPr>
              <a:xfrm>
                <a:off x="4390456" y="1891693"/>
                <a:ext cx="9725" cy="1814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90" extrusionOk="0">
                    <a:moveTo>
                      <a:pt x="431" y="1"/>
                    </a:moveTo>
                    <a:cubicBezTo>
                      <a:pt x="429" y="1"/>
                      <a:pt x="428" y="1"/>
                      <a:pt x="427" y="1"/>
                    </a:cubicBezTo>
                    <a:lnTo>
                      <a:pt x="423" y="1"/>
                    </a:lnTo>
                    <a:cubicBezTo>
                      <a:pt x="356" y="9"/>
                      <a:pt x="289" y="30"/>
                      <a:pt x="230" y="68"/>
                    </a:cubicBezTo>
                    <a:cubicBezTo>
                      <a:pt x="105" y="151"/>
                      <a:pt x="26" y="289"/>
                      <a:pt x="13" y="439"/>
                    </a:cubicBezTo>
                    <a:cubicBezTo>
                      <a:pt x="1" y="581"/>
                      <a:pt x="17" y="727"/>
                      <a:pt x="63" y="865"/>
                    </a:cubicBezTo>
                    <a:cubicBezTo>
                      <a:pt x="70" y="882"/>
                      <a:pt x="85" y="889"/>
                      <a:pt x="99" y="889"/>
                    </a:cubicBezTo>
                    <a:cubicBezTo>
                      <a:pt x="121" y="889"/>
                      <a:pt x="144" y="872"/>
                      <a:pt x="139" y="844"/>
                    </a:cubicBezTo>
                    <a:cubicBezTo>
                      <a:pt x="88" y="661"/>
                      <a:pt x="47" y="439"/>
                      <a:pt x="147" y="264"/>
                    </a:cubicBezTo>
                    <a:cubicBezTo>
                      <a:pt x="197" y="180"/>
                      <a:pt x="276" y="118"/>
                      <a:pt x="373" y="88"/>
                    </a:cubicBezTo>
                    <a:cubicBezTo>
                      <a:pt x="385" y="84"/>
                      <a:pt x="402" y="84"/>
                      <a:pt x="418" y="80"/>
                    </a:cubicBezTo>
                    <a:lnTo>
                      <a:pt x="427" y="80"/>
                    </a:lnTo>
                    <a:cubicBezTo>
                      <a:pt x="476" y="76"/>
                      <a:pt x="477" y="1"/>
                      <a:pt x="4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60"/>
              <p:cNvSpPr/>
              <p:nvPr/>
            </p:nvSpPr>
            <p:spPr>
              <a:xfrm>
                <a:off x="4438634" y="1929044"/>
                <a:ext cx="16759" cy="5892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89" extrusionOk="0">
                    <a:moveTo>
                      <a:pt x="59" y="0"/>
                    </a:moveTo>
                    <a:cubicBezTo>
                      <a:pt x="28" y="0"/>
                      <a:pt x="1" y="40"/>
                      <a:pt x="27" y="69"/>
                    </a:cubicBezTo>
                    <a:lnTo>
                      <a:pt x="31" y="69"/>
                    </a:lnTo>
                    <a:cubicBezTo>
                      <a:pt x="102" y="140"/>
                      <a:pt x="186" y="203"/>
                      <a:pt x="282" y="240"/>
                    </a:cubicBezTo>
                    <a:cubicBezTo>
                      <a:pt x="344" y="272"/>
                      <a:pt x="413" y="289"/>
                      <a:pt x="482" y="289"/>
                    </a:cubicBezTo>
                    <a:cubicBezTo>
                      <a:pt x="496" y="289"/>
                      <a:pt x="510" y="288"/>
                      <a:pt x="524" y="286"/>
                    </a:cubicBezTo>
                    <a:cubicBezTo>
                      <a:pt x="624" y="278"/>
                      <a:pt x="716" y="236"/>
                      <a:pt x="791" y="165"/>
                    </a:cubicBezTo>
                    <a:cubicBezTo>
                      <a:pt x="821" y="142"/>
                      <a:pt x="791" y="101"/>
                      <a:pt x="758" y="101"/>
                    </a:cubicBezTo>
                    <a:cubicBezTo>
                      <a:pt x="750" y="101"/>
                      <a:pt x="741" y="104"/>
                      <a:pt x="733" y="111"/>
                    </a:cubicBezTo>
                    <a:cubicBezTo>
                      <a:pt x="670" y="174"/>
                      <a:pt x="587" y="207"/>
                      <a:pt x="499" y="211"/>
                    </a:cubicBezTo>
                    <a:cubicBezTo>
                      <a:pt x="428" y="211"/>
                      <a:pt x="357" y="195"/>
                      <a:pt x="294" y="161"/>
                    </a:cubicBezTo>
                    <a:cubicBezTo>
                      <a:pt x="215" y="124"/>
                      <a:pt x="144" y="73"/>
                      <a:pt x="85" y="11"/>
                    </a:cubicBezTo>
                    <a:cubicBezTo>
                      <a:pt x="77" y="3"/>
                      <a:pt x="68" y="0"/>
                      <a:pt x="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298" name="Google Shape;1298;p60">
            <a:hlinkClick r:id="rId5" action="ppaction://hlinksldjump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666" y="4538775"/>
            <a:ext cx="392872" cy="39288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450459" y="461964"/>
            <a:ext cx="8338510" cy="4327207"/>
            <a:chOff x="0" y="0"/>
            <a:chExt cx="5637179" cy="2428505"/>
          </a:xfrm>
        </p:grpSpPr>
        <p:sp>
          <p:nvSpPr>
            <p:cNvPr id="3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Rectangle 4"/>
          <p:cNvSpPr/>
          <p:nvPr/>
        </p:nvSpPr>
        <p:spPr>
          <a:xfrm>
            <a:off x="789257" y="687209"/>
            <a:ext cx="7870829" cy="2239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pic>
        <p:nvPicPr>
          <p:cNvPr id="1028" name="Picture 4" descr="Premium Vector | School background design | Student learning, Background  design, Kindergarten kid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9" b="89617" l="0" r="100000">
                        <a14:foregroundMark x1="47923" y1="29073" x2="47923" y2="29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7" y="2415612"/>
            <a:ext cx="3282214" cy="328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ttle students and teacher learning in the classroom. Concept vector  illustration for education and back to school 2803961 Vector Art at Vecteez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81" r="97240">
                        <a14:foregroundMark x1="68854" y1="39792" x2="68854" y2="39792"/>
                        <a14:foregroundMark x1="72344" y1="42917" x2="72344" y2="42917"/>
                        <a14:foregroundMark x1="71458" y1="42708" x2="71458" y2="42708"/>
                        <a14:foregroundMark x1="73281" y1="43438" x2="73281" y2="4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681" y="2503497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6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450459" y="461964"/>
            <a:ext cx="8338510" cy="4327207"/>
            <a:chOff x="0" y="0"/>
            <a:chExt cx="5637179" cy="2428505"/>
          </a:xfrm>
        </p:grpSpPr>
        <p:sp>
          <p:nvSpPr>
            <p:cNvPr id="3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9" name="Cloud 8"/>
          <p:cNvSpPr/>
          <p:nvPr/>
        </p:nvSpPr>
        <p:spPr>
          <a:xfrm>
            <a:off x="1551196" y="482330"/>
            <a:ext cx="6438374" cy="3117659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ysClr val="windowText" lastClr="000000"/>
                </a:solidFill>
                <a:latin typeface="#9Slide07 SVNBeachwood Sans" pitchFamily="2" charset="0"/>
              </a:rPr>
              <a:t>Thảo</a:t>
            </a:r>
            <a:r>
              <a:rPr lang="en-US" sz="3600" dirty="0">
                <a:solidFill>
                  <a:sysClr val="windowText" lastClr="000000"/>
                </a:solidFill>
                <a:latin typeface="#9Slide07 SVNBeachwood Sans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7 SVNBeachwood Sans" pitchFamily="2" charset="0"/>
              </a:rPr>
              <a:t>luận</a:t>
            </a:r>
            <a:r>
              <a:rPr lang="en-US" sz="3600" dirty="0">
                <a:solidFill>
                  <a:sysClr val="windowText" lastClr="000000"/>
                </a:solidFill>
                <a:latin typeface="#9Slide07 SVNBeachwood Sans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7 SVNBeachwood Sans" pitchFamily="2" charset="0"/>
              </a:rPr>
              <a:t>nhóm</a:t>
            </a:r>
            <a:r>
              <a:rPr lang="en-US" sz="3600" dirty="0">
                <a:solidFill>
                  <a:sysClr val="windowText" lastClr="000000"/>
                </a:solidFill>
                <a:latin typeface="#9Slide07 SVNBeachwood Sans" pitchFamily="2" charset="0"/>
              </a:rPr>
              <a:t> 4, </a:t>
            </a:r>
          </a:p>
          <a:p>
            <a:pPr algn="ctr"/>
            <a:r>
              <a:rPr lang="en-US" sz="3600" dirty="0" err="1">
                <a:solidFill>
                  <a:sysClr val="windowText" lastClr="000000"/>
                </a:solidFill>
                <a:latin typeface="#9Slide07 SVNBeachwood Sans" pitchFamily="2" charset="0"/>
              </a:rPr>
              <a:t>viết</a:t>
            </a:r>
            <a:r>
              <a:rPr lang="en-US" sz="3600" dirty="0">
                <a:solidFill>
                  <a:sysClr val="windowText" lastClr="000000"/>
                </a:solidFill>
                <a:latin typeface="#9Slide07 SVNBeachwood Sans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7 SVNBeachwood Sans" pitchFamily="2" charset="0"/>
              </a:rPr>
              <a:t>kế</a:t>
            </a:r>
            <a:r>
              <a:rPr lang="en-US" sz="3600" dirty="0">
                <a:solidFill>
                  <a:sysClr val="windowText" lastClr="000000"/>
                </a:solidFill>
                <a:latin typeface="#9Slide07 SVNBeachwood Sans" pitchFamily="2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#9Slide07 SVNBeachwood Sans" pitchFamily="2" charset="0"/>
              </a:rPr>
              <a:t>hoạch</a:t>
            </a:r>
            <a:r>
              <a:rPr lang="en-US" sz="3600" dirty="0">
                <a:solidFill>
                  <a:sysClr val="windowText" lastClr="000000"/>
                </a:solidFill>
                <a:latin typeface="#9Slide07 SVNBeachwood Sans" pitchFamily="2" charset="0"/>
              </a:rPr>
              <a:t> NHÓM </a:t>
            </a:r>
            <a:r>
              <a:rPr lang="en-US" sz="3600" dirty="0" err="1">
                <a:solidFill>
                  <a:sysClr val="windowText" lastClr="000000"/>
                </a:solidFill>
                <a:latin typeface="#9Slide07 SVNBeachwood Sans" pitchFamily="2" charset="0"/>
              </a:rPr>
              <a:t>em</a:t>
            </a:r>
            <a:r>
              <a:rPr lang="en-US" sz="3600" dirty="0">
                <a:solidFill>
                  <a:sysClr val="windowText" lastClr="000000"/>
                </a:solidFill>
                <a:latin typeface="#9Slide07 SVNBeachwood Sans" pitchFamily="2" charset="0"/>
              </a:rPr>
              <a:t> VỀ VIỆC XÂY DỰNG TRƯỜNG HỌC HẠNH PHÚC TRÊN GIẤY A3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74" y="2276856"/>
            <a:ext cx="7543800" cy="286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3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450459" y="461964"/>
            <a:ext cx="8338510" cy="4327207"/>
            <a:chOff x="0" y="0"/>
            <a:chExt cx="5637179" cy="2428505"/>
          </a:xfrm>
        </p:grpSpPr>
        <p:sp>
          <p:nvSpPr>
            <p:cNvPr id="3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7" name="Group 20"/>
          <p:cNvGrpSpPr/>
          <p:nvPr/>
        </p:nvGrpSpPr>
        <p:grpSpPr>
          <a:xfrm>
            <a:off x="450459" y="461963"/>
            <a:ext cx="8338510" cy="4273157"/>
            <a:chOff x="0" y="0"/>
            <a:chExt cx="5637179" cy="2888832"/>
          </a:xfrm>
        </p:grpSpPr>
        <p:sp>
          <p:nvSpPr>
            <p:cNvPr id="8" name="Freeform 21"/>
            <p:cNvSpPr/>
            <p:nvPr/>
          </p:nvSpPr>
          <p:spPr>
            <a:xfrm>
              <a:off x="16510" y="11430"/>
              <a:ext cx="5606699" cy="2864702"/>
            </a:xfrm>
            <a:custGeom>
              <a:avLst/>
              <a:gdLst/>
              <a:ahLst/>
              <a:cxnLst/>
              <a:rect l="l" t="t" r="r" b="b"/>
              <a:pathLst>
                <a:path w="5606699" h="2864702">
                  <a:moveTo>
                    <a:pt x="1270" y="0"/>
                  </a:moveTo>
                  <a:lnTo>
                    <a:pt x="5606699" y="15240"/>
                  </a:lnTo>
                  <a:lnTo>
                    <a:pt x="5574949" y="2864702"/>
                  </a:lnTo>
                  <a:lnTo>
                    <a:pt x="2029182" y="2864702"/>
                  </a:lnTo>
                  <a:lnTo>
                    <a:pt x="0" y="2838032"/>
                  </a:lnTo>
                  <a:lnTo>
                    <a:pt x="11430" y="914877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10" name="Freeform 22"/>
            <p:cNvSpPr/>
            <p:nvPr/>
          </p:nvSpPr>
          <p:spPr>
            <a:xfrm>
              <a:off x="0" y="-1270"/>
              <a:ext cx="5635909" cy="2890102"/>
            </a:xfrm>
            <a:custGeom>
              <a:avLst/>
              <a:gdLst/>
              <a:ahLst/>
              <a:cxnLst/>
              <a:rect l="l" t="t" r="r" b="b"/>
              <a:pathLst>
                <a:path w="5635909" h="2890102">
                  <a:moveTo>
                    <a:pt x="5601619" y="2864702"/>
                  </a:moveTo>
                  <a:cubicBezTo>
                    <a:pt x="5599079" y="2868512"/>
                    <a:pt x="5595269" y="2873592"/>
                    <a:pt x="5591459" y="2877402"/>
                  </a:cubicBezTo>
                  <a:cubicBezTo>
                    <a:pt x="5587649" y="2879942"/>
                    <a:pt x="5582569" y="2882482"/>
                    <a:pt x="5578759" y="2882482"/>
                  </a:cubicBezTo>
                  <a:cubicBezTo>
                    <a:pt x="5406791" y="2881212"/>
                    <a:pt x="5165756" y="2887562"/>
                    <a:pt x="4920257" y="2890102"/>
                  </a:cubicBezTo>
                  <a:cubicBezTo>
                    <a:pt x="4844376" y="2890102"/>
                    <a:pt x="4764031" y="2888832"/>
                    <a:pt x="4688149" y="2888832"/>
                  </a:cubicBezTo>
                  <a:cubicBezTo>
                    <a:pt x="4518532" y="2887562"/>
                    <a:pt x="4348915" y="2886292"/>
                    <a:pt x="4179298" y="2886292"/>
                  </a:cubicBezTo>
                  <a:lnTo>
                    <a:pt x="3625810" y="2886292"/>
                  </a:lnTo>
                  <a:cubicBezTo>
                    <a:pt x="3500829" y="2886292"/>
                    <a:pt x="3380311" y="2885022"/>
                    <a:pt x="3255330" y="2885022"/>
                  </a:cubicBezTo>
                  <a:cubicBezTo>
                    <a:pt x="3148204" y="2885022"/>
                    <a:pt x="3036613" y="2885022"/>
                    <a:pt x="2929487" y="2886292"/>
                  </a:cubicBezTo>
                  <a:lnTo>
                    <a:pt x="2862533" y="2886292"/>
                  </a:lnTo>
                  <a:cubicBezTo>
                    <a:pt x="2706306" y="2885022"/>
                    <a:pt x="965498" y="2883752"/>
                    <a:pt x="809272" y="2881212"/>
                  </a:cubicBezTo>
                  <a:cubicBezTo>
                    <a:pt x="715536" y="2879942"/>
                    <a:pt x="621801" y="2874862"/>
                    <a:pt x="528065" y="2872322"/>
                  </a:cubicBezTo>
                  <a:cubicBezTo>
                    <a:pt x="358448" y="2867242"/>
                    <a:pt x="188830" y="2863432"/>
                    <a:pt x="41910" y="2858352"/>
                  </a:cubicBezTo>
                  <a:cubicBezTo>
                    <a:pt x="33020" y="2857082"/>
                    <a:pt x="24130" y="2854542"/>
                    <a:pt x="16510" y="2850732"/>
                  </a:cubicBezTo>
                  <a:cubicBezTo>
                    <a:pt x="5080" y="2845652"/>
                    <a:pt x="0" y="2834222"/>
                    <a:pt x="1270" y="2814856"/>
                  </a:cubicBezTo>
                  <a:cubicBezTo>
                    <a:pt x="2540" y="2685925"/>
                    <a:pt x="3810" y="2554772"/>
                    <a:pt x="3810" y="2425841"/>
                  </a:cubicBezTo>
                  <a:cubicBezTo>
                    <a:pt x="5080" y="2294687"/>
                    <a:pt x="17780" y="918686"/>
                    <a:pt x="17780" y="787532"/>
                  </a:cubicBezTo>
                  <a:cubicBezTo>
                    <a:pt x="19050" y="660824"/>
                    <a:pt x="20320" y="534117"/>
                    <a:pt x="19050" y="405186"/>
                  </a:cubicBezTo>
                  <a:cubicBezTo>
                    <a:pt x="17780" y="278478"/>
                    <a:pt x="16510" y="153993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3974"/>
                    <a:pt x="5632099" y="160662"/>
                    <a:pt x="5628289" y="227350"/>
                  </a:cubicBezTo>
                  <a:cubicBezTo>
                    <a:pt x="5624479" y="282924"/>
                    <a:pt x="5623209" y="340720"/>
                    <a:pt x="5621939" y="396294"/>
                  </a:cubicBezTo>
                  <a:cubicBezTo>
                    <a:pt x="5619399" y="489658"/>
                    <a:pt x="5618129" y="583021"/>
                    <a:pt x="5616859" y="676385"/>
                  </a:cubicBezTo>
                  <a:cubicBezTo>
                    <a:pt x="5615589" y="763080"/>
                    <a:pt x="5614319" y="849774"/>
                    <a:pt x="5614319" y="936469"/>
                  </a:cubicBezTo>
                  <a:cubicBezTo>
                    <a:pt x="5614319" y="1080960"/>
                    <a:pt x="5602889" y="2468077"/>
                    <a:pt x="5601619" y="2612568"/>
                  </a:cubicBezTo>
                  <a:cubicBezTo>
                    <a:pt x="5604159" y="2705932"/>
                    <a:pt x="5602889" y="2799295"/>
                    <a:pt x="5601619" y="2864702"/>
                  </a:cubicBezTo>
                  <a:close/>
                  <a:moveTo>
                    <a:pt x="17780" y="2834222"/>
                  </a:moveTo>
                  <a:cubicBezTo>
                    <a:pt x="22860" y="2835492"/>
                    <a:pt x="29210" y="2838032"/>
                    <a:pt x="36830" y="2838032"/>
                  </a:cubicBezTo>
                  <a:cubicBezTo>
                    <a:pt x="184367" y="2843112"/>
                    <a:pt x="367375" y="2848192"/>
                    <a:pt x="545919" y="2852002"/>
                  </a:cubicBezTo>
                  <a:cubicBezTo>
                    <a:pt x="630728" y="2854542"/>
                    <a:pt x="715536" y="2858352"/>
                    <a:pt x="804808" y="2859622"/>
                  </a:cubicBezTo>
                  <a:cubicBezTo>
                    <a:pt x="862835" y="2860892"/>
                    <a:pt x="2505444" y="2857082"/>
                    <a:pt x="2559007" y="2858352"/>
                  </a:cubicBezTo>
                  <a:cubicBezTo>
                    <a:pt x="2652743" y="2859622"/>
                    <a:pt x="2746479" y="2862162"/>
                    <a:pt x="2840215" y="2863432"/>
                  </a:cubicBezTo>
                  <a:cubicBezTo>
                    <a:pt x="2884851" y="2864702"/>
                    <a:pt x="2925023" y="2864702"/>
                    <a:pt x="2969659" y="2864702"/>
                  </a:cubicBezTo>
                  <a:cubicBezTo>
                    <a:pt x="3170522" y="2864702"/>
                    <a:pt x="3366920" y="2863432"/>
                    <a:pt x="3567783" y="2864702"/>
                  </a:cubicBezTo>
                  <a:cubicBezTo>
                    <a:pt x="3643664" y="2864702"/>
                    <a:pt x="3724010" y="2867242"/>
                    <a:pt x="3799891" y="2867242"/>
                  </a:cubicBezTo>
                  <a:cubicBezTo>
                    <a:pt x="3915945" y="2867242"/>
                    <a:pt x="4027535" y="2863432"/>
                    <a:pt x="4143589" y="2863432"/>
                  </a:cubicBezTo>
                  <a:cubicBezTo>
                    <a:pt x="4281961" y="2863432"/>
                    <a:pt x="4415869" y="2864702"/>
                    <a:pt x="4554241" y="2864702"/>
                  </a:cubicBezTo>
                  <a:cubicBezTo>
                    <a:pt x="4737249" y="2864702"/>
                    <a:pt x="4924721" y="2864702"/>
                    <a:pt x="5107729" y="2863432"/>
                  </a:cubicBezTo>
                  <a:cubicBezTo>
                    <a:pt x="5272882" y="2862162"/>
                    <a:pt x="5433572" y="2859622"/>
                    <a:pt x="5563519" y="2857082"/>
                  </a:cubicBezTo>
                  <a:cubicBezTo>
                    <a:pt x="5568599" y="2857082"/>
                    <a:pt x="5573679" y="2854542"/>
                    <a:pt x="5580029" y="2853272"/>
                  </a:cubicBezTo>
                  <a:cubicBezTo>
                    <a:pt x="5580029" y="2840572"/>
                    <a:pt x="5581299" y="2827872"/>
                    <a:pt x="5581299" y="2808187"/>
                  </a:cubicBezTo>
                  <a:lnTo>
                    <a:pt x="5581299" y="2739276"/>
                  </a:lnTo>
                  <a:cubicBezTo>
                    <a:pt x="5582569" y="2625906"/>
                    <a:pt x="5585109" y="2510313"/>
                    <a:pt x="5583839" y="2396943"/>
                  </a:cubicBezTo>
                  <a:cubicBezTo>
                    <a:pt x="5582569" y="2236891"/>
                    <a:pt x="5595269" y="836437"/>
                    <a:pt x="5599079" y="676385"/>
                  </a:cubicBezTo>
                  <a:cubicBezTo>
                    <a:pt x="5601619" y="583021"/>
                    <a:pt x="5604159" y="489658"/>
                    <a:pt x="5604159" y="396294"/>
                  </a:cubicBezTo>
                  <a:cubicBezTo>
                    <a:pt x="5604159" y="318491"/>
                    <a:pt x="5605429" y="242911"/>
                    <a:pt x="5613049" y="167331"/>
                  </a:cubicBezTo>
                  <a:cubicBezTo>
                    <a:pt x="5616859" y="122872"/>
                    <a:pt x="5619399" y="78413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305"/>
                    <a:pt x="31750" y="158439"/>
                    <a:pt x="34290" y="227350"/>
                  </a:cubicBezTo>
                  <a:cubicBezTo>
                    <a:pt x="36830" y="351835"/>
                    <a:pt x="38100" y="476320"/>
                    <a:pt x="38100" y="600805"/>
                  </a:cubicBezTo>
                  <a:cubicBezTo>
                    <a:pt x="38100" y="680831"/>
                    <a:pt x="36830" y="758634"/>
                    <a:pt x="35560" y="838659"/>
                  </a:cubicBezTo>
                  <a:cubicBezTo>
                    <a:pt x="34290" y="916462"/>
                    <a:pt x="22860" y="2234668"/>
                    <a:pt x="21590" y="2310248"/>
                  </a:cubicBezTo>
                  <a:lnTo>
                    <a:pt x="21590" y="2456962"/>
                  </a:lnTo>
                  <a:cubicBezTo>
                    <a:pt x="21590" y="2568109"/>
                    <a:pt x="20320" y="2681479"/>
                    <a:pt x="20320" y="2792626"/>
                  </a:cubicBezTo>
                  <a:cubicBezTo>
                    <a:pt x="20320" y="2808187"/>
                    <a:pt x="19050" y="2821524"/>
                    <a:pt x="17780" y="2834222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83" y="84367"/>
            <a:ext cx="8939035" cy="49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450459" y="461964"/>
            <a:ext cx="8338510" cy="4327207"/>
            <a:chOff x="0" y="0"/>
            <a:chExt cx="5637179" cy="2428505"/>
          </a:xfrm>
        </p:grpSpPr>
        <p:sp>
          <p:nvSpPr>
            <p:cNvPr id="3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5" y="31784"/>
            <a:ext cx="8989331" cy="50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5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d of Course Jeopardy XL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</Words>
  <Application>Microsoft Macintosh PowerPoint</Application>
  <PresentationFormat>On-screen Show (16:9)</PresentationFormat>
  <Paragraphs>14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Patrick Hand</vt:lpstr>
      <vt:lpstr>Arial</vt:lpstr>
      <vt:lpstr>#9Slide07 SVNCinnamoncake</vt:lpstr>
      <vt:lpstr>Cambria</vt:lpstr>
      <vt:lpstr>Times New Roman</vt:lpstr>
      <vt:lpstr>Lato</vt:lpstr>
      <vt:lpstr>#9Slide07 SVNBeachwood Sans</vt:lpstr>
      <vt:lpstr>End of Course Jeopardy XL by Slidesgo</vt:lpstr>
      <vt:lpstr>PowerPoint Presentation</vt:lpstr>
      <vt:lpstr>PowerPoint Presentation</vt:lpstr>
      <vt:lpstr>PowerPoint Presentation</vt:lpstr>
      <vt:lpstr>PowerPoint Presentation</vt:lpstr>
      <vt:lpstr>HOẠT ĐỘNG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Vu Nguyen Tuan</cp:lastModifiedBy>
  <cp:revision>2</cp:revision>
  <dcterms:modified xsi:type="dcterms:W3CDTF">2023-10-21T14:36:52Z</dcterms:modified>
</cp:coreProperties>
</file>