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9"/>
  </p:notesMasterIdLst>
  <p:sldIdLst>
    <p:sldId id="2635" r:id="rId3"/>
    <p:sldId id="2636" r:id="rId4"/>
    <p:sldId id="257" r:id="rId5"/>
    <p:sldId id="258" r:id="rId6"/>
    <p:sldId id="259" r:id="rId7"/>
    <p:sldId id="2632" r:id="rId8"/>
    <p:sldId id="2633" r:id="rId9"/>
    <p:sldId id="281" r:id="rId10"/>
    <p:sldId id="2631" r:id="rId11"/>
    <p:sldId id="2634" r:id="rId12"/>
    <p:sldId id="285" r:id="rId13"/>
    <p:sldId id="287" r:id="rId14"/>
    <p:sldId id="282" r:id="rId15"/>
    <p:sldId id="260" r:id="rId16"/>
    <p:sldId id="264" r:id="rId17"/>
    <p:sldId id="5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9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0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5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0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3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9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3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4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1274994" y="359595"/>
            <a:ext cx="6752534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3267073" y="2182891"/>
              <a:ext cx="56578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Khởi</a:t>
              </a:r>
              <a:r>
                <a: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CF56925-A236-463D-8991-7BE993AD4348}"/>
              </a:ext>
            </a:extLst>
          </p:cNvPr>
          <p:cNvSpPr txBox="1"/>
          <p:nvPr/>
        </p:nvSpPr>
        <p:spPr>
          <a:xfrm>
            <a:off x="5842998" y="-691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181717"/>
                </a:solidFill>
              </a:ln>
              <a:solidFill>
                <a:srgbClr val="E92B72"/>
              </a:solidFill>
              <a:latin typeface="iCiel Cadena" panose="02000503000000020004" pitchFamily="50" charset="0"/>
            </a:endParaRPr>
          </a:p>
        </p:txBody>
      </p:sp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CA383F-113C-40FA-BED2-D371E612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2" y="2288003"/>
            <a:ext cx="4064829" cy="4342174"/>
          </a:xfrm>
          <a:prstGeom prst="rect">
            <a:avLst/>
          </a:prstGeom>
        </p:spPr>
      </p:pic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67108CB5-A3D1-45BD-A62D-5DCFD7055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68" y="161436"/>
            <a:ext cx="968561" cy="968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FABCA6A-2DBA-420D-98F6-8DD82575237A}"/>
              </a:ext>
            </a:extLst>
          </p:cNvPr>
          <p:cNvGrpSpPr/>
          <p:nvPr/>
        </p:nvGrpSpPr>
        <p:grpSpPr>
          <a:xfrm>
            <a:off x="359228" y="1040160"/>
            <a:ext cx="3751912" cy="1014948"/>
            <a:chOff x="1824148" y="990552"/>
            <a:chExt cx="2312621" cy="8817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77B3C9-81A7-417B-9015-E1DB251176F7}"/>
                </a:ext>
              </a:extLst>
            </p:cNvPr>
            <p:cNvSpPr txBox="1"/>
            <p:nvPr/>
          </p:nvSpPr>
          <p:spPr>
            <a:xfrm>
              <a:off x="1824148" y="990552"/>
              <a:ext cx="2312621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DFCDB2-7FB3-4251-AB1B-5424E96616E4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Â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E04F2D-508C-4892-AFB1-048A7EA5759A}"/>
              </a:ext>
            </a:extLst>
          </p:cNvPr>
          <p:cNvGrpSpPr/>
          <p:nvPr/>
        </p:nvGrpSpPr>
        <p:grpSpPr>
          <a:xfrm>
            <a:off x="10038086" y="5511480"/>
            <a:ext cx="2264958" cy="1393337"/>
            <a:chOff x="6865144" y="3555389"/>
            <a:chExt cx="2166889" cy="15881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CCB799-125F-41AA-890E-07BDAAC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E488F3-AEFB-4603-ACE4-3CB2E494776A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6" name="Oval Callout 50">
            <a:extLst>
              <a:ext uri="{FF2B5EF4-FFF2-40B4-BE49-F238E27FC236}">
                <a16:creationId xmlns:a16="http://schemas.microsoft.com/office/drawing/2014/main" id="{4236BD65-88EC-4851-82AE-58ADCE2C6DB5}"/>
              </a:ext>
            </a:extLst>
          </p:cNvPr>
          <p:cNvSpPr/>
          <p:nvPr/>
        </p:nvSpPr>
        <p:spPr>
          <a:xfrm>
            <a:off x="3140899" y="1986982"/>
            <a:ext cx="1827341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Â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92E9F60E-2127-4BA9-80FE-AFC153584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3363" y="1358438"/>
            <a:ext cx="6759868" cy="380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503061" y="1581328"/>
            <a:ext cx="10854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Ai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đến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Ghé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xem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phong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cảnh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Loa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Thành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Thục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Vương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F343A-52B4-4356-A04C-DFFA7594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564" y="692748"/>
            <a:ext cx="6511092" cy="139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381377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đến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4567A-AD1E-4EF0-8399-15CA40D43BD2}"/>
              </a:ext>
            </a:extLst>
          </p:cNvPr>
          <p:cNvSpPr txBox="1"/>
          <p:nvPr/>
        </p:nvSpPr>
        <p:spPr>
          <a:xfrm>
            <a:off x="1394714" y="4060669"/>
            <a:ext cx="9924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Ghé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xem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phong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cảnh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Loa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Thành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Thục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Vương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3089238" y="2150846"/>
            <a:ext cx="5859338" cy="1985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6CDE18-0B48-F4F0-C129-870FF87607F9}"/>
              </a:ext>
            </a:extLst>
          </p:cNvPr>
          <p:cNvSpPr txBox="1"/>
          <p:nvPr/>
        </p:nvSpPr>
        <p:spPr>
          <a:xfrm>
            <a:off x="3330054" y="2333767"/>
            <a:ext cx="25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Video “Bảng chữ cái”</a:t>
            </a:r>
          </a:p>
          <a:p>
            <a:r>
              <a:rPr lang="en-US"/>
              <a:t>Biểu diễn: Candy Ngọc Hà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81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iCiel Cadena" panose="02000503000000020004" pitchFamily="50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E219B2B-E96F-45E5-98A0-0D4A5573AD8B}"/>
              </a:ext>
            </a:extLst>
          </p:cNvPr>
          <p:cNvGrpSpPr/>
          <p:nvPr/>
        </p:nvGrpSpPr>
        <p:grpSpPr>
          <a:xfrm>
            <a:off x="489145" y="1042023"/>
            <a:ext cx="4005055" cy="1013086"/>
            <a:chOff x="1904227" y="992170"/>
            <a:chExt cx="2468655" cy="8801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6F2B6-8160-4DEE-AA8E-1C7C719CBA77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A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1763137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4" name="HƯỚNG DẪN VIẾT CHỮ HOA A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1E63545D-0561-4921-8126-D7F4E44488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762" y="925264"/>
            <a:ext cx="6811355" cy="383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Ă - CỠ CHỮ 2.5 LY - _KIẾN THỨC TIỂU HỌC_ (1)">
            <a:hlinkClick r:id="" action="ppaction://media"/>
            <a:extLst>
              <a:ext uri="{FF2B5EF4-FFF2-40B4-BE49-F238E27FC236}">
                <a16:creationId xmlns:a16="http://schemas.microsoft.com/office/drawing/2014/main" id="{49568511-5531-4C86-BB2E-C46DF8D93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623" y="1201001"/>
            <a:ext cx="7034618" cy="3956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433</Words>
  <Application>Microsoft Office PowerPoint</Application>
  <PresentationFormat>Widescreen</PresentationFormat>
  <Paragraphs>82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Coiny</vt:lpstr>
      <vt:lpstr>HP001 4 hàng</vt:lpstr>
      <vt:lpstr>iCiel Cadena</vt:lpstr>
      <vt:lpstr>inpin heiti</vt:lpstr>
      <vt:lpstr>Odibee Sans</vt:lpstr>
      <vt:lpstr>Pacifico</vt:lpstr>
      <vt:lpstr>Times New Roman</vt:lpstr>
      <vt:lpstr>华康方圆体W7</vt:lpstr>
      <vt:lpstr>Office 主题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32</cp:revision>
  <dcterms:created xsi:type="dcterms:W3CDTF">2022-05-10T14:05:41Z</dcterms:created>
  <dcterms:modified xsi:type="dcterms:W3CDTF">2024-01-05T09:11:04Z</dcterms:modified>
</cp:coreProperties>
</file>