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D17C-41BD-4175-AFCC-18B3D1BDDA0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6AB-6F11-4A3B-9967-7CE9BF08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1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D17C-41BD-4175-AFCC-18B3D1BDDA0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6AB-6F11-4A3B-9967-7CE9BF08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D17C-41BD-4175-AFCC-18B3D1BDDA0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6AB-6F11-4A3B-9967-7CE9BF08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1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D17C-41BD-4175-AFCC-18B3D1BDDA0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6AB-6F11-4A3B-9967-7CE9BF08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7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D17C-41BD-4175-AFCC-18B3D1BDDA0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6AB-6F11-4A3B-9967-7CE9BF08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1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D17C-41BD-4175-AFCC-18B3D1BDDA0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6AB-6F11-4A3B-9967-7CE9BF08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2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D17C-41BD-4175-AFCC-18B3D1BDDA0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6AB-6F11-4A3B-9967-7CE9BF08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7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D17C-41BD-4175-AFCC-18B3D1BDDA0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6AB-6F11-4A3B-9967-7CE9BF08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5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D17C-41BD-4175-AFCC-18B3D1BDDA0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6AB-6F11-4A3B-9967-7CE9BF08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D17C-41BD-4175-AFCC-18B3D1BDDA0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6AB-6F11-4A3B-9967-7CE9BF08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8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D17C-41BD-4175-AFCC-18B3D1BDDA0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6AB-6F11-4A3B-9967-7CE9BF08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8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D17C-41BD-4175-AFCC-18B3D1BDDA0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BE6AB-6F11-4A3B-9967-7CE9BF08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1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6.xml"/><Relationship Id="rId18" Type="http://schemas.openxmlformats.org/officeDocument/2006/relationships/image" Target="../media/image2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slide" Target="slide5.xml"/><Relationship Id="rId17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slide" Target="slide4.xml"/><Relationship Id="rId5" Type="http://schemas.openxmlformats.org/officeDocument/2006/relationships/image" Target="../media/image9.png"/><Relationship Id="rId15" Type="http://schemas.openxmlformats.org/officeDocument/2006/relationships/slide" Target="slide8.xml"/><Relationship Id="rId10" Type="http://schemas.openxmlformats.org/officeDocument/2006/relationships/image" Target="../media/image17.png"/><Relationship Id="rId19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74" y="2615424"/>
            <a:ext cx="2389839" cy="41854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1" y="3141937"/>
            <a:ext cx="2115664" cy="36090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000" y1="64608" x2="5846" y2="75059"/>
                        <a14:foregroundMark x1="79846" y1="15202" x2="77538" y2="15439"/>
                        <a14:foregroundMark x1="83077" y1="14727" x2="83385" y2="13777"/>
                        <a14:foregroundMark x1="83385" y1="18527" x2="82923" y2="19715"/>
                        <a14:foregroundMark x1="81538" y1="27553" x2="81538" y2="27553"/>
                        <a14:foregroundMark x1="80154" y1="8076" x2="80154" y2="8076"/>
                        <a14:foregroundMark x1="76462" y1="9739" x2="76462" y2="9739"/>
                        <a14:foregroundMark x1="74615" y1="3563" x2="74615" y2="3563"/>
                        <a14:foregroundMark x1="90308" y1="23278" x2="89692" y2="26366"/>
                        <a14:foregroundMark x1="98154" y1="25653" x2="98154" y2="25653"/>
                        <a14:foregroundMark x1="95077" y1="22328" x2="95077" y2="22328"/>
                        <a14:foregroundMark x1="87231" y1="79572" x2="87692" y2="82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721" y="-1343606"/>
            <a:ext cx="7205551" cy="466698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433889" y="656679"/>
            <a:ext cx="53499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NGỜ TẶNG MẸ</a:t>
            </a:r>
            <a:endParaRPr lang="en-US" sz="4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oa hong tang co (July - In Lov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80193" y="1426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2" numSld="8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5161" y="-2411273"/>
            <a:ext cx="6508329" cy="1152525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500024" y="1281906"/>
            <a:ext cx="7058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mỗi câu trả lời đúng, các em sẽ làm được một việc khiến mẹ vui</a:t>
            </a:r>
            <a:endParaRPr lang="en-US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19" y="2441799"/>
            <a:ext cx="887390" cy="779756"/>
          </a:xfrm>
          <a:prstGeom prst="rect">
            <a:avLst/>
          </a:prstGeom>
        </p:spPr>
      </p:pic>
      <p:pic>
        <p:nvPicPr>
          <p:cNvPr id="9" name="Picture 14" descr="Kết quả hình ảnh cho rice cook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76" t="18299" r="19420" b="23196"/>
          <a:stretch/>
        </p:blipFill>
        <p:spPr bwMode="auto">
          <a:xfrm>
            <a:off x="2359590" y="3447572"/>
            <a:ext cx="687250" cy="65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90" y="2467912"/>
            <a:ext cx="687250" cy="716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92" y="4419919"/>
            <a:ext cx="496638" cy="784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06" y="3603102"/>
            <a:ext cx="458638" cy="10082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35504" y="2582876"/>
            <a:ext cx="411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1 bình hoa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8774" y="3576045"/>
            <a:ext cx="411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mẹ nấu cơm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4159" y="4585724"/>
            <a:ext cx="411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 cho mẹ 1 ly nước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0200" y="2564571"/>
            <a:ext cx="228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 đồ chơi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49711" y="4019653"/>
            <a:ext cx="228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 nhà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0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05" y="2518866"/>
            <a:ext cx="1706495" cy="1779218"/>
          </a:xfrm>
          <a:prstGeom prst="rect">
            <a:avLst/>
          </a:prstGeom>
        </p:spPr>
      </p:pic>
      <p:pic>
        <p:nvPicPr>
          <p:cNvPr id="18" name="Picture 14" descr="Kết quả hình ảnh cho rice cook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76" t="18299" r="19420" b="23196"/>
          <a:stretch/>
        </p:blipFill>
        <p:spPr bwMode="auto">
          <a:xfrm>
            <a:off x="7181086" y="2335579"/>
            <a:ext cx="1353314" cy="129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95" y="3189084"/>
            <a:ext cx="702060" cy="1109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70" y="4429822"/>
            <a:ext cx="1802654" cy="15840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29" y="5916518"/>
            <a:ext cx="837138" cy="837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245">
            <a:off x="4660462" y="5714030"/>
            <a:ext cx="868398" cy="1047532"/>
          </a:xfrm>
          <a:prstGeom prst="rect">
            <a:avLst/>
          </a:prstGeom>
        </p:spPr>
      </p:pic>
      <p:sp>
        <p:nvSpPr>
          <p:cNvPr id="13" name="Rounded Rectangle 12">
            <a:hlinkClick r:id="rId11" action="ppaction://hlinksldjump"/>
          </p:cNvPr>
          <p:cNvSpPr/>
          <p:nvPr/>
        </p:nvSpPr>
        <p:spPr>
          <a:xfrm>
            <a:off x="2839087" y="1050234"/>
            <a:ext cx="596058" cy="449713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9900"/>
                </a:solidFill>
              </a:rPr>
              <a:t>1</a:t>
            </a:r>
            <a:endParaRPr lang="en-US" sz="3200">
              <a:solidFill>
                <a:srgbClr val="009900"/>
              </a:solidFill>
            </a:endParaRPr>
          </a:p>
        </p:txBody>
      </p:sp>
      <p:sp>
        <p:nvSpPr>
          <p:cNvPr id="14" name="Rounded Rectangle 13">
            <a:hlinkClick r:id="rId12" action="ppaction://hlinksldjump"/>
          </p:cNvPr>
          <p:cNvSpPr/>
          <p:nvPr/>
        </p:nvSpPr>
        <p:spPr>
          <a:xfrm>
            <a:off x="4222466" y="1050234"/>
            <a:ext cx="596058" cy="449713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19" name="Rounded Rectangle 18">
            <a:hlinkClick r:id="rId13" action="ppaction://hlinksldjump"/>
          </p:cNvPr>
          <p:cNvSpPr/>
          <p:nvPr/>
        </p:nvSpPr>
        <p:spPr>
          <a:xfrm>
            <a:off x="5537761" y="1050233"/>
            <a:ext cx="596058" cy="449713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1" name="Rounded Rectangle 20">
            <a:hlinkClick r:id="rId14" action="ppaction://hlinksldjump"/>
          </p:cNvPr>
          <p:cNvSpPr/>
          <p:nvPr/>
        </p:nvSpPr>
        <p:spPr>
          <a:xfrm>
            <a:off x="6805358" y="1050232"/>
            <a:ext cx="596058" cy="449713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9900"/>
                </a:solidFill>
              </a:rPr>
              <a:t>4</a:t>
            </a:r>
            <a:endParaRPr lang="en-US" sz="3200">
              <a:solidFill>
                <a:srgbClr val="009900"/>
              </a:solidFill>
            </a:endParaRPr>
          </a:p>
        </p:txBody>
      </p:sp>
      <p:sp>
        <p:nvSpPr>
          <p:cNvPr id="22" name="Rounded Rectangle 21">
            <a:hlinkClick r:id="rId15" action="ppaction://hlinksldjump"/>
          </p:cNvPr>
          <p:cNvSpPr/>
          <p:nvPr/>
        </p:nvSpPr>
        <p:spPr>
          <a:xfrm>
            <a:off x="8192232" y="1050232"/>
            <a:ext cx="596058" cy="449713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9900"/>
                </a:solidFill>
              </a:rPr>
              <a:t>5</a:t>
            </a:r>
          </a:p>
        </p:txBody>
      </p:sp>
      <p:pic>
        <p:nvPicPr>
          <p:cNvPr id="23" name="Picture 14" descr="Kết quả hình ảnh cho rice cook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76" t="18299" r="19420" b="23196"/>
          <a:stretch/>
        </p:blipFill>
        <p:spPr bwMode="auto">
          <a:xfrm>
            <a:off x="4069736" y="191388"/>
            <a:ext cx="843461" cy="80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75" y="60847"/>
            <a:ext cx="902950" cy="9414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03" y="161820"/>
            <a:ext cx="837138" cy="8371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17" y="60847"/>
            <a:ext cx="606649" cy="958285"/>
          </a:xfrm>
          <a:prstGeom prst="rect">
            <a:avLst/>
          </a:prstGeom>
        </p:spPr>
      </p:pic>
      <p:pic>
        <p:nvPicPr>
          <p:cNvPr id="27" name="Picture 26">
            <a:hlinkClick r:id="" action="ppaction://noaction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99" y="2205371"/>
            <a:ext cx="2389839" cy="4185426"/>
          </a:xfrm>
          <a:prstGeom prst="rect">
            <a:avLst/>
          </a:prstGeom>
        </p:spPr>
      </p:pic>
      <p:pic>
        <p:nvPicPr>
          <p:cNvPr id="28" name="Picture 27">
            <a:hlinkClick r:id="" action="ppaction://noaction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6" y="2731884"/>
            <a:ext cx="2115664" cy="3609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78" y="-586849"/>
            <a:ext cx="719248" cy="1581150"/>
          </a:xfrm>
          <a:prstGeom prst="rect">
            <a:avLst/>
          </a:prstGeom>
        </p:spPr>
      </p:pic>
      <p:sp>
        <p:nvSpPr>
          <p:cNvPr id="30" name="Rounded Rectangle 29">
            <a:hlinkClick r:id="" action="ppaction://noaction"/>
          </p:cNvPr>
          <p:cNvSpPr/>
          <p:nvPr/>
        </p:nvSpPr>
        <p:spPr>
          <a:xfrm>
            <a:off x="10578419" y="90276"/>
            <a:ext cx="1461181" cy="7479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9900"/>
                </a:solidFill>
              </a:rPr>
              <a:t>Mẹ về</a:t>
            </a:r>
            <a:endParaRPr lang="en-US" sz="3200">
              <a:solidFill>
                <a:srgbClr val="0099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332" y="3341484"/>
            <a:ext cx="3840813" cy="360914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708579" y="1585807"/>
            <a:ext cx="2257855" cy="1438887"/>
          </a:xfrm>
          <a:prstGeom prst="wedgeRoundRectCallout">
            <a:avLst>
              <a:gd name="adj1" fmla="val -75839"/>
              <a:gd name="adj2" fmla="val 3760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rất vui! </a:t>
            </a:r>
          </a:p>
          <a:p>
            <a:pPr algn="ctr"/>
            <a:r>
              <a:rPr lang="en-US" sz="280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con nhé!</a:t>
            </a:r>
            <a:endParaRPr lang="en-US" sz="28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604806" y="1634812"/>
            <a:ext cx="16089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 vào hình người con hoặc người mẹ để thoát trò chơi</a:t>
            </a:r>
            <a:endParaRPr lang="en-US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4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4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400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400" fill="hold">
                                          <p:stCondLst>
                                            <p:cond delay="5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-1.48148E-6 L 0.75964 -0.00532 " pathEditMode="relative" rAng="0" ptsTypes="AA">
                                      <p:cBhvr>
                                        <p:cTn id="7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8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1" grpId="0" animBg="1"/>
      <p:bldP spid="22" grpId="0" animBg="1"/>
      <p:bldP spid="3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437" y="-3525548"/>
            <a:ext cx="4279778" cy="1152525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68288" y="1742464"/>
            <a:ext cx="5751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hỏi ở đây</a:t>
            </a:r>
            <a:endParaRPr 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1691" y="2818527"/>
            <a:ext cx="2448435" cy="567961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64535" y="5289299"/>
            <a:ext cx="1835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Káº¿t quáº£ hÃ¬nh áº£nh cho rose cartoon png pink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10917108" y="5478318"/>
            <a:ext cx="1137692" cy="131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3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437" y="-3525548"/>
            <a:ext cx="4279778" cy="1152525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68288" y="1742464"/>
            <a:ext cx="5751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hỏi ở đây</a:t>
            </a:r>
            <a:endParaRPr 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1691" y="2818527"/>
            <a:ext cx="2448435" cy="567961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64535" y="5289299"/>
            <a:ext cx="1835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Káº¿t quáº£ hÃ¬nh áº£nh cho rose cartoon png pink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10917108" y="5478318"/>
            <a:ext cx="1137692" cy="131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437" y="-3525548"/>
            <a:ext cx="4279778" cy="1152525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68288" y="1742464"/>
            <a:ext cx="5751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hỏi ở đây</a:t>
            </a:r>
            <a:endParaRPr 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1691" y="2818527"/>
            <a:ext cx="2448435" cy="567961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64535" y="5289299"/>
            <a:ext cx="1835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Káº¿t quáº£ hÃ¬nh áº£nh cho rose cartoon png pink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10917108" y="5478318"/>
            <a:ext cx="1137692" cy="131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437" y="-3525548"/>
            <a:ext cx="4279778" cy="1152525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68288" y="1742464"/>
            <a:ext cx="5751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hỏi ở đây</a:t>
            </a:r>
            <a:endParaRPr 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1691" y="2818527"/>
            <a:ext cx="2448435" cy="567961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64535" y="5289299"/>
            <a:ext cx="1835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Káº¿t quáº£ hÃ¬nh áº£nh cho rose cartoon png pink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10917108" y="5478318"/>
            <a:ext cx="1137692" cy="131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95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437" y="-3525548"/>
            <a:ext cx="4279778" cy="1152525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68288" y="1742464"/>
            <a:ext cx="5751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hỏi ở đây</a:t>
            </a:r>
            <a:endParaRPr 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1691" y="2818527"/>
            <a:ext cx="2448435" cy="567961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64535" y="5289299"/>
            <a:ext cx="1835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Káº¿t quáº£ hÃ¬nh áº£nh cho rose cartoon png pink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10917108" y="5478318"/>
            <a:ext cx="1137692" cy="131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114</Words>
  <Application>Microsoft Office PowerPoint</Application>
  <PresentationFormat>Widescreen</PresentationFormat>
  <Paragraphs>26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20</cp:revision>
  <dcterms:created xsi:type="dcterms:W3CDTF">2021-02-09T05:02:59Z</dcterms:created>
  <dcterms:modified xsi:type="dcterms:W3CDTF">2023-09-16T03:57:29Z</dcterms:modified>
</cp:coreProperties>
</file>