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D7D"/>
    <a:srgbClr val="E49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8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84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5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4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0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6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5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9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2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3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EBFBB-7F1E-4976-96D4-13556315A31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microsoft.com/office/2007/relationships/hdphoto" Target="../media/hdphoto1.wdp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.png"/><Relationship Id="rId1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24.jpeg"/><Relationship Id="rId17" Type="http://schemas.openxmlformats.org/officeDocument/2006/relationships/hyperlink" Target="https://www.facebook.com/nkpowerskills" TargetMode="External"/><Relationship Id="rId2" Type="http://schemas.openxmlformats.org/officeDocument/2006/relationships/audio" Target="../media/audio1.wav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3.jpeg"/><Relationship Id="rId5" Type="http://schemas.openxmlformats.org/officeDocument/2006/relationships/image" Target="../media/image18.png"/><Relationship Id="rId15" Type="http://schemas.openxmlformats.org/officeDocument/2006/relationships/image" Target="../media/image16.png"/><Relationship Id="rId10" Type="http://schemas.openxmlformats.org/officeDocument/2006/relationships/image" Target="../media/image22.png"/><Relationship Id="rId19" Type="http://schemas.openxmlformats.org/officeDocument/2006/relationships/image" Target="../media/image26.gif"/><Relationship Id="rId4" Type="http://schemas.openxmlformats.org/officeDocument/2006/relationships/image" Target="../media/image1.png"/><Relationship Id="rId9" Type="http://schemas.openxmlformats.org/officeDocument/2006/relationships/slide" Target="slide4.xml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microsoft.com/office/2007/relationships/hdphoto" Target="../media/hdphoto2.wdp"/><Relationship Id="rId17" Type="http://schemas.openxmlformats.org/officeDocument/2006/relationships/image" Target="../media/image26.gif"/><Relationship Id="rId2" Type="http://schemas.openxmlformats.org/officeDocument/2006/relationships/audio" Target="../media/audio1.wav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18.png"/><Relationship Id="rId15" Type="http://schemas.openxmlformats.org/officeDocument/2006/relationships/image" Target="../media/image23.jpe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3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3.jpeg"/><Relationship Id="rId2" Type="http://schemas.openxmlformats.org/officeDocument/2006/relationships/audio" Target="../media/audio1.wav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18.png"/><Relationship Id="rId15" Type="http://schemas.openxmlformats.org/officeDocument/2006/relationships/slide" Target="slide6.xml"/><Relationship Id="rId10" Type="http://schemas.openxmlformats.org/officeDocument/2006/relationships/image" Target="../media/image14.png"/><Relationship Id="rId19" Type="http://schemas.openxmlformats.org/officeDocument/2006/relationships/image" Target="../media/image26.gif"/><Relationship Id="rId4" Type="http://schemas.openxmlformats.org/officeDocument/2006/relationships/image" Target="../media/image1.png"/><Relationship Id="rId9" Type="http://schemas.openxmlformats.org/officeDocument/2006/relationships/image" Target="../media/image13.png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9.png"/><Relationship Id="rId2" Type="http://schemas.openxmlformats.org/officeDocument/2006/relationships/audio" Target="../media/audio1.wav"/><Relationship Id="rId16" Type="http://schemas.openxmlformats.org/officeDocument/2006/relationships/slide" Target="slide7.xml"/><Relationship Id="rId20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18.pn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19" Type="http://schemas.openxmlformats.org/officeDocument/2006/relationships/image" Target="../media/image24.jpeg"/><Relationship Id="rId4" Type="http://schemas.openxmlformats.org/officeDocument/2006/relationships/image" Target="../media/image1.png"/><Relationship Id="rId9" Type="http://schemas.openxmlformats.org/officeDocument/2006/relationships/image" Target="../media/image13.png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openxmlformats.org/officeDocument/2006/relationships/image" Target="../media/image24.jpeg"/><Relationship Id="rId3" Type="http://schemas.openxmlformats.org/officeDocument/2006/relationships/audio" Target="../media/audio2.wav"/><Relationship Id="rId21" Type="http://schemas.openxmlformats.org/officeDocument/2006/relationships/image" Target="../media/image15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5" Type="http://schemas.openxmlformats.org/officeDocument/2006/relationships/image" Target="../media/image23.jpeg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24" Type="http://schemas.openxmlformats.org/officeDocument/2006/relationships/image" Target="../media/image17.png"/><Relationship Id="rId5" Type="http://schemas.openxmlformats.org/officeDocument/2006/relationships/image" Target="../media/image1.png"/><Relationship Id="rId15" Type="http://schemas.openxmlformats.org/officeDocument/2006/relationships/image" Target="../media/image10.png"/><Relationship Id="rId23" Type="http://schemas.microsoft.com/office/2007/relationships/hdphoto" Target="../media/hdphoto2.wdp"/><Relationship Id="rId28" Type="http://schemas.openxmlformats.org/officeDocument/2006/relationships/image" Target="../media/image30.gif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openxmlformats.org/officeDocument/2006/relationships/image" Target="../media/image16.png"/><Relationship Id="rId27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9623" y="-340212"/>
            <a:ext cx="5385569" cy="6363306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8468526" y="1855110"/>
            <a:ext cx="453358" cy="3642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11105" y="1491455"/>
            <a:ext cx="453358" cy="3642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174976" y="1673562"/>
            <a:ext cx="453358" cy="3642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427924" y="2207889"/>
            <a:ext cx="453358" cy="3642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5708" y="5388251"/>
            <a:ext cx="12197708" cy="1485410"/>
          </a:xfrm>
          <a:prstGeom prst="rect">
            <a:avLst/>
          </a:prstGeom>
          <a:solidFill>
            <a:srgbClr val="E49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1033" y="687060"/>
            <a:ext cx="2684293" cy="52040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49150">
            <a:off x="7593669" y="1904821"/>
            <a:ext cx="1428413" cy="15287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5896" y="1306975"/>
            <a:ext cx="2624107" cy="49833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0583" y="422242"/>
            <a:ext cx="1440450" cy="54688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6608" y="919779"/>
            <a:ext cx="3262078" cy="53806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5408" y="3269922"/>
            <a:ext cx="6231250" cy="33022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2252" y="2681221"/>
            <a:ext cx="1705268" cy="16089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9587" y="2921964"/>
            <a:ext cx="1528723" cy="11114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1949" y="-59973"/>
            <a:ext cx="3402535" cy="54772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681515" y="-59973"/>
            <a:ext cx="3402535" cy="54772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088" y="1934247"/>
            <a:ext cx="662045" cy="160495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894492" y="2992164"/>
            <a:ext cx="948543" cy="544012"/>
            <a:chOff x="5378149" y="2951867"/>
            <a:chExt cx="1920321" cy="1101349"/>
          </a:xfrm>
        </p:grpSpPr>
        <p:pic>
          <p:nvPicPr>
            <p:cNvPr id="1040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Tea pot retro icon cartoon style Royalty Free Vector Image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889" b="814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t="11005" r="1607" b="20752"/>
          <a:stretch/>
        </p:blipFill>
        <p:spPr bwMode="auto">
          <a:xfrm flipH="1">
            <a:off x="5845105" y="2850593"/>
            <a:ext cx="841319" cy="6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7088678" y="2930926"/>
            <a:ext cx="948543" cy="544012"/>
            <a:chOff x="5378149" y="2951867"/>
            <a:chExt cx="1920321" cy="1101349"/>
          </a:xfrm>
        </p:grpSpPr>
        <p:pic>
          <p:nvPicPr>
            <p:cNvPr id="44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7799278" y="3313561"/>
            <a:ext cx="948543" cy="544012"/>
            <a:chOff x="5378149" y="2951867"/>
            <a:chExt cx="1920321" cy="1101349"/>
          </a:xfrm>
        </p:grpSpPr>
        <p:pic>
          <p:nvPicPr>
            <p:cNvPr id="47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3562427" y="3260512"/>
            <a:ext cx="948543" cy="544012"/>
            <a:chOff x="5378149" y="2951867"/>
            <a:chExt cx="1920321" cy="1101349"/>
          </a:xfrm>
        </p:grpSpPr>
        <p:pic>
          <p:nvPicPr>
            <p:cNvPr id="50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How to Draw a Cartoon Steak - Really Easy Drawing Tutorial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5" b="22198"/>
          <a:stretch/>
        </p:blipFill>
        <p:spPr bwMode="auto">
          <a:xfrm>
            <a:off x="5659701" y="3426980"/>
            <a:ext cx="835657" cy="4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al Plate clipart, cliparts of Meal Plate free download (wmf, eps ...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000" b="91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7555"/>
          <a:stretch/>
        </p:blipFill>
        <p:spPr bwMode="auto">
          <a:xfrm>
            <a:off x="4596572" y="3338949"/>
            <a:ext cx="1016571" cy="5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ast Food Cartoon Png &amp; Free Fast Food Cartoon.png Transparent ...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72" y="2810986"/>
            <a:ext cx="968482" cy="104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309418" y="2621864"/>
            <a:ext cx="102013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Bungee Inline" pitchFamily="2" charset="0"/>
              </a:rPr>
              <a:t>BỮA TIỆC TRĂNG RẰM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968450" y="3957840"/>
            <a:ext cx="5999154" cy="9691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0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9623" y="-340212"/>
            <a:ext cx="5385569" cy="636330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708" y="5388251"/>
            <a:ext cx="12197708" cy="1485410"/>
          </a:xfrm>
          <a:prstGeom prst="rect">
            <a:avLst/>
          </a:prstGeom>
          <a:solidFill>
            <a:srgbClr val="E49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5415" y="4103817"/>
            <a:ext cx="4321556" cy="20134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5408" y="3269922"/>
            <a:ext cx="6231250" cy="3302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1949" y="-59973"/>
            <a:ext cx="3402535" cy="54772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681515" y="-59973"/>
            <a:ext cx="3402535" cy="5477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b="31874"/>
          <a:stretch/>
        </p:blipFill>
        <p:spPr>
          <a:xfrm>
            <a:off x="1880926" y="287438"/>
            <a:ext cx="8370533" cy="4024579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2134065" y="1514898"/>
            <a:ext cx="73537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TRUNG THU ĐẾN RỒI, HÃY CHUẨN BỊ MỘT BỮA TIỆC THẬT THỊNH SOẠN CHO CẢ GIA ĐÌNH BẠN NHÉ! </a:t>
            </a:r>
          </a:p>
        </p:txBody>
      </p:sp>
      <p:pic>
        <p:nvPicPr>
          <p:cNvPr id="7174" name="Picture 6" descr="Download Free png Play Now Button PNG Image Transparent - DLPNG.com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844" y="3280460"/>
            <a:ext cx="3763432" cy="11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59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ĐC SHARE MIỄN PHÍ BỞI NK POWERSKILLS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9623" y="-340212"/>
            <a:ext cx="5385569" cy="6363306"/>
          </a:xfrm>
          <a:prstGeom prst="rect">
            <a:avLst/>
          </a:prstGeom>
        </p:spPr>
      </p:pic>
      <p:sp>
        <p:nvSpPr>
          <p:cNvPr id="25" name="CẤM BUÔN BÁN, CẤM REUP"/>
          <p:cNvSpPr/>
          <p:nvPr/>
        </p:nvSpPr>
        <p:spPr>
          <a:xfrm>
            <a:off x="-5708" y="5388251"/>
            <a:ext cx="12197708" cy="1485410"/>
          </a:xfrm>
          <a:prstGeom prst="rect">
            <a:avLst/>
          </a:prstGeom>
          <a:solidFill>
            <a:srgbClr val="E49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ào http://fb.com/nkpowerskills tải game miễn phí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5415" y="4103817"/>
            <a:ext cx="4321556" cy="2013498"/>
          </a:xfrm>
          <a:prstGeom prst="rect">
            <a:avLst/>
          </a:prstGeom>
        </p:spPr>
      </p:pic>
      <p:pic>
        <p:nvPicPr>
          <p:cNvPr id="17" name="ĐC SHARE MIỄN PHÍ BỞI NK POWERSKILL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5408" y="3269922"/>
            <a:ext cx="6231250" cy="3302201"/>
          </a:xfrm>
          <a:prstGeom prst="rect">
            <a:avLst/>
          </a:prstGeom>
        </p:spPr>
      </p:pic>
      <p:pic>
        <p:nvPicPr>
          <p:cNvPr id="26" name="CẤM BUÔN BÁN, CẤM REUP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089"/>
          <a:stretch/>
        </p:blipFill>
        <p:spPr>
          <a:xfrm>
            <a:off x="10471949" y="-59973"/>
            <a:ext cx="1834351" cy="5477252"/>
          </a:xfrm>
          <a:prstGeom prst="rect">
            <a:avLst/>
          </a:prstGeom>
        </p:spPr>
      </p:pic>
      <p:pic>
        <p:nvPicPr>
          <p:cNvPr id="27" name="Vào http://fb.com/nkpowerskills tải game miễn phí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620"/>
          <a:stretch/>
        </p:blipFill>
        <p:spPr>
          <a:xfrm flipH="1">
            <a:off x="-95251" y="-59973"/>
            <a:ext cx="1816270" cy="5477252"/>
          </a:xfrm>
          <a:prstGeom prst="rect">
            <a:avLst/>
          </a:prstGeom>
        </p:spPr>
      </p:pic>
      <p:pic>
        <p:nvPicPr>
          <p:cNvPr id="28" name="ĐC SHARE MIỄN PHÍ BỞI NK POWERSKILLS"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5290496" y="112837"/>
            <a:ext cx="1260517" cy="1306080"/>
          </a:xfrm>
          <a:prstGeom prst="rect">
            <a:avLst/>
          </a:prstGeom>
        </p:spPr>
      </p:pic>
      <p:pic>
        <p:nvPicPr>
          <p:cNvPr id="29" name="CẤM BUÔN BÁN, CẤM REUP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1617" y="156434"/>
            <a:ext cx="1221579" cy="1308421"/>
          </a:xfrm>
          <a:prstGeom prst="rect">
            <a:avLst/>
          </a:prstGeom>
        </p:spPr>
      </p:pic>
      <p:sp>
        <p:nvSpPr>
          <p:cNvPr id="14" name="CẤM BUÔN BÁN, CẤM REUP"/>
          <p:cNvSpPr/>
          <p:nvPr/>
        </p:nvSpPr>
        <p:spPr>
          <a:xfrm>
            <a:off x="6545566" y="452560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15" name="ĐC SHARE MIỄN PHÍ BỞI NK POWERSKILLS"/>
          <p:cNvSpPr/>
          <p:nvPr/>
        </p:nvSpPr>
        <p:spPr>
          <a:xfrm>
            <a:off x="750739" y="56085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16" name="CẤM BUÔN BÁN, CẤM REUP"/>
          <p:cNvSpPr/>
          <p:nvPr/>
        </p:nvSpPr>
        <p:spPr>
          <a:xfrm>
            <a:off x="6545566" y="560851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18" name="Vào http://fb.com/nkpowerskills tải game miễn phí"/>
          <p:cNvSpPr/>
          <p:nvPr/>
        </p:nvSpPr>
        <p:spPr>
          <a:xfrm>
            <a:off x="728518" y="457368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19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18274" y="427310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CẤM BUÔN BÁN, CẤM REUP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40867" y="537356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Vào http://fb.com/nkpowerskills tải game miễn phí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05789" y="526728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72160" y="421672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CẤM BUÔN BÁN, CẤM REUP"/>
          <p:cNvGrpSpPr/>
          <p:nvPr/>
        </p:nvGrpSpPr>
        <p:grpSpPr>
          <a:xfrm>
            <a:off x="-95251" y="3226209"/>
            <a:ext cx="12257011" cy="5609710"/>
            <a:chOff x="-85840" y="3412912"/>
            <a:chExt cx="12257011" cy="5609710"/>
          </a:xfrm>
        </p:grpSpPr>
        <p:grpSp>
          <p:nvGrpSpPr>
            <p:cNvPr id="31" name="Group 30"/>
            <p:cNvGrpSpPr/>
            <p:nvPr/>
          </p:nvGrpSpPr>
          <p:grpSpPr>
            <a:xfrm>
              <a:off x="3714827" y="3412912"/>
              <a:ext cx="948543" cy="544012"/>
              <a:chOff x="5378149" y="2951867"/>
              <a:chExt cx="1920321" cy="1101349"/>
            </a:xfrm>
          </p:grpSpPr>
          <p:pic>
            <p:nvPicPr>
              <p:cNvPr id="32" name="Picture 16" descr="Area,Purple,Symbol PNG Clipart - Royalty Free SVG / 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8149" y="3128206"/>
                <a:ext cx="1920321" cy="9250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Moon Cake - Official Honkai Impact 3 Wiki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1201" y="2951867"/>
                <a:ext cx="1315407" cy="9136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4" name="Picture 12" descr="Meal Plate clipart, cliparts of Meal Plate free download (wmf, eps ...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1000" b="91000" l="0" r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22" b="27555"/>
            <a:stretch/>
          </p:blipFill>
          <p:spPr bwMode="auto">
            <a:xfrm>
              <a:off x="4748972" y="3491349"/>
              <a:ext cx="1016571" cy="510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ounded Rectangle 34">
              <a:hlinkClick r:id="rId17"/>
            </p:cNvPr>
            <p:cNvSpPr/>
            <p:nvPr/>
          </p:nvSpPr>
          <p:spPr>
            <a:xfrm>
              <a:off x="-85840" y="7288738"/>
              <a:ext cx="12257011" cy="1733884"/>
            </a:xfrm>
            <a:prstGeom prst="roundRect">
              <a:avLst/>
            </a:prstGeom>
            <a:blipFill>
              <a:blip r:embed="rId18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Vào http://fb.com/nkpowerskills tải game miễn phí"/>
          <p:cNvSpPr/>
          <p:nvPr/>
        </p:nvSpPr>
        <p:spPr>
          <a:xfrm>
            <a:off x="728518" y="65347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ĐC SHARE MIỄN PHÍ BỞI NK POWERSKILLS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3702" y="1309176"/>
            <a:ext cx="4875161" cy="487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64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5708" y="5388251"/>
            <a:ext cx="12197708" cy="1485410"/>
          </a:xfrm>
          <a:prstGeom prst="rect">
            <a:avLst/>
          </a:prstGeom>
          <a:solidFill>
            <a:srgbClr val="E49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9623" y="-340212"/>
            <a:ext cx="5385569" cy="63633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5415" y="4103817"/>
            <a:ext cx="4321556" cy="20134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5408" y="3269922"/>
            <a:ext cx="6231250" cy="3302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1949" y="-59973"/>
            <a:ext cx="3402535" cy="54772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681515" y="-59973"/>
            <a:ext cx="3402535" cy="547725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894492" y="2992164"/>
            <a:ext cx="948543" cy="544012"/>
            <a:chOff x="5378149" y="2951867"/>
            <a:chExt cx="1920321" cy="1101349"/>
          </a:xfrm>
        </p:grpSpPr>
        <p:pic>
          <p:nvPicPr>
            <p:cNvPr id="1040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3562427" y="3260512"/>
            <a:ext cx="948543" cy="544012"/>
            <a:chOff x="5378149" y="2951867"/>
            <a:chExt cx="1920321" cy="1101349"/>
          </a:xfrm>
        </p:grpSpPr>
        <p:pic>
          <p:nvPicPr>
            <p:cNvPr id="50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How to Draw a Cartoon Steak - Really Easy Drawing Tutorial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5" b="22198"/>
          <a:stretch/>
        </p:blipFill>
        <p:spPr bwMode="auto">
          <a:xfrm>
            <a:off x="5659701" y="3426980"/>
            <a:ext cx="835657" cy="4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al Plate clipart, cliparts of Meal Plate free download (wmf, eps ...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000" b="91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7555"/>
          <a:stretch/>
        </p:blipFill>
        <p:spPr bwMode="auto">
          <a:xfrm>
            <a:off x="4596572" y="3338949"/>
            <a:ext cx="1016571" cy="5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91046" y="121635"/>
            <a:ext cx="1286367" cy="1341236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592609" y="657996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6409657" y="453011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61" name="Rectangle 60"/>
          <p:cNvSpPr/>
          <p:nvPr/>
        </p:nvSpPr>
        <p:spPr>
          <a:xfrm>
            <a:off x="614830" y="561302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62" name="Rectangle 61"/>
          <p:cNvSpPr/>
          <p:nvPr/>
        </p:nvSpPr>
        <p:spPr>
          <a:xfrm>
            <a:off x="6409657" y="56130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63" name="Rectangle 62"/>
          <p:cNvSpPr/>
          <p:nvPr/>
        </p:nvSpPr>
        <p:spPr>
          <a:xfrm>
            <a:off x="592609" y="457819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6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82365" y="4277622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404958" y="537808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69880" y="5271802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436251" y="422124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7793" y="1313693"/>
            <a:ext cx="4875161" cy="487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9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5708" y="5388251"/>
            <a:ext cx="12197708" cy="1485410"/>
          </a:xfrm>
          <a:prstGeom prst="rect">
            <a:avLst/>
          </a:prstGeom>
          <a:solidFill>
            <a:srgbClr val="E49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9623" y="-340212"/>
            <a:ext cx="5385569" cy="63633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5415" y="4103817"/>
            <a:ext cx="4321556" cy="20134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5408" y="3269922"/>
            <a:ext cx="6231250" cy="3302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1949" y="-59973"/>
            <a:ext cx="3402535" cy="54772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681515" y="-59973"/>
            <a:ext cx="3402535" cy="547725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894492" y="2992164"/>
            <a:ext cx="948543" cy="544012"/>
            <a:chOff x="5378149" y="2951867"/>
            <a:chExt cx="1920321" cy="1101349"/>
          </a:xfrm>
        </p:grpSpPr>
        <p:pic>
          <p:nvPicPr>
            <p:cNvPr id="1040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Tea pot retro icon cartoon style Royalty Free Vector Im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89" b="814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t="11005" r="1607" b="20752"/>
          <a:stretch/>
        </p:blipFill>
        <p:spPr bwMode="auto">
          <a:xfrm flipH="1">
            <a:off x="5845105" y="2850593"/>
            <a:ext cx="841319" cy="6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7799278" y="3313561"/>
            <a:ext cx="948543" cy="544012"/>
            <a:chOff x="5378149" y="2951867"/>
            <a:chExt cx="1920321" cy="1101349"/>
          </a:xfrm>
        </p:grpSpPr>
        <p:pic>
          <p:nvPicPr>
            <p:cNvPr id="47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3562427" y="3260512"/>
            <a:ext cx="948543" cy="544012"/>
            <a:chOff x="5378149" y="2951867"/>
            <a:chExt cx="1920321" cy="1101349"/>
          </a:xfrm>
        </p:grpSpPr>
        <p:pic>
          <p:nvPicPr>
            <p:cNvPr id="50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How to Draw a Cartoon Steak - Really Easy Drawing Tutorial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5" b="22198"/>
          <a:stretch/>
        </p:blipFill>
        <p:spPr bwMode="auto">
          <a:xfrm>
            <a:off x="5659701" y="3426980"/>
            <a:ext cx="835657" cy="4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al Plate clipart, cliparts of Meal Plate free download (wmf, eps ...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000" b="91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7555"/>
          <a:stretch/>
        </p:blipFill>
        <p:spPr bwMode="auto">
          <a:xfrm>
            <a:off x="4596572" y="3338949"/>
            <a:ext cx="1016571" cy="5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61057" y="130921"/>
            <a:ext cx="1286367" cy="1341236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592609" y="615478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409657" y="448759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57" name="Rectangle 56"/>
          <p:cNvSpPr/>
          <p:nvPr/>
        </p:nvSpPr>
        <p:spPr>
          <a:xfrm>
            <a:off x="614830" y="557051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6409657" y="55705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592609" y="453568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6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82365" y="423510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404958" y="533556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69880" y="522928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436251" y="4178726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7793" y="1271175"/>
            <a:ext cx="4875161" cy="487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25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9623" y="-340212"/>
            <a:ext cx="5385569" cy="636330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708" y="5388251"/>
            <a:ext cx="12197708" cy="1485410"/>
          </a:xfrm>
          <a:prstGeom prst="rect">
            <a:avLst/>
          </a:prstGeom>
          <a:solidFill>
            <a:srgbClr val="E49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5415" y="4103817"/>
            <a:ext cx="4321556" cy="20134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5408" y="3269922"/>
            <a:ext cx="6231250" cy="3302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1949" y="-59973"/>
            <a:ext cx="3402535" cy="54772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681515" y="-59973"/>
            <a:ext cx="3402535" cy="547725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894492" y="2992164"/>
            <a:ext cx="948543" cy="544012"/>
            <a:chOff x="5378149" y="2951867"/>
            <a:chExt cx="1920321" cy="1101349"/>
          </a:xfrm>
        </p:grpSpPr>
        <p:pic>
          <p:nvPicPr>
            <p:cNvPr id="1040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Tea pot retro icon cartoon style Royalty Free Vector Im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89" b="814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t="11005" r="1607" b="20752"/>
          <a:stretch/>
        </p:blipFill>
        <p:spPr bwMode="auto">
          <a:xfrm flipH="1">
            <a:off x="5845105" y="2850593"/>
            <a:ext cx="841319" cy="6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7088678" y="2930926"/>
            <a:ext cx="948543" cy="544012"/>
            <a:chOff x="5378149" y="2951867"/>
            <a:chExt cx="1920321" cy="1101349"/>
          </a:xfrm>
        </p:grpSpPr>
        <p:pic>
          <p:nvPicPr>
            <p:cNvPr id="44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7799278" y="3313561"/>
            <a:ext cx="948543" cy="544012"/>
            <a:chOff x="5378149" y="2951867"/>
            <a:chExt cx="1920321" cy="1101349"/>
          </a:xfrm>
        </p:grpSpPr>
        <p:pic>
          <p:nvPicPr>
            <p:cNvPr id="47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3562427" y="3260512"/>
            <a:ext cx="948543" cy="544012"/>
            <a:chOff x="5378149" y="2951867"/>
            <a:chExt cx="1920321" cy="1101349"/>
          </a:xfrm>
        </p:grpSpPr>
        <p:pic>
          <p:nvPicPr>
            <p:cNvPr id="50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How to Draw a Cartoon Steak - Really Easy Drawing Tutorial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5" b="22198"/>
          <a:stretch/>
        </p:blipFill>
        <p:spPr bwMode="auto">
          <a:xfrm>
            <a:off x="5659701" y="3426980"/>
            <a:ext cx="835657" cy="4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al Plate clipart, cliparts of Meal Plate free download (wmf, eps ...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000" b="91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7555"/>
          <a:stretch/>
        </p:blipFill>
        <p:spPr bwMode="auto">
          <a:xfrm>
            <a:off x="4596572" y="3338949"/>
            <a:ext cx="1016571" cy="5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ast Food Cartoon Png &amp; Free Fast Food Cartoon.png Transparent ...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72" y="2810986"/>
            <a:ext cx="968482" cy="104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23851" y="73840"/>
            <a:ext cx="1286367" cy="129246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957118" y="655085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774166" y="452720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40" name="Rectangle 39"/>
          <p:cNvSpPr/>
          <p:nvPr/>
        </p:nvSpPr>
        <p:spPr>
          <a:xfrm>
            <a:off x="979339" y="561011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42" name="Rectangle 41"/>
          <p:cNvSpPr/>
          <p:nvPr/>
        </p:nvSpPr>
        <p:spPr>
          <a:xfrm>
            <a:off x="6774166" y="561011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52" name="Rectangle 51"/>
          <p:cNvSpPr/>
          <p:nvPr/>
        </p:nvSpPr>
        <p:spPr>
          <a:xfrm>
            <a:off x="957118" y="457528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5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146874" y="427471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69467" y="537517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34389" y="526889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800760" y="4218333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2302" y="1310782"/>
            <a:ext cx="4875161" cy="487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25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2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5708" y="5388251"/>
            <a:ext cx="12197708" cy="1485410"/>
          </a:xfrm>
          <a:prstGeom prst="rect">
            <a:avLst/>
          </a:prstGeom>
          <a:solidFill>
            <a:srgbClr val="E49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9623" y="-340212"/>
            <a:ext cx="5385569" cy="63633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5415" y="4103817"/>
            <a:ext cx="4321556" cy="20134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1033" y="687060"/>
            <a:ext cx="2684293" cy="52040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49150">
            <a:off x="7593669" y="1904821"/>
            <a:ext cx="1428413" cy="15287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5896" y="1306975"/>
            <a:ext cx="2624107" cy="49833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0583" y="422242"/>
            <a:ext cx="1440450" cy="54688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6608" y="919779"/>
            <a:ext cx="3262078" cy="53806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5408" y="3269922"/>
            <a:ext cx="6231250" cy="33022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2252" y="2681221"/>
            <a:ext cx="1705268" cy="16089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9587" y="2921964"/>
            <a:ext cx="1528723" cy="11114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1949" y="-59973"/>
            <a:ext cx="3402535" cy="54772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681515" y="-59973"/>
            <a:ext cx="3402535" cy="54772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088" y="1934247"/>
            <a:ext cx="662045" cy="160495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894492" y="2992164"/>
            <a:ext cx="948543" cy="544012"/>
            <a:chOff x="5378149" y="2951867"/>
            <a:chExt cx="1920321" cy="1101349"/>
          </a:xfrm>
        </p:grpSpPr>
        <p:pic>
          <p:nvPicPr>
            <p:cNvPr id="1040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Tea pot retro icon cartoon style Royalty Free Vector Image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889" b="814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t="11005" r="1607" b="20752"/>
          <a:stretch/>
        </p:blipFill>
        <p:spPr bwMode="auto">
          <a:xfrm flipH="1">
            <a:off x="5845105" y="2850593"/>
            <a:ext cx="841319" cy="6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7088678" y="2930926"/>
            <a:ext cx="948543" cy="544012"/>
            <a:chOff x="5378149" y="2951867"/>
            <a:chExt cx="1920321" cy="1101349"/>
          </a:xfrm>
        </p:grpSpPr>
        <p:pic>
          <p:nvPicPr>
            <p:cNvPr id="44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7799278" y="3313561"/>
            <a:ext cx="948543" cy="544012"/>
            <a:chOff x="5378149" y="2951867"/>
            <a:chExt cx="1920321" cy="1101349"/>
          </a:xfrm>
        </p:grpSpPr>
        <p:pic>
          <p:nvPicPr>
            <p:cNvPr id="47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3562427" y="3260512"/>
            <a:ext cx="948543" cy="544012"/>
            <a:chOff x="5378149" y="2951867"/>
            <a:chExt cx="1920321" cy="1101349"/>
          </a:xfrm>
        </p:grpSpPr>
        <p:pic>
          <p:nvPicPr>
            <p:cNvPr id="50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How to Draw a Cartoon Steak - Really Easy Drawing Tutorial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5" b="22198"/>
          <a:stretch/>
        </p:blipFill>
        <p:spPr bwMode="auto">
          <a:xfrm>
            <a:off x="5659701" y="3426980"/>
            <a:ext cx="835657" cy="4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al Plate clipart, cliparts of Meal Plate free download (wmf, eps ...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000" b="91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7555"/>
          <a:stretch/>
        </p:blipFill>
        <p:spPr bwMode="auto">
          <a:xfrm>
            <a:off x="4596572" y="3338949"/>
            <a:ext cx="1016571" cy="5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ast Food Cartoon Png &amp; Free Fast Food Cartoon.png Transparent ...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72" y="2810986"/>
            <a:ext cx="968482" cy="104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840607" y="48065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657655" y="435277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57" name="Rectangle 56"/>
          <p:cNvSpPr/>
          <p:nvPr/>
        </p:nvSpPr>
        <p:spPr>
          <a:xfrm>
            <a:off x="862828" y="543568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6657655" y="543568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840607" y="440085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6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30363" y="41002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52956" y="520073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17878" y="509446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84249" y="404390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5791" y="1136351"/>
            <a:ext cx="4875161" cy="487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47" y="1810099"/>
            <a:ext cx="5053100" cy="50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53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45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Bungee Inline</vt:lpstr>
      <vt:lpstr>Calibri</vt:lpstr>
      <vt:lpstr>Calibri Light</vt:lpstr>
      <vt:lpstr>Montserrat Alternates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Thao Tran</cp:lastModifiedBy>
  <cp:revision>8</cp:revision>
  <dcterms:created xsi:type="dcterms:W3CDTF">2020-08-19T15:11:33Z</dcterms:created>
  <dcterms:modified xsi:type="dcterms:W3CDTF">2023-09-19T02:00:30Z</dcterms:modified>
</cp:coreProperties>
</file>