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1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0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6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6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0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CA1A-A5A6-4B0B-81F0-6DA202C0E213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Nguyễn Nga – TH Mai Động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36A3A-792B-4255-8087-3DB1477F1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1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2885440" y="28549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85440" y="339344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85440" y="39928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5440" y="45313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85440" y="50800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85440" y="56184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8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4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2885440" y="28549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5440" y="339344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85440" y="39928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85440" y="45313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5440" y="50800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85440" y="56184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71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4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2753360" y="276352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53360" y="33020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53360" y="390144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3360" y="443992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3360" y="49885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53360" y="552704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9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4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2885440" y="28549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85440" y="339344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885440" y="39928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85440" y="453136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5440" y="50800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85440" y="56184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9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4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4185920" y="25908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185920" y="31292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85920" y="372872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9920" y="4267200"/>
            <a:ext cx="597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14240" y="4815840"/>
            <a:ext cx="541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78400" y="5354320"/>
            <a:ext cx="481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72480" y="6004560"/>
            <a:ext cx="316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5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4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4185920" y="25908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185920" y="31292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85920" y="372872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39920" y="4267200"/>
            <a:ext cx="597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14240" y="4815840"/>
            <a:ext cx="541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78400" y="5354320"/>
            <a:ext cx="481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72480" y="6004560"/>
            <a:ext cx="316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70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DFF71C2-442C-476B-9E76-C2B372D74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58" y="4218039"/>
            <a:ext cx="4510089" cy="26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8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4" y="0"/>
            <a:ext cx="966787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3068320" y="264160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68320" y="318008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8320" y="3779520"/>
            <a:ext cx="6482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22320" y="4318000"/>
            <a:ext cx="5974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96640" y="4866640"/>
            <a:ext cx="5415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0800" y="5405120"/>
            <a:ext cx="4815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54880" y="6055360"/>
            <a:ext cx="3169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7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Nga - TH Mai Động - 0964298488</dc:creator>
  <cp:lastModifiedBy>Techsi.vn</cp:lastModifiedBy>
  <cp:revision>6</cp:revision>
  <dcterms:created xsi:type="dcterms:W3CDTF">2021-10-17T14:20:32Z</dcterms:created>
  <dcterms:modified xsi:type="dcterms:W3CDTF">2023-09-16T04:03:55Z</dcterms:modified>
</cp:coreProperties>
</file>