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9" d="100"/>
          <a:sy n="19" d="100"/>
        </p:scale>
        <p:origin x="4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934A-699D-41E5-A6E6-7D775B9B401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92-B13C-4567-9227-320D744F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934A-699D-41E5-A6E6-7D775B9B401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92-B13C-4567-9227-320D744F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1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934A-699D-41E5-A6E6-7D775B9B401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92-B13C-4567-9227-320D744F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6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934A-699D-41E5-A6E6-7D775B9B401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92-B13C-4567-9227-320D744F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6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934A-699D-41E5-A6E6-7D775B9B401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92-B13C-4567-9227-320D744F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3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934A-699D-41E5-A6E6-7D775B9B401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92-B13C-4567-9227-320D744F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1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934A-699D-41E5-A6E6-7D775B9B401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92-B13C-4567-9227-320D744F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8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934A-699D-41E5-A6E6-7D775B9B401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92-B13C-4567-9227-320D744F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2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934A-699D-41E5-A6E6-7D775B9B401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92-B13C-4567-9227-320D744F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934A-699D-41E5-A6E6-7D775B9B401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92-B13C-4567-9227-320D744F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7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934A-699D-41E5-A6E6-7D775B9B401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92-B13C-4567-9227-320D744F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3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3934A-699D-41E5-A6E6-7D775B9B401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02092-B13C-4567-9227-320D744F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3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slide" Target="slide4.xml"/><Relationship Id="rId26" Type="http://schemas.openxmlformats.org/officeDocument/2006/relationships/image" Target="../media/image19.png"/><Relationship Id="rId3" Type="http://schemas.openxmlformats.org/officeDocument/2006/relationships/image" Target="../media/image3.png"/><Relationship Id="rId21" Type="http://schemas.openxmlformats.org/officeDocument/2006/relationships/slide" Target="slide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slide" Target="slide3.xml"/><Relationship Id="rId25" Type="http://schemas.openxmlformats.org/officeDocument/2006/relationships/image" Target="../media/image18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16.png"/><Relationship Id="rId10" Type="http://schemas.openxmlformats.org/officeDocument/2006/relationships/image" Target="../media/image9.png"/><Relationship Id="rId19" Type="http://schemas.openxmlformats.org/officeDocument/2006/relationships/slide" Target="slide5.xml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microsoft.com/office/2007/relationships/hdphoto" Target="../media/hdphoto2.wdp"/><Relationship Id="rId22" Type="http://schemas.openxmlformats.org/officeDocument/2006/relationships/image" Target="../media/image15.png"/><Relationship Id="rId27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Beat Chiếc đèn ông sao c.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7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53257" y="1658257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9035" y="258930"/>
            <a:ext cx="81788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VUI RẰM TRUNG THU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772733" y="2975417"/>
            <a:ext cx="10363200" cy="3672330"/>
          </a:xfrm>
          <a:prstGeom prst="hexagon">
            <a:avLst>
              <a:gd name="adj" fmla="val 20455"/>
              <a:gd name="vf" fmla="val 11547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nhỏ trong xóm hiện chưa có đồ hóa trang để múa lân. </a:t>
            </a:r>
          </a:p>
          <a:p>
            <a:pPr algn="ctr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hãy giúp các bạn nhỏ </a:t>
            </a:r>
          </a:p>
          <a:p>
            <a:pPr algn="ctr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thập đủ đồ hóa trang bằng cách trả lời đúng các câu hỏi nhé!</a:t>
            </a:r>
            <a:endParaRPr lang="vi-VN" sz="4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11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1" numSld="8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97" y="2316582"/>
            <a:ext cx="1744568" cy="28447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44" y="2813296"/>
            <a:ext cx="3944045" cy="32115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3" y="5055986"/>
            <a:ext cx="1877557" cy="1751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22" y="3073282"/>
            <a:ext cx="3965407" cy="39654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89" y="4148996"/>
            <a:ext cx="1852216" cy="2024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614" y="3738975"/>
            <a:ext cx="2725148" cy="33226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397" y="4591050"/>
            <a:ext cx="1123402" cy="22167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6925" y="4022167"/>
            <a:ext cx="1231841" cy="19476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65559" y="4022167"/>
            <a:ext cx="1122156" cy="2278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9" y="4870891"/>
            <a:ext cx="984808" cy="19369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27" y="4352976"/>
            <a:ext cx="4311082" cy="1984466"/>
          </a:xfrm>
          <a:prstGeom prst="rect">
            <a:avLst/>
          </a:prstGeom>
        </p:spPr>
      </p:pic>
      <p:sp>
        <p:nvSpPr>
          <p:cNvPr id="23" name="Oval 22">
            <a:hlinkClick r:id="rId17" action="ppaction://hlinksldjump"/>
          </p:cNvPr>
          <p:cNvSpPr/>
          <p:nvPr/>
        </p:nvSpPr>
        <p:spPr>
          <a:xfrm>
            <a:off x="1699304" y="117645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l 23">
            <a:hlinkClick r:id="rId18" action="ppaction://hlinksldjump"/>
          </p:cNvPr>
          <p:cNvSpPr/>
          <p:nvPr/>
        </p:nvSpPr>
        <p:spPr>
          <a:xfrm>
            <a:off x="2900443" y="117645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Oval 24">
            <a:hlinkClick r:id="rId19" action="ppaction://hlinksldjump"/>
          </p:cNvPr>
          <p:cNvSpPr/>
          <p:nvPr/>
        </p:nvSpPr>
        <p:spPr>
          <a:xfrm>
            <a:off x="4336726" y="86887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Oval 25">
            <a:hlinkClick r:id="rId20" action="ppaction://hlinksldjump"/>
          </p:cNvPr>
          <p:cNvSpPr/>
          <p:nvPr/>
        </p:nvSpPr>
        <p:spPr>
          <a:xfrm>
            <a:off x="5573653" y="106296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" name="Oval 26">
            <a:hlinkClick r:id="rId21" action="ppaction://hlinksldjump"/>
          </p:cNvPr>
          <p:cNvSpPr/>
          <p:nvPr/>
        </p:nvSpPr>
        <p:spPr>
          <a:xfrm>
            <a:off x="6957919" y="86887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61" y="915451"/>
            <a:ext cx="1388128" cy="836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03" y="761562"/>
            <a:ext cx="943680" cy="11187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35" y="963866"/>
            <a:ext cx="786585" cy="7141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96" y="727565"/>
            <a:ext cx="911884" cy="11165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746" y="690287"/>
            <a:ext cx="927980" cy="1026105"/>
          </a:xfrm>
          <a:prstGeom prst="rect">
            <a:avLst/>
          </a:prstGeom>
        </p:spPr>
      </p:pic>
      <p:sp>
        <p:nvSpPr>
          <p:cNvPr id="30" name="Pentagon 29">
            <a:hlinkClick r:id="rId27" action="ppaction://hlinksldjump"/>
          </p:cNvPr>
          <p:cNvSpPr/>
          <p:nvPr/>
        </p:nvSpPr>
        <p:spPr>
          <a:xfrm>
            <a:off x="10517803" y="117645"/>
            <a:ext cx="1582797" cy="744322"/>
          </a:xfrm>
          <a:prstGeom prst="homePlate">
            <a:avLst/>
          </a:prstGeom>
          <a:solidFill>
            <a:srgbClr val="FFC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6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Hexagon 29"/>
          <p:cNvSpPr/>
          <p:nvPr/>
        </p:nvSpPr>
        <p:spPr>
          <a:xfrm>
            <a:off x="914400" y="309490"/>
            <a:ext cx="10363200" cy="3672330"/>
          </a:xfrm>
          <a:prstGeom prst="hexagon">
            <a:avLst>
              <a:gd name="adj" fmla="val 20455"/>
              <a:gd name="vf" fmla="val 11547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>
                <a:solidFill>
                  <a:srgbClr val="002060"/>
                </a:solidFill>
                <a:latin typeface="+mj-lt"/>
              </a:rPr>
              <a:t>Ba con vật thường xuất hiện trong các điệu múa đêm rằm Trung Thu là những con vật nào?</a:t>
            </a:r>
            <a:endParaRPr lang="vi-VN" sz="3200">
              <a:solidFill>
                <a:srgbClr val="002060"/>
              </a:solidFill>
              <a:latin typeface="+mj-lt"/>
            </a:endParaRPr>
          </a:p>
          <a:p>
            <a:r>
              <a:rPr lang="vi-VN" sz="3200">
                <a:solidFill>
                  <a:srgbClr val="002060"/>
                </a:solidFill>
                <a:latin typeface="+mj-lt"/>
              </a:rPr>
              <a:t>a. Lân - Sư - Rồng</a:t>
            </a:r>
            <a:br>
              <a:rPr lang="vi-VN" sz="3200">
                <a:solidFill>
                  <a:srgbClr val="002060"/>
                </a:solidFill>
                <a:latin typeface="+mj-lt"/>
              </a:rPr>
            </a:br>
            <a:r>
              <a:rPr lang="vi-VN" sz="3200">
                <a:solidFill>
                  <a:srgbClr val="002060"/>
                </a:solidFill>
                <a:latin typeface="+mj-lt"/>
              </a:rPr>
              <a:t>b. Lân - Phụng - Rồng</a:t>
            </a:r>
            <a:br>
              <a:rPr lang="vi-VN" sz="3200">
                <a:solidFill>
                  <a:srgbClr val="002060"/>
                </a:solidFill>
                <a:latin typeface="+mj-lt"/>
              </a:rPr>
            </a:br>
            <a:r>
              <a:rPr lang="vi-VN" sz="3200">
                <a:solidFill>
                  <a:srgbClr val="002060"/>
                </a:solidFill>
                <a:latin typeface="+mj-lt"/>
              </a:rPr>
              <a:t>c. Lân - Rồng - Rắn</a:t>
            </a:r>
          </a:p>
        </p:txBody>
      </p:sp>
      <p:sp>
        <p:nvSpPr>
          <p:cNvPr id="31" name="Hexagon 30"/>
          <p:cNvSpPr/>
          <p:nvPr/>
        </p:nvSpPr>
        <p:spPr>
          <a:xfrm>
            <a:off x="2447925" y="4127169"/>
            <a:ext cx="7296150" cy="2585482"/>
          </a:xfrm>
          <a:prstGeom prst="hexagon">
            <a:avLst>
              <a:gd name="adj" fmla="val 20455"/>
              <a:gd name="vf" fmla="val 11547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54" y="4845365"/>
            <a:ext cx="1697691" cy="20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Hexagon 29"/>
          <p:cNvSpPr/>
          <p:nvPr/>
        </p:nvSpPr>
        <p:spPr>
          <a:xfrm>
            <a:off x="914400" y="309490"/>
            <a:ext cx="10363200" cy="3672330"/>
          </a:xfrm>
          <a:prstGeom prst="hexagon">
            <a:avLst>
              <a:gd name="adj" fmla="val 20455"/>
              <a:gd name="vf" fmla="val 11547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truyện cổ tích, chú Cuội vì lý do gì mà phải ở trên mặt trăng?</a:t>
            </a:r>
          </a:p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Nói dối</a:t>
            </a:r>
            <a:b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Trốn nợ</a:t>
            </a:r>
            <a:b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Níu giữ cây đa có phép cải tử hoàn sinh.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2447925" y="4127169"/>
            <a:ext cx="7296150" cy="2585482"/>
          </a:xfrm>
          <a:prstGeom prst="hexagon">
            <a:avLst>
              <a:gd name="adj" fmla="val 20455"/>
              <a:gd name="vf" fmla="val 11547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54" y="4845365"/>
            <a:ext cx="1697691" cy="20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9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Hexagon 29"/>
          <p:cNvSpPr/>
          <p:nvPr/>
        </p:nvSpPr>
        <p:spPr>
          <a:xfrm>
            <a:off x="914400" y="309490"/>
            <a:ext cx="10363200" cy="3672330"/>
          </a:xfrm>
          <a:prstGeom prst="hexagon">
            <a:avLst>
              <a:gd name="adj" fmla="val 20455"/>
              <a:gd name="vf" fmla="val 11547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dân gian, cùng sống với Hằng Nga và chú Cuội trên cung trăng là ai?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Trư Bát Giới.</a:t>
            </a:r>
            <a:b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Thỏ ngọc.</a:t>
            </a:r>
            <a:b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Tôn Ngộ Không.</a:t>
            </a:r>
          </a:p>
        </p:txBody>
      </p:sp>
      <p:sp>
        <p:nvSpPr>
          <p:cNvPr id="31" name="Hexagon 30"/>
          <p:cNvSpPr/>
          <p:nvPr/>
        </p:nvSpPr>
        <p:spPr>
          <a:xfrm>
            <a:off x="2447925" y="4127169"/>
            <a:ext cx="7296150" cy="2585482"/>
          </a:xfrm>
          <a:prstGeom prst="hexagon">
            <a:avLst>
              <a:gd name="adj" fmla="val 20455"/>
              <a:gd name="vf" fmla="val 11547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54" y="4845365"/>
            <a:ext cx="1697691" cy="20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Hexagon 29"/>
          <p:cNvSpPr/>
          <p:nvPr/>
        </p:nvSpPr>
        <p:spPr>
          <a:xfrm>
            <a:off x="914400" y="309490"/>
            <a:ext cx="10363200" cy="3672330"/>
          </a:xfrm>
          <a:prstGeom prst="hexagon">
            <a:avLst>
              <a:gd name="adj" fmla="val 20455"/>
              <a:gd name="vf" fmla="val 11547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 Trung Thu được tổ chức khi nào?</a:t>
            </a:r>
            <a:endParaRPr lang="vi-VN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17 tháng 8 âm lịch</a:t>
            </a:r>
          </a:p>
          <a:p>
            <a:r>
              <a:rPr 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18 tháng 7 âm lịch</a:t>
            </a:r>
          </a:p>
          <a:p>
            <a:r>
              <a:rPr 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âm lịch</a:t>
            </a:r>
          </a:p>
          <a:p>
            <a:r>
              <a:rPr 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15 tháng 8 âm lịch</a:t>
            </a:r>
          </a:p>
        </p:txBody>
      </p:sp>
      <p:sp>
        <p:nvSpPr>
          <p:cNvPr id="31" name="Hexagon 30"/>
          <p:cNvSpPr/>
          <p:nvPr/>
        </p:nvSpPr>
        <p:spPr>
          <a:xfrm>
            <a:off x="2447925" y="4127169"/>
            <a:ext cx="7296150" cy="2585482"/>
          </a:xfrm>
          <a:prstGeom prst="hexagon">
            <a:avLst>
              <a:gd name="adj" fmla="val 20455"/>
              <a:gd name="vf" fmla="val 11547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54" y="4845365"/>
            <a:ext cx="1697691" cy="20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3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Hexagon 29"/>
          <p:cNvSpPr/>
          <p:nvPr/>
        </p:nvSpPr>
        <p:spPr>
          <a:xfrm>
            <a:off x="914400" y="309490"/>
            <a:ext cx="10363200" cy="3672330"/>
          </a:xfrm>
          <a:prstGeom prst="hexagon">
            <a:avLst>
              <a:gd name="adj" fmla="val 20455"/>
              <a:gd name="vf" fmla="val 11547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truyền thuyết, chị Hằng ở cung nào trên Thiên đình?</a:t>
            </a:r>
            <a:endParaRPr lang="en-US" sz="4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A.Thiên Cực Bắc</a:t>
            </a:r>
            <a:b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Quảng Hàn</a:t>
            </a:r>
            <a:b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Côn Luân</a:t>
            </a:r>
          </a:p>
        </p:txBody>
      </p:sp>
      <p:sp>
        <p:nvSpPr>
          <p:cNvPr id="31" name="Hexagon 30"/>
          <p:cNvSpPr/>
          <p:nvPr/>
        </p:nvSpPr>
        <p:spPr>
          <a:xfrm>
            <a:off x="2447925" y="4127169"/>
            <a:ext cx="7296150" cy="2585482"/>
          </a:xfrm>
          <a:prstGeom prst="hexagon">
            <a:avLst>
              <a:gd name="adj" fmla="val 20455"/>
              <a:gd name="vf" fmla="val 11547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54" y="4845365"/>
            <a:ext cx="1697691" cy="20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7"/>
          <a:stretch/>
        </p:blipFill>
        <p:spPr>
          <a:xfrm>
            <a:off x="0" y="0"/>
            <a:ext cx="12192000" cy="6057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33"/>
          <a:stretch/>
        </p:blipFill>
        <p:spPr>
          <a:xfrm>
            <a:off x="-892085" y="-267416"/>
            <a:ext cx="6831874" cy="3762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08"/>
          <a:stretch/>
        </p:blipFill>
        <p:spPr>
          <a:xfrm>
            <a:off x="-6532" y="1613635"/>
            <a:ext cx="12198532" cy="5244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090" y="2335116"/>
            <a:ext cx="1153239" cy="1880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0876" y="3649262"/>
            <a:ext cx="3749280" cy="3120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30" y="5161368"/>
            <a:ext cx="1500324" cy="1399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52" y="2899127"/>
            <a:ext cx="3711757" cy="37117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4867" y="5038073"/>
            <a:ext cx="1631574" cy="17074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08" y="4281028"/>
            <a:ext cx="2511700" cy="30623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71" y="2754385"/>
            <a:ext cx="1496871" cy="14257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290029" y="87495"/>
            <a:ext cx="599875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CÁC BẠN </a:t>
            </a:r>
          </a:p>
          <a:p>
            <a:pPr algn="ctr"/>
            <a:r>
              <a:rPr lang="en-US" sz="4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 MỘT MÙA </a:t>
            </a:r>
          </a:p>
          <a:p>
            <a:pPr algn="ctr"/>
            <a:r>
              <a:rPr lang="en-US" sz="4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TRUNG THU VUI VẺ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62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249</Words>
  <Application>Microsoft Office PowerPoint</Application>
  <PresentationFormat>Màn hình rộng</PresentationFormat>
  <Paragraphs>30</Paragraphs>
  <Slides>8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Nga Nguyễn</cp:lastModifiedBy>
  <cp:revision>25</cp:revision>
  <dcterms:created xsi:type="dcterms:W3CDTF">2021-09-08T05:08:16Z</dcterms:created>
  <dcterms:modified xsi:type="dcterms:W3CDTF">2021-09-17T03:18:33Z</dcterms:modified>
</cp:coreProperties>
</file>