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58" r:id="rId5"/>
    <p:sldId id="259" r:id="rId6"/>
    <p:sldId id="265" r:id="rId7"/>
    <p:sldId id="267" r:id="rId8"/>
    <p:sldId id="264" r:id="rId9"/>
    <p:sldId id="263" r:id="rId10"/>
    <p:sldId id="266" r:id="rId11"/>
  </p:sldIdLst>
  <p:sldSz cx="9144000" cy="6858000" type="screen4x3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786D1-A394-4433-B264-32462D90DE00}" type="datetimeFigureOut">
              <a:rPr lang="en-US" smtClean="0"/>
              <a:t>12/25/2022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47945-886C-4211-91B8-0C7231E53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539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786D1-A394-4433-B264-32462D90DE00}" type="datetimeFigureOut">
              <a:rPr lang="en-US" smtClean="0"/>
              <a:t>12/25/2022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47945-886C-4211-91B8-0C7231E53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569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786D1-A394-4433-B264-32462D90DE00}" type="datetimeFigureOut">
              <a:rPr lang="en-US" smtClean="0"/>
              <a:t>12/25/2022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47945-886C-4211-91B8-0C7231E53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073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786D1-A394-4433-B264-32462D90DE00}" type="datetimeFigureOut">
              <a:rPr lang="en-US" smtClean="0"/>
              <a:t>12/25/2022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47945-886C-4211-91B8-0C7231E53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136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786D1-A394-4433-B264-32462D90DE00}" type="datetimeFigureOut">
              <a:rPr lang="en-US" smtClean="0"/>
              <a:t>12/25/2022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47945-886C-4211-91B8-0C7231E53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932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786D1-A394-4433-B264-32462D90DE00}" type="datetimeFigureOut">
              <a:rPr lang="en-US" smtClean="0"/>
              <a:t>12/25/2022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47945-886C-4211-91B8-0C7231E53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278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786D1-A394-4433-B264-32462D90DE00}" type="datetimeFigureOut">
              <a:rPr lang="en-US" smtClean="0"/>
              <a:t>12/25/2022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47945-886C-4211-91B8-0C7231E53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243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786D1-A394-4433-B264-32462D90DE00}" type="datetimeFigureOut">
              <a:rPr lang="en-US" smtClean="0"/>
              <a:t>12/25/2022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47945-886C-4211-91B8-0C7231E53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669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786D1-A394-4433-B264-32462D90DE00}" type="datetimeFigureOut">
              <a:rPr lang="en-US" smtClean="0"/>
              <a:t>12/25/2022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47945-886C-4211-91B8-0C7231E53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805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786D1-A394-4433-B264-32462D90DE00}" type="datetimeFigureOut">
              <a:rPr lang="en-US" smtClean="0"/>
              <a:t>12/25/2022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47945-886C-4211-91B8-0C7231E53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669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786D1-A394-4433-B264-32462D90DE00}" type="datetimeFigureOut">
              <a:rPr lang="en-US" smtClean="0"/>
              <a:t>12/25/2022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47945-886C-4211-91B8-0C7231E53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777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D786D1-A394-4433-B264-32462D90DE00}" type="datetimeFigureOut">
              <a:rPr lang="en-US" smtClean="0"/>
              <a:t>12/25/2022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A47945-886C-4211-91B8-0C7231E53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86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2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65148" y="2209800"/>
            <a:ext cx="6019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8,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vi 8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72200" y="58674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Giáo</a:t>
            </a:r>
            <a:r>
              <a:rPr lang="en-US" dirty="0" smtClean="0"/>
              <a:t> </a:t>
            </a:r>
            <a:r>
              <a:rPr lang="en-US" err="1" smtClean="0"/>
              <a:t>viên</a:t>
            </a:r>
            <a:r>
              <a:rPr lang="en-US" smtClean="0"/>
              <a:t> </a:t>
            </a:r>
            <a:r>
              <a:rPr lang="en-US" smtClean="0"/>
              <a:t>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7513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>
            <a:noAutofit/>
          </a:bodyPr>
          <a:lstStyle/>
          <a:p>
            <a:r>
              <a:rPr lang="en-US" sz="6000" b="1" dirty="0" smtClean="0"/>
              <a:t> 1  2  3  4  5  6  7  8  9  10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27867432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52400"/>
            <a:ext cx="8991600" cy="667875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152900"/>
            <a:ext cx="685800" cy="685800"/>
          </a:xfrm>
          <a:prstGeom prst="rect">
            <a:avLst/>
          </a:prstGeom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52400"/>
            <a:ext cx="8991600" cy="667875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152900"/>
            <a:ext cx="685800" cy="685800"/>
          </a:xfrm>
          <a:prstGeom prst="rect">
            <a:avLst/>
          </a:prstGeom>
        </p:spPr>
      </p:pic>
      <p:pic>
        <p:nvPicPr>
          <p:cNvPr id="10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52399"/>
            <a:ext cx="8991600" cy="6678757"/>
          </a:xfrm>
          <a:prstGeom prst="rect">
            <a:avLst/>
          </a:prstGeom>
        </p:spPr>
      </p:pic>
      <p:pic>
        <p:nvPicPr>
          <p:cNvPr id="12" name="Content Placeholder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3733800"/>
            <a:ext cx="838199" cy="838199"/>
          </a:xfrm>
          <a:prstGeom prst="rect">
            <a:avLst/>
          </a:prstGeom>
        </p:spPr>
      </p:pic>
      <p:pic>
        <p:nvPicPr>
          <p:cNvPr id="13" name="Content Placeholder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700" y="3054388"/>
            <a:ext cx="838199" cy="838199"/>
          </a:xfrm>
          <a:prstGeom prst="rect">
            <a:avLst/>
          </a:prstGeom>
        </p:spPr>
      </p:pic>
      <p:pic>
        <p:nvPicPr>
          <p:cNvPr id="14" name="Content Placeholder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076700"/>
            <a:ext cx="838199" cy="838199"/>
          </a:xfrm>
          <a:prstGeom prst="rect">
            <a:avLst/>
          </a:prstGeom>
        </p:spPr>
      </p:pic>
      <p:pic>
        <p:nvPicPr>
          <p:cNvPr id="15" name="Content Placeholder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0181" y="3586263"/>
            <a:ext cx="838199" cy="838199"/>
          </a:xfrm>
          <a:prstGeom prst="rect">
            <a:avLst/>
          </a:prstGeom>
        </p:spPr>
      </p:pic>
      <p:pic>
        <p:nvPicPr>
          <p:cNvPr id="16" name="Content Placeholder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3773424"/>
            <a:ext cx="838199" cy="838199"/>
          </a:xfrm>
          <a:prstGeom prst="rect">
            <a:avLst/>
          </a:prstGeom>
        </p:spPr>
      </p:pic>
      <p:pic>
        <p:nvPicPr>
          <p:cNvPr id="17" name="Content Placeholder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900" y="1524000"/>
            <a:ext cx="838199" cy="838199"/>
          </a:xfrm>
          <a:prstGeom prst="rect">
            <a:avLst/>
          </a:prstGeom>
        </p:spPr>
      </p:pic>
      <p:pic>
        <p:nvPicPr>
          <p:cNvPr id="18" name="Content Placeholder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520" y="2635289"/>
            <a:ext cx="838199" cy="838199"/>
          </a:xfrm>
          <a:prstGeom prst="rect">
            <a:avLst/>
          </a:prstGeom>
        </p:spPr>
      </p:pic>
      <p:pic>
        <p:nvPicPr>
          <p:cNvPr id="19" name="Content Placeholder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814" y="3923068"/>
            <a:ext cx="838199" cy="838199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667000" y="4398554"/>
            <a:ext cx="190499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 smtClean="0"/>
              <a:t>8</a:t>
            </a:r>
            <a:endParaRPr lang="en-US" sz="13800" b="1" dirty="0"/>
          </a:p>
        </p:txBody>
      </p:sp>
    </p:spTree>
    <p:extLst>
      <p:ext uri="{BB962C8B-B14F-4D97-AF65-F5344CB8AC3E}">
        <p14:creationId xmlns:p14="http://schemas.microsoft.com/office/powerpoint/2010/main" val="3303368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490"/>
            <a:ext cx="9144000" cy="682251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369" y="2438400"/>
            <a:ext cx="1582738" cy="8472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2286000"/>
            <a:ext cx="1582738" cy="84726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2133600"/>
            <a:ext cx="1582738" cy="84726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262" y="3192592"/>
            <a:ext cx="1582738" cy="84726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0738" y="2709631"/>
            <a:ext cx="1582738" cy="84726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4206298"/>
            <a:ext cx="2248956" cy="120390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1347" y="3285665"/>
            <a:ext cx="2248956" cy="120390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3899650"/>
            <a:ext cx="2248956" cy="120390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720855" y="4206298"/>
            <a:ext cx="16764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 smtClean="0">
                <a:solidFill>
                  <a:srgbClr val="FF0000"/>
                </a:solidFill>
              </a:rPr>
              <a:t>8</a:t>
            </a:r>
            <a:endParaRPr lang="en-US" sz="16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4902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3882" y="1143000"/>
            <a:ext cx="685800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3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endParaRPr lang="en-US" sz="13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219200" y="1069930"/>
            <a:ext cx="685800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3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lang="en-US" sz="13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286000" y="1143000"/>
            <a:ext cx="685800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3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endParaRPr lang="en-US" sz="13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260420" y="1143000"/>
            <a:ext cx="685800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3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endParaRPr lang="en-US" sz="13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343400" y="1147175"/>
            <a:ext cx="685800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3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endParaRPr lang="en-US" sz="13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410200" y="1116902"/>
            <a:ext cx="685800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3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  <a:endParaRPr lang="en-US" sz="13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477000" y="1142999"/>
            <a:ext cx="685800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3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  <a:endParaRPr lang="en-US" sz="13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543800" y="1130473"/>
            <a:ext cx="685800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3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</a:t>
            </a:r>
            <a:endParaRPr lang="en-US" sz="13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Bent-Up Arrow 19">
            <a:hlinkClick r:id="rId3" action="ppaction://hlinksldjump"/>
          </p:cNvPr>
          <p:cNvSpPr/>
          <p:nvPr/>
        </p:nvSpPr>
        <p:spPr>
          <a:xfrm>
            <a:off x="8534400" y="6205081"/>
            <a:ext cx="457200" cy="533400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044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9600" y="249936"/>
            <a:ext cx="2743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PGD-ĐT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Quận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Long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Biên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err="1" smtClean="0"/>
              <a:t>Trường</a:t>
            </a:r>
            <a:r>
              <a:rPr lang="en-US" dirty="0" smtClean="0"/>
              <a:t> </a:t>
            </a:r>
            <a:r>
              <a:rPr lang="en-US" dirty="0" err="1" smtClean="0"/>
              <a:t>mầm</a:t>
            </a:r>
            <a:r>
              <a:rPr lang="en-US" dirty="0" smtClean="0"/>
              <a:t> non </a:t>
            </a:r>
            <a:r>
              <a:rPr lang="en-US" dirty="0" err="1" smtClean="0"/>
              <a:t>Hoa</a:t>
            </a:r>
            <a:r>
              <a:rPr lang="en-US" dirty="0" smtClean="0"/>
              <a:t> </a:t>
            </a:r>
            <a:r>
              <a:rPr lang="en-US" dirty="0" err="1" smtClean="0"/>
              <a:t>Sữa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133600" y="2514600"/>
            <a:ext cx="4876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8,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vi 8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36920" y="60198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Giáo</a:t>
            </a:r>
            <a:r>
              <a:rPr lang="en-US" dirty="0" smtClean="0"/>
              <a:t> </a:t>
            </a:r>
            <a:r>
              <a:rPr lang="en-US" dirty="0" err="1" smtClean="0"/>
              <a:t>viên</a:t>
            </a:r>
            <a:r>
              <a:rPr lang="en-US" dirty="0" smtClean="0"/>
              <a:t> : Thu </a:t>
            </a:r>
            <a:r>
              <a:rPr lang="en-US" dirty="0" err="1"/>
              <a:t>H</a:t>
            </a:r>
            <a:r>
              <a:rPr lang="en-US" dirty="0" err="1" smtClean="0"/>
              <a:t>ương</a:t>
            </a:r>
            <a:r>
              <a:rPr lang="en-US" dirty="0" smtClean="0"/>
              <a:t>- A1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1809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ổi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52600" y="381001"/>
            <a:ext cx="1761066" cy="990600"/>
          </a:xfrm>
          <a:prstGeom prst="rect">
            <a:avLst/>
          </a:prstGeom>
        </p:spPr>
      </p:pic>
      <p:pic>
        <p:nvPicPr>
          <p:cNvPr id="8" name="Picture 7" descr="ổi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304801"/>
            <a:ext cx="1761066" cy="990600"/>
          </a:xfrm>
          <a:prstGeom prst="rect">
            <a:avLst/>
          </a:prstGeom>
        </p:spPr>
      </p:pic>
      <p:pic>
        <p:nvPicPr>
          <p:cNvPr id="9" name="Picture 8" descr="ổi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9200" y="1066801"/>
            <a:ext cx="1761066" cy="990600"/>
          </a:xfrm>
          <a:prstGeom prst="rect">
            <a:avLst/>
          </a:prstGeom>
        </p:spPr>
      </p:pic>
      <p:pic>
        <p:nvPicPr>
          <p:cNvPr id="10" name="Picture 9" descr="ổi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24567" y="1676401"/>
            <a:ext cx="1761066" cy="990600"/>
          </a:xfrm>
          <a:prstGeom prst="rect">
            <a:avLst/>
          </a:prstGeom>
        </p:spPr>
      </p:pic>
      <p:pic>
        <p:nvPicPr>
          <p:cNvPr id="11" name="Picture 10" descr="ổi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38400" y="914401"/>
            <a:ext cx="1761066" cy="990600"/>
          </a:xfrm>
          <a:prstGeom prst="rect">
            <a:avLst/>
          </a:prstGeom>
        </p:spPr>
      </p:pic>
      <p:pic>
        <p:nvPicPr>
          <p:cNvPr id="12" name="Picture 11" descr="ổi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71800" y="1219201"/>
            <a:ext cx="1761066" cy="990600"/>
          </a:xfrm>
          <a:prstGeom prst="rect">
            <a:avLst/>
          </a:prstGeom>
        </p:spPr>
      </p:pic>
      <p:pic>
        <p:nvPicPr>
          <p:cNvPr id="13" name="Picture 12" descr="ổi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85801"/>
            <a:ext cx="1761066" cy="990600"/>
          </a:xfrm>
          <a:prstGeom prst="rect">
            <a:avLst/>
          </a:prstGeom>
        </p:spPr>
      </p:pic>
      <p:pic>
        <p:nvPicPr>
          <p:cNvPr id="14" name="Picture 13" descr="ổi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1600201"/>
            <a:ext cx="1761066" cy="990600"/>
          </a:xfrm>
          <a:prstGeom prst="rect">
            <a:avLst/>
          </a:prstGeom>
        </p:spPr>
      </p:pic>
      <p:pic>
        <p:nvPicPr>
          <p:cNvPr id="16" name="Picture 15" descr="ca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4343400"/>
            <a:ext cx="1143000" cy="1099358"/>
          </a:xfrm>
          <a:prstGeom prst="rect">
            <a:avLst/>
          </a:prstGeom>
        </p:spPr>
      </p:pic>
      <p:pic>
        <p:nvPicPr>
          <p:cNvPr id="17" name="Picture 16" descr="ca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33600" y="4343400"/>
            <a:ext cx="1143000" cy="1099358"/>
          </a:xfrm>
          <a:prstGeom prst="rect">
            <a:avLst/>
          </a:prstGeom>
        </p:spPr>
      </p:pic>
      <p:pic>
        <p:nvPicPr>
          <p:cNvPr id="18" name="Picture 17" descr="ca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97000" y="3767667"/>
            <a:ext cx="1143000" cy="1099358"/>
          </a:xfrm>
          <a:prstGeom prst="rect">
            <a:avLst/>
          </a:prstGeom>
        </p:spPr>
      </p:pic>
      <p:pic>
        <p:nvPicPr>
          <p:cNvPr id="19" name="Picture 18" descr="ca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5181600"/>
            <a:ext cx="1143000" cy="1099358"/>
          </a:xfrm>
          <a:prstGeom prst="rect">
            <a:avLst/>
          </a:prstGeom>
        </p:spPr>
      </p:pic>
      <p:pic>
        <p:nvPicPr>
          <p:cNvPr id="20" name="Picture 19" descr="ca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1100" y="4893079"/>
            <a:ext cx="1143000" cy="1099358"/>
          </a:xfrm>
          <a:prstGeom prst="rect">
            <a:avLst/>
          </a:prstGeom>
        </p:spPr>
      </p:pic>
      <p:pic>
        <p:nvPicPr>
          <p:cNvPr id="22" name="Picture 21" descr="ca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68600" y="3767667"/>
            <a:ext cx="1143000" cy="1099358"/>
          </a:xfrm>
          <a:prstGeom prst="rect">
            <a:avLst/>
          </a:prstGeom>
        </p:spPr>
      </p:pic>
      <p:pic>
        <p:nvPicPr>
          <p:cNvPr id="24" name="Picture 23" descr="xoà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7597" y="190739"/>
            <a:ext cx="2285643" cy="1523762"/>
          </a:xfrm>
          <a:prstGeom prst="rect">
            <a:avLst/>
          </a:prstGeom>
        </p:spPr>
      </p:pic>
      <p:pic>
        <p:nvPicPr>
          <p:cNvPr id="25" name="Picture 24" descr="xoà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9200" y="0"/>
            <a:ext cx="2285643" cy="1523762"/>
          </a:xfrm>
          <a:prstGeom prst="rect">
            <a:avLst/>
          </a:prstGeom>
        </p:spPr>
      </p:pic>
      <p:pic>
        <p:nvPicPr>
          <p:cNvPr id="26" name="Picture 25" descr="xoà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9199" y="1054019"/>
            <a:ext cx="2285643" cy="1523762"/>
          </a:xfrm>
          <a:prstGeom prst="rect">
            <a:avLst/>
          </a:prstGeom>
        </p:spPr>
      </p:pic>
      <p:pic>
        <p:nvPicPr>
          <p:cNvPr id="27" name="Picture 26" descr="xoà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357" y="1143000"/>
            <a:ext cx="2285643" cy="1523762"/>
          </a:xfrm>
          <a:prstGeom prst="rect">
            <a:avLst/>
          </a:prstGeom>
        </p:spPr>
      </p:pic>
      <p:pic>
        <p:nvPicPr>
          <p:cNvPr id="36" name="Picture 35" descr="ca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44900" y="4572000"/>
            <a:ext cx="1143000" cy="1099358"/>
          </a:xfrm>
          <a:prstGeom prst="rect">
            <a:avLst/>
          </a:prstGeom>
        </p:spPr>
      </p:pic>
      <p:pic>
        <p:nvPicPr>
          <p:cNvPr id="38" name="Picture 37" descr="ca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92300" y="5410200"/>
            <a:ext cx="1143000" cy="1099358"/>
          </a:xfrm>
          <a:prstGeom prst="rect">
            <a:avLst/>
          </a:prstGeom>
        </p:spPr>
      </p:pic>
      <p:pic>
        <p:nvPicPr>
          <p:cNvPr id="39" name="Picture 38" descr="ca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03348" y="5098544"/>
            <a:ext cx="1143000" cy="1099358"/>
          </a:xfrm>
          <a:prstGeom prst="rect">
            <a:avLst/>
          </a:prstGeom>
        </p:spPr>
      </p:pic>
      <p:pic>
        <p:nvPicPr>
          <p:cNvPr id="40" name="Picture 39" descr="ca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40100" y="5334000"/>
            <a:ext cx="1143000" cy="1099358"/>
          </a:xfrm>
          <a:prstGeom prst="rect">
            <a:avLst/>
          </a:prstGeom>
        </p:spPr>
      </p:pic>
      <p:pic>
        <p:nvPicPr>
          <p:cNvPr id="42" name="Picture 41" descr="ổi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4104" y="2272863"/>
            <a:ext cx="1761066" cy="990600"/>
          </a:xfrm>
          <a:prstGeom prst="rect">
            <a:avLst/>
          </a:prstGeom>
        </p:spPr>
      </p:pic>
      <p:pic>
        <p:nvPicPr>
          <p:cNvPr id="43" name="Picture 42" descr="ổi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09800" y="2362200"/>
            <a:ext cx="1761066" cy="990600"/>
          </a:xfrm>
          <a:prstGeom prst="rect">
            <a:avLst/>
          </a:prstGeom>
        </p:spPr>
      </p:pic>
      <p:pic>
        <p:nvPicPr>
          <p:cNvPr id="46" name="Picture 45" descr="xoà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2848" y="1815900"/>
            <a:ext cx="2285643" cy="152376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866" y="3352800"/>
            <a:ext cx="2322513" cy="144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6039" y="3127375"/>
            <a:ext cx="2322513" cy="144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7295" y="3045354"/>
            <a:ext cx="2322513" cy="144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5379" y="4080367"/>
            <a:ext cx="2322513" cy="144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286654"/>
            <a:ext cx="2322513" cy="144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7173" y="4439054"/>
            <a:ext cx="2322513" cy="144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8491" y="4949045"/>
            <a:ext cx="2322513" cy="144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3585" y="5312979"/>
            <a:ext cx="2322513" cy="144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5899" y="5410200"/>
            <a:ext cx="2322513" cy="144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1026" y="4553880"/>
            <a:ext cx="2322513" cy="144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0596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711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ổi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52600" y="381000"/>
            <a:ext cx="2209800" cy="1243013"/>
          </a:xfrm>
          <a:prstGeom prst="rect">
            <a:avLst/>
          </a:prstGeom>
        </p:spPr>
      </p:pic>
      <p:pic>
        <p:nvPicPr>
          <p:cNvPr id="6" name="Picture 5" descr="ổi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304800"/>
            <a:ext cx="2209800" cy="1243013"/>
          </a:xfrm>
          <a:prstGeom prst="rect">
            <a:avLst/>
          </a:prstGeom>
        </p:spPr>
      </p:pic>
      <p:pic>
        <p:nvPicPr>
          <p:cNvPr id="7" name="Picture 6" descr="ổi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9200" y="1066800"/>
            <a:ext cx="2209800" cy="1243013"/>
          </a:xfrm>
          <a:prstGeom prst="rect">
            <a:avLst/>
          </a:prstGeom>
        </p:spPr>
      </p:pic>
      <p:pic>
        <p:nvPicPr>
          <p:cNvPr id="8" name="Picture 7" descr="ổi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1600200"/>
            <a:ext cx="2209800" cy="1243013"/>
          </a:xfrm>
          <a:prstGeom prst="rect">
            <a:avLst/>
          </a:prstGeom>
        </p:spPr>
      </p:pic>
      <p:pic>
        <p:nvPicPr>
          <p:cNvPr id="9" name="Picture 8" descr="ca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8200" y="4419600"/>
            <a:ext cx="1168400" cy="1099358"/>
          </a:xfrm>
          <a:prstGeom prst="rect">
            <a:avLst/>
          </a:prstGeom>
        </p:spPr>
      </p:pic>
      <p:pic>
        <p:nvPicPr>
          <p:cNvPr id="10" name="Picture 9" descr="ca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517" y="4039909"/>
            <a:ext cx="1168400" cy="1099358"/>
          </a:xfrm>
          <a:prstGeom prst="rect">
            <a:avLst/>
          </a:prstGeom>
        </p:spPr>
      </p:pic>
      <p:pic>
        <p:nvPicPr>
          <p:cNvPr id="11" name="Picture 10" descr="ca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7400" y="4267200"/>
            <a:ext cx="1168400" cy="1099358"/>
          </a:xfrm>
          <a:prstGeom prst="rect">
            <a:avLst/>
          </a:prstGeom>
        </p:spPr>
      </p:pic>
      <p:pic>
        <p:nvPicPr>
          <p:cNvPr id="12" name="Picture 11" descr="ca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20800" y="3691467"/>
            <a:ext cx="1168400" cy="1099358"/>
          </a:xfrm>
          <a:prstGeom prst="rect">
            <a:avLst/>
          </a:prstGeom>
        </p:spPr>
      </p:pic>
      <p:pic>
        <p:nvPicPr>
          <p:cNvPr id="13" name="Picture 12" descr="ca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505820"/>
            <a:ext cx="1168400" cy="1099358"/>
          </a:xfrm>
          <a:prstGeom prst="rect">
            <a:avLst/>
          </a:prstGeom>
        </p:spPr>
      </p:pic>
      <p:pic>
        <p:nvPicPr>
          <p:cNvPr id="14" name="Picture 13" descr="ca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89000" y="5505820"/>
            <a:ext cx="1168400" cy="1099358"/>
          </a:xfrm>
          <a:prstGeom prst="rect">
            <a:avLst/>
          </a:prstGeom>
        </p:spPr>
      </p:pic>
      <p:pic>
        <p:nvPicPr>
          <p:cNvPr id="15" name="Picture 14" descr="ca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52600" y="5029200"/>
            <a:ext cx="1168400" cy="1099358"/>
          </a:xfrm>
          <a:prstGeom prst="rect">
            <a:avLst/>
          </a:prstGeom>
        </p:spPr>
      </p:pic>
      <p:pic>
        <p:nvPicPr>
          <p:cNvPr id="16" name="Picture 15" descr="ca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92400" y="3691467"/>
            <a:ext cx="1168400" cy="1099358"/>
          </a:xfrm>
          <a:prstGeom prst="rect">
            <a:avLst/>
          </a:prstGeom>
        </p:spPr>
      </p:pic>
      <p:pic>
        <p:nvPicPr>
          <p:cNvPr id="17" name="Picture 16" descr="ổi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00200" y="1828800"/>
            <a:ext cx="2209800" cy="1243013"/>
          </a:xfrm>
          <a:prstGeom prst="rect">
            <a:avLst/>
          </a:prstGeom>
        </p:spPr>
      </p:pic>
      <p:pic>
        <p:nvPicPr>
          <p:cNvPr id="18" name="Picture 17" descr="ổi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38400" y="914400"/>
            <a:ext cx="2209800" cy="1243013"/>
          </a:xfrm>
          <a:prstGeom prst="rect">
            <a:avLst/>
          </a:prstGeom>
        </p:spPr>
      </p:pic>
      <p:pic>
        <p:nvPicPr>
          <p:cNvPr id="19" name="Picture 18" descr="ổi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28600" y="762000"/>
            <a:ext cx="2209800" cy="1243013"/>
          </a:xfrm>
          <a:prstGeom prst="rect">
            <a:avLst/>
          </a:prstGeom>
        </p:spPr>
      </p:pic>
      <p:pic>
        <p:nvPicPr>
          <p:cNvPr id="20" name="Picture 19" descr="ổi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71800" y="1219200"/>
            <a:ext cx="2209800" cy="1243013"/>
          </a:xfrm>
          <a:prstGeom prst="rect">
            <a:avLst/>
          </a:prstGeom>
        </p:spPr>
      </p:pic>
      <p:pic>
        <p:nvPicPr>
          <p:cNvPr id="22" name="Picture 21" descr="dây tây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4800" y="304800"/>
            <a:ext cx="2323023" cy="1447800"/>
          </a:xfrm>
          <a:prstGeom prst="rect">
            <a:avLst/>
          </a:prstGeom>
        </p:spPr>
      </p:pic>
      <p:pic>
        <p:nvPicPr>
          <p:cNvPr id="23" name="Picture 22" descr="dây tây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3000" y="381000"/>
            <a:ext cx="2323023" cy="1447800"/>
          </a:xfrm>
          <a:prstGeom prst="rect">
            <a:avLst/>
          </a:prstGeom>
        </p:spPr>
      </p:pic>
      <p:pic>
        <p:nvPicPr>
          <p:cNvPr id="24" name="Picture 23" descr="dây tây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3600" y="762000"/>
            <a:ext cx="2323023" cy="1447800"/>
          </a:xfrm>
          <a:prstGeom prst="rect">
            <a:avLst/>
          </a:prstGeom>
        </p:spPr>
      </p:pic>
      <p:pic>
        <p:nvPicPr>
          <p:cNvPr id="25" name="Picture 24" descr="dây tây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200" y="-228600"/>
            <a:ext cx="2323023" cy="1447800"/>
          </a:xfrm>
          <a:prstGeom prst="rect">
            <a:avLst/>
          </a:prstGeom>
        </p:spPr>
      </p:pic>
      <p:pic>
        <p:nvPicPr>
          <p:cNvPr id="26" name="Picture 25" descr="dây tây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2088" y="2119313"/>
            <a:ext cx="2323023" cy="1447800"/>
          </a:xfrm>
          <a:prstGeom prst="rect">
            <a:avLst/>
          </a:prstGeom>
        </p:spPr>
      </p:pic>
      <p:pic>
        <p:nvPicPr>
          <p:cNvPr id="27" name="Picture 26" descr="dây tây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6800" y="1070741"/>
            <a:ext cx="2323023" cy="1447800"/>
          </a:xfrm>
          <a:prstGeom prst="rect">
            <a:avLst/>
          </a:prstGeom>
        </p:spPr>
      </p:pic>
      <p:pic>
        <p:nvPicPr>
          <p:cNvPr id="28" name="Picture 27" descr="dây tây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200" y="1600200"/>
            <a:ext cx="2323023" cy="1447800"/>
          </a:xfrm>
          <a:prstGeom prst="rect">
            <a:avLst/>
          </a:prstGeom>
        </p:spPr>
      </p:pic>
      <p:pic>
        <p:nvPicPr>
          <p:cNvPr id="29" name="Picture 28" descr="dây tây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5200" y="1524000"/>
            <a:ext cx="2323023" cy="1447800"/>
          </a:xfrm>
          <a:prstGeom prst="rect">
            <a:avLst/>
          </a:prstGeom>
        </p:spPr>
      </p:pic>
      <p:pic>
        <p:nvPicPr>
          <p:cNvPr id="30" name="Picture 29" descr="táo đỏ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77000" y="4953000"/>
            <a:ext cx="2225553" cy="1905000"/>
          </a:xfrm>
          <a:prstGeom prst="rect">
            <a:avLst/>
          </a:prstGeom>
        </p:spPr>
      </p:pic>
      <p:pic>
        <p:nvPicPr>
          <p:cNvPr id="31" name="Picture 30" descr="táo đỏ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77000" y="3124200"/>
            <a:ext cx="2225553" cy="1905000"/>
          </a:xfrm>
          <a:prstGeom prst="rect">
            <a:avLst/>
          </a:prstGeom>
        </p:spPr>
      </p:pic>
      <p:pic>
        <p:nvPicPr>
          <p:cNvPr id="34" name="Picture 33" descr="dây tây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9823" y="304800"/>
            <a:ext cx="2323023" cy="1447800"/>
          </a:xfrm>
          <a:prstGeom prst="rect">
            <a:avLst/>
          </a:prstGeom>
        </p:spPr>
      </p:pic>
      <p:pic>
        <p:nvPicPr>
          <p:cNvPr id="35" name="Picture 34" descr="ổi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81014" y="2426493"/>
            <a:ext cx="2209800" cy="1243013"/>
          </a:xfrm>
          <a:prstGeom prst="rect">
            <a:avLst/>
          </a:prstGeom>
        </p:spPr>
      </p:pic>
      <p:pic>
        <p:nvPicPr>
          <p:cNvPr id="36" name="Picture 35" descr="ổi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1200" y="2538165"/>
            <a:ext cx="2209800" cy="1243013"/>
          </a:xfrm>
          <a:prstGeom prst="rect">
            <a:avLst/>
          </a:prstGeom>
        </p:spPr>
      </p:pic>
      <p:pic>
        <p:nvPicPr>
          <p:cNvPr id="37" name="Picture 36" descr="ca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00888" y="5139267"/>
            <a:ext cx="1168400" cy="1099358"/>
          </a:xfrm>
          <a:prstGeom prst="rect">
            <a:avLst/>
          </a:prstGeom>
        </p:spPr>
      </p:pic>
      <p:pic>
        <p:nvPicPr>
          <p:cNvPr id="38" name="Picture 37" descr="ca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13688" y="5029200"/>
            <a:ext cx="1168400" cy="1099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998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a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94400" y="804333"/>
            <a:ext cx="1143000" cy="1099358"/>
          </a:xfrm>
          <a:prstGeom prst="rect">
            <a:avLst/>
          </a:prstGeom>
        </p:spPr>
      </p:pic>
      <p:pic>
        <p:nvPicPr>
          <p:cNvPr id="13" name="Picture 12" descr="ca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57800" y="228600"/>
            <a:ext cx="1143000" cy="1099358"/>
          </a:xfrm>
          <a:prstGeom prst="rect">
            <a:avLst/>
          </a:prstGeom>
        </p:spPr>
      </p:pic>
      <p:pic>
        <p:nvPicPr>
          <p:cNvPr id="17" name="Picture 16" descr="ca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89600" y="1566333"/>
            <a:ext cx="1143000" cy="1099358"/>
          </a:xfrm>
          <a:prstGeom prst="rect">
            <a:avLst/>
          </a:prstGeom>
        </p:spPr>
      </p:pic>
      <p:pic>
        <p:nvPicPr>
          <p:cNvPr id="22" name="Picture 21" descr="ổi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52600" y="381000"/>
            <a:ext cx="2209800" cy="1243013"/>
          </a:xfrm>
          <a:prstGeom prst="rect">
            <a:avLst/>
          </a:prstGeom>
        </p:spPr>
      </p:pic>
      <p:pic>
        <p:nvPicPr>
          <p:cNvPr id="23" name="Picture 22" descr="ổi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0" y="304800"/>
            <a:ext cx="2209800" cy="1243013"/>
          </a:xfrm>
          <a:prstGeom prst="rect">
            <a:avLst/>
          </a:prstGeom>
        </p:spPr>
      </p:pic>
      <p:pic>
        <p:nvPicPr>
          <p:cNvPr id="24" name="Picture 23" descr="ổi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7045" y="1532745"/>
            <a:ext cx="2209800" cy="1243013"/>
          </a:xfrm>
          <a:prstGeom prst="rect">
            <a:avLst/>
          </a:prstGeom>
        </p:spPr>
      </p:pic>
      <p:pic>
        <p:nvPicPr>
          <p:cNvPr id="25" name="Picture 24" descr="ổi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61442" y="621855"/>
            <a:ext cx="2209800" cy="1243013"/>
          </a:xfrm>
          <a:prstGeom prst="rect">
            <a:avLst/>
          </a:prstGeom>
        </p:spPr>
      </p:pic>
      <p:pic>
        <p:nvPicPr>
          <p:cNvPr id="26" name="Picture 25" descr="ổi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55800" y="1614948"/>
            <a:ext cx="2209800" cy="1243013"/>
          </a:xfrm>
          <a:prstGeom prst="rect">
            <a:avLst/>
          </a:prstGeom>
        </p:spPr>
      </p:pic>
      <p:pic>
        <p:nvPicPr>
          <p:cNvPr id="27" name="Picture 26" descr="táo đỏ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6840" y="4732045"/>
            <a:ext cx="2225553" cy="1905000"/>
          </a:xfrm>
          <a:prstGeom prst="rect">
            <a:avLst/>
          </a:prstGeom>
        </p:spPr>
      </p:pic>
      <p:pic>
        <p:nvPicPr>
          <p:cNvPr id="29" name="Picture 28" descr="táo đỏ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3702" y="3017664"/>
            <a:ext cx="2225553" cy="1905000"/>
          </a:xfrm>
          <a:prstGeom prst="rect">
            <a:avLst/>
          </a:prstGeom>
        </p:spPr>
      </p:pic>
      <p:pic>
        <p:nvPicPr>
          <p:cNvPr id="32" name="Picture 31" descr="xoà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2648" y="4160783"/>
            <a:ext cx="2285643" cy="1523762"/>
          </a:xfrm>
          <a:prstGeom prst="rect">
            <a:avLst/>
          </a:prstGeom>
        </p:spPr>
      </p:pic>
      <p:pic>
        <p:nvPicPr>
          <p:cNvPr id="35" name="Picture 34" descr="dây tây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2689897"/>
            <a:ext cx="2200758" cy="1371600"/>
          </a:xfrm>
          <a:prstGeom prst="rect">
            <a:avLst/>
          </a:prstGeom>
        </p:spPr>
      </p:pic>
      <p:pic>
        <p:nvPicPr>
          <p:cNvPr id="36" name="Picture 35" descr="dây tây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395901" y="4038600"/>
            <a:ext cx="2078494" cy="1295400"/>
          </a:xfrm>
          <a:prstGeom prst="rect">
            <a:avLst/>
          </a:prstGeom>
        </p:spPr>
      </p:pic>
      <p:pic>
        <p:nvPicPr>
          <p:cNvPr id="37" name="Picture 36" descr="dây tây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19200" y="2659219"/>
            <a:ext cx="1981200" cy="1234762"/>
          </a:xfrm>
          <a:prstGeom prst="rect">
            <a:avLst/>
          </a:prstGeom>
        </p:spPr>
      </p:pic>
      <p:pic>
        <p:nvPicPr>
          <p:cNvPr id="38" name="Picture 37" descr="dây tây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91598" y="3025462"/>
            <a:ext cx="2323023" cy="1447800"/>
          </a:xfrm>
          <a:prstGeom prst="rect">
            <a:avLst/>
          </a:prstGeom>
        </p:spPr>
      </p:pic>
      <p:pic>
        <p:nvPicPr>
          <p:cNvPr id="39" name="Picture 38" descr="dây tây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0433" y="3666797"/>
            <a:ext cx="2323023" cy="1447800"/>
          </a:xfrm>
          <a:prstGeom prst="rect">
            <a:avLst/>
          </a:prstGeom>
        </p:spPr>
      </p:pic>
      <p:pic>
        <p:nvPicPr>
          <p:cNvPr id="43" name="Picture 42" descr="ca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29400" y="228600"/>
            <a:ext cx="1143000" cy="1099358"/>
          </a:xfrm>
          <a:prstGeom prst="rect">
            <a:avLst/>
          </a:prstGeom>
        </p:spPr>
      </p:pic>
      <p:pic>
        <p:nvPicPr>
          <p:cNvPr id="40" name="Picture 39" descr="ca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22648" y="980894"/>
            <a:ext cx="1143000" cy="1099358"/>
          </a:xfrm>
          <a:prstGeom prst="rect">
            <a:avLst/>
          </a:prstGeom>
        </p:spPr>
      </p:pic>
      <p:pic>
        <p:nvPicPr>
          <p:cNvPr id="41" name="Picture 40" descr="ca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86048" y="405161"/>
            <a:ext cx="1143000" cy="1099358"/>
          </a:xfrm>
          <a:prstGeom prst="rect">
            <a:avLst/>
          </a:prstGeom>
        </p:spPr>
      </p:pic>
      <p:pic>
        <p:nvPicPr>
          <p:cNvPr id="42" name="Picture 41" descr="ca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17848" y="1742894"/>
            <a:ext cx="1143000" cy="1099358"/>
          </a:xfrm>
          <a:prstGeom prst="rect">
            <a:avLst/>
          </a:prstGeom>
        </p:spPr>
      </p:pic>
      <p:pic>
        <p:nvPicPr>
          <p:cNvPr id="47" name="Picture 46" descr="ca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57648" y="405161"/>
            <a:ext cx="1143000" cy="1099358"/>
          </a:xfrm>
          <a:prstGeom prst="rect">
            <a:avLst/>
          </a:prstGeom>
        </p:spPr>
      </p:pic>
      <p:pic>
        <p:nvPicPr>
          <p:cNvPr id="48" name="Picture 47" descr="xoà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98523" y="3162538"/>
            <a:ext cx="2285643" cy="1523762"/>
          </a:xfrm>
          <a:prstGeom prst="rect">
            <a:avLst/>
          </a:prstGeom>
        </p:spPr>
      </p:pic>
      <p:pic>
        <p:nvPicPr>
          <p:cNvPr id="49" name="Picture 48" descr="xoà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19445" y="5323524"/>
            <a:ext cx="2285643" cy="1523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510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</TotalTime>
  <Words>75</Words>
  <Application>Microsoft Office PowerPoint</Application>
  <PresentationFormat>On-screen Show (4:3)</PresentationFormat>
  <Paragraphs>17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1  2  3  4  5  6  7  8  9  10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Welcome</dc:creator>
  <cp:lastModifiedBy>A</cp:lastModifiedBy>
  <cp:revision>17</cp:revision>
  <cp:lastPrinted>2018-05-14T09:51:48Z</cp:lastPrinted>
  <dcterms:created xsi:type="dcterms:W3CDTF">2017-12-12T05:00:17Z</dcterms:created>
  <dcterms:modified xsi:type="dcterms:W3CDTF">2022-12-25T05:56:51Z</dcterms:modified>
</cp:coreProperties>
</file>