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C1F84-871E-480F-83E7-1C9AE7EDA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13CF6-237F-4FB1-BF6C-7C4A86229D55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THE%20DUC%20CHI%20MUA\DI%20MOT%20HAI%202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THE%20DUC%20CHI%20MUA\CHU%20BO%20DOI%20NOI%202.mp3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THE%20DUC%20CHI%20MUA\BONG%20TRON%20TO.mp3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E:\Nhac%20Tong%20Hop\nhac%20tre\Because%20I'mstupid.mp3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awesome_flower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4" name="WordArt 26"/>
          <p:cNvSpPr>
            <a:spLocks noChangeArrowheads="1" noChangeShapeType="1" noTextEdit="1"/>
          </p:cNvSpPr>
          <p:nvPr/>
        </p:nvSpPr>
        <p:spPr bwMode="auto">
          <a:xfrm>
            <a:off x="762000" y="1752600"/>
            <a:ext cx="7962900" cy="3200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endParaRPr lang="vi-VN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Đề tài: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Đi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trong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đường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hẹp</a:t>
            </a:r>
            <a:endParaRPr lang="vi-VN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2078" name="Picture 30" descr="1304593e938q6xw3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001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9" name="Picture 31" descr="1304593e938q6xw3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75" y="0"/>
            <a:ext cx="10001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3"/>
          <p:cNvSpPr txBox="1"/>
          <p:nvPr/>
        </p:nvSpPr>
        <p:spPr>
          <a:xfrm>
            <a:off x="457200" y="710625"/>
            <a:ext cx="8305800" cy="584775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 MẦM </a:t>
            </a:r>
            <a:r>
              <a:rPr lang="en-US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KIM LAN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ết quả hình ảnh cho hinh anh chu bo doi di hanh qu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09800" y="304800"/>
            <a:ext cx="5084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PHÁT TRIỂN CHUNG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DI MOT HAI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72400" y="5486400"/>
            <a:ext cx="1371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8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ết quả hình ảnh cho hinh anh cong doanh trai bo d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05588"/>
            <a:ext cx="9144000" cy="55524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09800" y="304800"/>
            <a:ext cx="5248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VĐCB: ĐI TRONG ĐƯỜNG HẸP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U BO DOI NOI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848600" y="5410200"/>
            <a:ext cx="16764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6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ết quả hình ảnh cho hinh anh cac be mam non choi tro choi bong tron 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57600" y="457200"/>
            <a:ext cx="187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BONG TRON T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96200" y="5410200"/>
            <a:ext cx="1447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inh nen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0" y="990600"/>
            <a:ext cx="8582025" cy="58674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800004"/>
                <a:gd name="adj2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Giê häc ®Õn ®©y lµ kÕt thóc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Chóc c¸c con lu«n ch¨m ngoan häc giái</a:t>
            </a:r>
          </a:p>
        </p:txBody>
      </p:sp>
      <p:pic>
        <p:nvPicPr>
          <p:cNvPr id="14345" name="Because I'mstupid.mp3">
            <a:hlinkClick r:id="" action="ppaction://media"/>
          </p:cNvPr>
          <p:cNvPicPr>
            <a:picLocks noGrp="1" noRot="1" noChangeAspect="1" noChangeArrowheads="1"/>
          </p:cNvPicPr>
          <p:nvPr>
            <p:ph type="media" sz="half" idx="2"/>
            <a:audi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3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5"/>
                </p:tgtEl>
              </p:cMediaNode>
            </p:audio>
          </p:childTnLst>
        </p:cTn>
      </p:par>
    </p:tnLst>
    <p:bldLst>
      <p:bldP spid="1434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42</Words>
  <Application>Microsoft Office PowerPoint</Application>
  <PresentationFormat>On-screen Show (4:3)</PresentationFormat>
  <Paragraphs>8</Paragraphs>
  <Slides>5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Hien</dc:creator>
  <cp:lastModifiedBy>Admin</cp:lastModifiedBy>
  <cp:revision>8</cp:revision>
  <dcterms:created xsi:type="dcterms:W3CDTF">2017-03-06T02:36:16Z</dcterms:created>
  <dcterms:modified xsi:type="dcterms:W3CDTF">2020-04-13T08:48:08Z</dcterms:modified>
</cp:coreProperties>
</file>