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67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FF58-FD9C-4612-B24F-8A6DE753D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B17B0-B448-40E3-9CE7-A32F8A18F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3C60-4545-437E-9E66-27AE6B77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5A66-0E04-42DD-A310-411DA4D3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056A-207F-41FF-88F8-2131455D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530-E51B-47BC-BEF6-228EA8CF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BB8C0-C37E-469E-91A7-26E1175E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EDA8A-0EAE-4EA1-95DB-CB82C353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3C81-E2B5-4EB7-945F-4CA1972C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DA81-A0B1-474C-9E03-5E69A3E6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D4BC7-1EB5-412F-8F3A-9A160ACBE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4AFD9-4B2D-433D-969E-5E5A3D323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6380-6EF2-4654-8CB2-D21EF7D2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4ACE-58CB-45E3-A775-BE7CA4FF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2A2F0-03A8-42E2-A5F3-06B486D8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9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72B3-BA57-4D40-9BEB-3AB180E7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263D-E590-4E20-A960-E5504473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A754-5342-4CC1-BE07-1FC4DA32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DCE7-E47C-4939-A729-3F912389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AB73-6E87-49A8-99EA-6AB32353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8E10-BD9D-44CC-8E16-7B618873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8DEBC-4A75-47BB-863F-C9DEF9E6B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302F-7F0E-473B-9F1F-6F069F7F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0AD6C-B33B-4458-AAC7-6CD3EAA1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88CC4-A695-426A-8555-85951813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1234-A54E-47C4-A4EB-2D5C3866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F4D7B-C036-4D07-A44A-C0E2560F1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8FEA5-50A0-44B1-81B8-A69F2383E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345FD-75D0-4A98-867C-8C925246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FB843-4061-4C9B-960B-0150E6B6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24E58-8804-4FF3-84BD-2E5C8A70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D673-DE36-4CCB-8A20-7C305542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50D5F-57BC-48E2-9756-C42410C8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B5F4A-31A8-4993-A84E-15E9FFF4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53C5B-6E2C-46F2-AC63-678953670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7FB68-291A-4D83-AEB6-958F713C6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2F61D-8724-46BD-B491-95AC3751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344A1-B2AB-4B87-8CA9-388052FA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39C7DB-A4A0-439E-B89A-24F7666E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1370-C5FD-4956-8728-287DD05A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0A25F-2EA5-4EC0-B4F5-32E039C5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CBD5E-9FB4-437E-888E-2BB1E076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22F7-55AA-41E7-B2D6-F558664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199D7-1C35-4101-AA73-C0758CF9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F2B3A-9CD7-4605-A103-236830EC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C3DBA-4652-4712-9A2C-E7593B1A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B018-454B-4CC5-ABDD-503236F5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D9E1-209F-42FE-A359-53742564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453D4-CC26-48F0-BDA3-0838E28B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C3D13-4C84-47E6-BB55-BF5219FC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9E9AD-F253-49E6-B5C6-F97E11AB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400B8-7E35-4503-A986-B56FC694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A938-D917-4935-89D0-366D7203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CDBD9-06D0-4431-BC13-47F51010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162C9-162C-4C45-BE63-63363D36C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64D7-962B-46AF-B26C-6455DBD5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EB2B1-AF8B-4773-AF51-7DF77D43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C5EFE-CE65-45D1-8EA2-648692FA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5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B1B65-22B1-4FC6-BD31-E64D8412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43E7-F751-4315-B3BA-91D9B1F2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379F-63B2-4858-8832-5100C2368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1D99-BFEF-42C1-8F9A-0A101E04B8D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53A3-629B-4A0C-AFD7-5C7A4A6DB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F134-7FE7-4D18-BC7E-B91A8BC36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3849-538B-4834-9055-50F948AE8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42B0C-31EE-4B33-8FE8-5E60CC05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9E796-D49D-4CD7-B998-3B2C19FD4335}"/>
              </a:ext>
            </a:extLst>
          </p:cNvPr>
          <p:cNvSpPr txBox="1"/>
          <p:nvPr/>
        </p:nvSpPr>
        <p:spPr>
          <a:xfrm>
            <a:off x="993912" y="675860"/>
            <a:ext cx="91837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77CB-34F3-4EF2-A99F-2B5B6965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FA31-1C5E-4A10-B9D5-59F9AC7C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70042-A0C6-4D46-8C51-ECDE30DB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270"/>
            <a:ext cx="12192000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4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1E87-3FE7-4C81-8743-0931C858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BCC279-D435-4EFB-A0E8-877157EC9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8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F94D-9533-4114-B011-D27F4469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6CAE6A-A2C9-4539-80B7-6E2489274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48" y="0"/>
            <a:ext cx="11900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CB364-3D05-4F19-BBC5-8C2DFD5B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yện Cái đuôi của sóc nâu -">
            <a:extLst>
              <a:ext uri="{FF2B5EF4-FFF2-40B4-BE49-F238E27FC236}">
                <a16:creationId xmlns:a16="http://schemas.microsoft.com/office/drawing/2014/main" id="{E8A38C76-407F-4864-A544-8A902583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13"/>
            <a:ext cx="12192000" cy="5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9B5A7-5BF5-41ED-809B-7A67B56FA095}"/>
              </a:ext>
            </a:extLst>
          </p:cNvPr>
          <p:cNvSpPr txBox="1"/>
          <p:nvPr/>
        </p:nvSpPr>
        <p:spPr>
          <a:xfrm>
            <a:off x="371061" y="503583"/>
            <a:ext cx="1054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263B-DA3F-471F-9CCE-3C929D3B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15BB63-022D-4B97-870E-9D1CC7A3A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7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19036-A859-4B54-86E7-BA9D85FC4C0C}"/>
              </a:ext>
            </a:extLst>
          </p:cNvPr>
          <p:cNvSpPr txBox="1"/>
          <p:nvPr/>
        </p:nvSpPr>
        <p:spPr>
          <a:xfrm>
            <a:off x="3034748" y="463826"/>
            <a:ext cx="695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5998-C616-418B-9C34-931D1E7D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3F1DD4-2AB1-42C9-A3E3-2926C3B7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FBB0-5497-4C7F-B360-E3CD479D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B43FDE-BCD4-46FF-836B-A64EE9968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0203"/>
            <a:ext cx="12192000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943C-8FB2-4EA2-B19B-4509E9BF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DC2557-C05C-4270-8216-BAA781538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7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369-41CE-4593-A307-75391B5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77A2C5-92AA-436B-8A50-70816FFCD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20DD-2876-40E1-83D8-D1102A56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A272A-BB9A-4511-84C0-A5DB9C176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6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18B0F-FBE7-4FBD-9577-DC098453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896074"/>
            <a:ext cx="12284765" cy="59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2022-10-07T09:25:22Z</dcterms:created>
  <dcterms:modified xsi:type="dcterms:W3CDTF">2022-10-09T23:14:34Z</dcterms:modified>
</cp:coreProperties>
</file>