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.jpg" ContentType="image/jpeg"/>
  <Override PartName="/ppt/media/image5.jpg" ContentType="image/jpeg"/>
  <Override PartName="/ppt/media/image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>
      <p:cViewPr>
        <p:scale>
          <a:sx n="100" d="100"/>
          <a:sy n="100" d="100"/>
        </p:scale>
        <p:origin x="534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7746E-E490-4973-839F-7C97F5A080ED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94519-5261-46E0-A8D8-46BEB033F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0897-EC11-4013-995D-4D835666B22C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8AF8F-5383-4BAC-8B8A-3748E8C19C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0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5AD7B-3007-4EC8-8A84-74A7CF9D30B8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6D8F1-50EE-4002-B091-C8BF58961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B5D01-56EE-4F95-B363-016F79A22CBE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E2EB-E5E0-405B-950D-61BB1DFE6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27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D16BF-EF8E-4D9A-A9F9-E18BF68A009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45C1C-7BB7-465C-824B-3433165E2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8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9F699-C357-4339-9856-10E00BA076C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93486-616E-4AE9-AAF3-10EDB0588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883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49808-E62D-4190-9E3B-04ABDF8A5CA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1ACA-888A-4B32-91C5-B34E309E7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2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43B3D-9429-43EA-B690-5F97C54AF7DA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E764C-C894-4F4D-A023-BC80A8C44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9426-A75C-4F72-9449-E47AC48C13E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CDAF-A66F-4A3E-A4EE-42392E19F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56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7D288-6947-44B1-869A-28D508D431AD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9C7F-7ABF-49F7-BD83-88B2BA0EE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C4CB-0DD0-47B5-9D7B-D9AF936AF522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3C0A-47FB-432D-8A74-A7694AF4C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32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2FEC6C-5602-4D7C-9B71-6AAD42237C9B}" type="datetimeFigureOut">
              <a:rPr lang="en-US"/>
              <a:pPr>
                <a:defRPr/>
              </a:pPr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C11AF5-905F-4B0E-AEDF-AF1D1C0BE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pic>
        <p:nvPicPr>
          <p:cNvPr id="4" name="Picture 2" descr="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65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48815" y="1521509"/>
            <a:ext cx="664637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Giáo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án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: 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nhận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biết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tập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nói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9693" y="2235664"/>
            <a:ext cx="647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+mn-lt"/>
              </a:rPr>
              <a:t>Đề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tài</a:t>
            </a:r>
            <a:r>
              <a:rPr lang="en-US" sz="3600" b="1" dirty="0" smtClean="0">
                <a:latin typeface="+mn-lt"/>
              </a:rPr>
              <a:t>: con </a:t>
            </a:r>
            <a:r>
              <a:rPr lang="en-US" sz="3600" b="1" dirty="0" err="1" smtClean="0">
                <a:latin typeface="+mn-lt"/>
              </a:rPr>
              <a:t>voi</a:t>
            </a:r>
            <a:r>
              <a:rPr lang="en-US" sz="3600" b="1" dirty="0" smtClean="0">
                <a:latin typeface="+mn-lt"/>
              </a:rPr>
              <a:t> – con </a:t>
            </a:r>
            <a:r>
              <a:rPr lang="en-US" sz="3600" b="1" dirty="0" err="1" smtClean="0">
                <a:latin typeface="+mn-lt"/>
              </a:rPr>
              <a:t>khỉ</a:t>
            </a:r>
            <a:endParaRPr lang="en-US" sz="3600" b="1" dirty="0" smtClean="0">
              <a:latin typeface="+mn-lt"/>
            </a:endParaRPr>
          </a:p>
          <a:p>
            <a:r>
              <a:rPr lang="en-US" sz="3600" b="1" dirty="0" err="1" smtClean="0">
                <a:latin typeface="+mn-lt"/>
              </a:rPr>
              <a:t>Lứa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tuổi</a:t>
            </a:r>
            <a:r>
              <a:rPr lang="en-US" sz="3600" b="1" dirty="0" smtClean="0">
                <a:latin typeface="+mn-lt"/>
              </a:rPr>
              <a:t>: 24- 36 </a:t>
            </a:r>
            <a:r>
              <a:rPr lang="en-US" sz="3600" b="1" dirty="0" err="1" smtClean="0">
                <a:latin typeface="+mn-lt"/>
              </a:rPr>
              <a:t>tháng</a:t>
            </a:r>
            <a:endParaRPr lang="en-US" sz="3600" b="1" dirty="0" smtClean="0">
              <a:latin typeface="+mn-lt"/>
            </a:endParaRPr>
          </a:p>
          <a:p>
            <a:r>
              <a:rPr lang="en-US" sz="3600" b="1" dirty="0" err="1" smtClean="0">
                <a:latin typeface="+mn-lt"/>
              </a:rPr>
              <a:t>Giáo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viên</a:t>
            </a:r>
            <a:r>
              <a:rPr lang="en-US" sz="3600" b="1" dirty="0" smtClean="0">
                <a:latin typeface="+mn-lt"/>
              </a:rPr>
              <a:t> : </a:t>
            </a:r>
            <a:r>
              <a:rPr lang="en-US" sz="3600" b="1" dirty="0" err="1" smtClean="0">
                <a:latin typeface="+mn-lt"/>
              </a:rPr>
              <a:t>Nguyễn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Thị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Thúy</a:t>
            </a:r>
            <a:endParaRPr lang="en-US" sz="3600" b="1" dirty="0" smtClean="0">
              <a:latin typeface="+mn-lt"/>
            </a:endParaRPr>
          </a:p>
          <a:p>
            <a:r>
              <a:rPr lang="en-US" sz="3600" b="1" dirty="0" err="1" smtClean="0">
                <a:latin typeface="+mn-lt"/>
              </a:rPr>
              <a:t>Năm</a:t>
            </a:r>
            <a:r>
              <a:rPr lang="en-US" sz="3600" b="1" dirty="0" smtClean="0">
                <a:latin typeface="+mn-lt"/>
              </a:rPr>
              <a:t> </a:t>
            </a:r>
            <a:r>
              <a:rPr lang="en-US" sz="3600" b="1" dirty="0" err="1" smtClean="0">
                <a:latin typeface="+mn-lt"/>
              </a:rPr>
              <a:t>học</a:t>
            </a:r>
            <a:r>
              <a:rPr lang="en-US" sz="3600" b="1" dirty="0" smtClean="0">
                <a:latin typeface="+mn-lt"/>
              </a:rPr>
              <a:t>: 2020- 2021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81000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Đây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là</a:t>
            </a:r>
            <a:r>
              <a:rPr lang="en-US" b="1" dirty="0" smtClean="0">
                <a:latin typeface="+mn-lt"/>
              </a:rPr>
              <a:t> con </a:t>
            </a:r>
            <a:r>
              <a:rPr lang="en-US" b="1" dirty="0" err="1" smtClean="0">
                <a:latin typeface="+mn-lt"/>
              </a:rPr>
              <a:t>gì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9143999" cy="6324600"/>
          </a:xfrm>
        </p:spPr>
      </p:pic>
      <p:sp>
        <p:nvSpPr>
          <p:cNvPr id="7" name="Donut 6"/>
          <p:cNvSpPr/>
          <p:nvPr/>
        </p:nvSpPr>
        <p:spPr>
          <a:xfrm>
            <a:off x="3581400" y="1143000"/>
            <a:ext cx="2286000" cy="2438400"/>
          </a:xfrm>
          <a:prstGeom prst="donut">
            <a:avLst>
              <a:gd name="adj" fmla="val 5810"/>
            </a:avLst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2895600" y="3962400"/>
            <a:ext cx="1371600" cy="609600"/>
          </a:xfrm>
          <a:prstGeom prst="lef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6400800"/>
            <a:ext cx="2895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+mn-lt"/>
              </a:rPr>
              <a:t>Voi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ăn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gì</a:t>
            </a:r>
            <a:r>
              <a:rPr lang="en-US" sz="3200" b="1" dirty="0" smtClean="0">
                <a:latin typeface="+mn-lt"/>
              </a:rPr>
              <a:t>? 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84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Đây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là</a:t>
            </a:r>
            <a:r>
              <a:rPr lang="en-US" b="1" dirty="0" smtClean="0">
                <a:latin typeface="+mn-lt"/>
              </a:rPr>
              <a:t> con </a:t>
            </a:r>
            <a:r>
              <a:rPr lang="en-US" b="1" dirty="0" err="1" smtClean="0">
                <a:latin typeface="+mn-lt"/>
              </a:rPr>
              <a:t>gì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6172200"/>
          </a:xfrm>
        </p:spPr>
      </p:pic>
      <p:sp>
        <p:nvSpPr>
          <p:cNvPr id="5" name="Left Arrow 4"/>
          <p:cNvSpPr/>
          <p:nvPr/>
        </p:nvSpPr>
        <p:spPr>
          <a:xfrm>
            <a:off x="7010400" y="4419600"/>
            <a:ext cx="1219200" cy="304800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9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0"/>
            <a:ext cx="5715000" cy="685800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Con </a:t>
            </a:r>
            <a:r>
              <a:rPr lang="en-US" b="1" dirty="0" err="1" smtClean="0">
                <a:latin typeface="+mn-lt"/>
              </a:rPr>
              <a:t>khỉ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đang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làm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gì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3999" cy="6019800"/>
          </a:xfrm>
        </p:spPr>
      </p:pic>
    </p:spTree>
    <p:extLst>
      <p:ext uri="{BB962C8B-B14F-4D97-AF65-F5344CB8AC3E}">
        <p14:creationId xmlns:p14="http://schemas.microsoft.com/office/powerpoint/2010/main" val="298339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b="1" dirty="0" err="1" smtClean="0">
                <a:latin typeface="+mn-lt"/>
              </a:rPr>
              <a:t>Khỉ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thích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ăn</a:t>
            </a:r>
            <a:r>
              <a:rPr lang="en-US" b="1" dirty="0" smtClean="0">
                <a:latin typeface="+mn-lt"/>
              </a:rPr>
              <a:t> </a:t>
            </a:r>
            <a:r>
              <a:rPr lang="en-US" b="1" dirty="0" err="1" smtClean="0">
                <a:latin typeface="+mn-lt"/>
              </a:rPr>
              <a:t>gì</a:t>
            </a:r>
            <a:r>
              <a:rPr lang="en-US" b="1" dirty="0" smtClean="0">
                <a:latin typeface="+mn-lt"/>
              </a:rPr>
              <a:t>?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6019800"/>
          </a:xfrm>
        </p:spPr>
      </p:pic>
    </p:spTree>
    <p:extLst>
      <p:ext uri="{BB962C8B-B14F-4D97-AF65-F5344CB8AC3E}">
        <p14:creationId xmlns:p14="http://schemas.microsoft.com/office/powerpoint/2010/main" val="162309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43999" cy="304800"/>
          </a:xfrm>
        </p:spPr>
        <p:txBody>
          <a:bodyPr/>
          <a:lstStyle/>
          <a:p>
            <a:pPr algn="l"/>
            <a:r>
              <a:rPr lang="en-US" sz="3200" b="1" dirty="0" err="1" smtClean="0">
                <a:latin typeface="+mn-lt"/>
              </a:rPr>
              <a:t>Đây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là</a:t>
            </a:r>
            <a:r>
              <a:rPr lang="en-US" sz="3200" b="1" dirty="0" smtClean="0">
                <a:latin typeface="+mn-lt"/>
              </a:rPr>
              <a:t> con </a:t>
            </a:r>
            <a:r>
              <a:rPr lang="en-US" sz="3200" b="1" dirty="0" err="1" smtClean="0">
                <a:latin typeface="+mn-lt"/>
              </a:rPr>
              <a:t>gì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còn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đây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là</a:t>
            </a:r>
            <a:r>
              <a:rPr lang="en-US" sz="3200" b="1" dirty="0" smtClean="0">
                <a:latin typeface="+mn-lt"/>
              </a:rPr>
              <a:t> con </a:t>
            </a:r>
            <a:r>
              <a:rPr lang="en-US" sz="3200" b="1" dirty="0" err="1" smtClean="0">
                <a:latin typeface="+mn-lt"/>
              </a:rPr>
              <a:t>gì</a:t>
            </a:r>
            <a:r>
              <a:rPr lang="en-US" sz="3200" b="1" dirty="0" smtClean="0">
                <a:latin typeface="+mn-lt"/>
              </a:rPr>
              <a:t>? 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4343400" cy="5943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14400"/>
            <a:ext cx="480059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" y="268069"/>
            <a:ext cx="5972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n-lt"/>
              </a:rPr>
              <a:t>Con </a:t>
            </a:r>
            <a:r>
              <a:rPr lang="en-US" sz="3600" b="1" dirty="0" err="1">
                <a:latin typeface="+mn-lt"/>
              </a:rPr>
              <a:t>khỉ</a:t>
            </a:r>
            <a:r>
              <a:rPr lang="en-US" sz="3600" b="1" dirty="0">
                <a:latin typeface="+mn-lt"/>
              </a:rPr>
              <a:t>, con </a:t>
            </a:r>
            <a:r>
              <a:rPr lang="en-US" sz="3600" b="1" dirty="0" err="1">
                <a:latin typeface="+mn-lt"/>
              </a:rPr>
              <a:t>voi</a:t>
            </a:r>
            <a:r>
              <a:rPr lang="en-US" sz="3600" b="1" dirty="0">
                <a:latin typeface="+mn-lt"/>
              </a:rPr>
              <a:t> </a:t>
            </a:r>
            <a:r>
              <a:rPr lang="en-US" sz="3600" b="1" dirty="0" err="1">
                <a:latin typeface="+mn-lt"/>
              </a:rPr>
              <a:t>sống</a:t>
            </a:r>
            <a:r>
              <a:rPr lang="en-US" sz="3600" b="1" dirty="0">
                <a:latin typeface="+mn-lt"/>
              </a:rPr>
              <a:t> ở </a:t>
            </a:r>
            <a:r>
              <a:rPr lang="en-US" sz="3600" b="1" dirty="0" err="1">
                <a:latin typeface="+mn-lt"/>
              </a:rPr>
              <a:t>đâu</a:t>
            </a:r>
            <a:r>
              <a:rPr lang="en-US" sz="3600" b="1" dirty="0">
                <a:latin typeface="+mn-lt"/>
              </a:rPr>
              <a:t>?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753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</TotalTime>
  <Words>76</Words>
  <Application>Microsoft Office PowerPoint</Application>
  <PresentationFormat>On-screen Show (4:3)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Blank</vt:lpstr>
      <vt:lpstr>PowerPoint Presentation</vt:lpstr>
      <vt:lpstr>Đây là con gì?</vt:lpstr>
      <vt:lpstr>PowerPoint Presentation</vt:lpstr>
      <vt:lpstr>Đây là con gì?</vt:lpstr>
      <vt:lpstr>Con khỉ đang làm gì?</vt:lpstr>
      <vt:lpstr>Khỉ thích ăn gì?</vt:lpstr>
      <vt:lpstr>Đây là con gì còn đây là con gì?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</cp:revision>
  <dcterms:created xsi:type="dcterms:W3CDTF">2021-01-13T04:12:54Z</dcterms:created>
  <dcterms:modified xsi:type="dcterms:W3CDTF">2021-01-13T05:09:27Z</dcterms:modified>
</cp:coreProperties>
</file>