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>
        <p:scale>
          <a:sx n="81" d="100"/>
          <a:sy n="81" d="100"/>
        </p:scale>
        <p:origin x="-105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7746E-E490-4973-839F-7C97F5A080ED}" type="datetimeFigureOut">
              <a:rPr lang="en-US"/>
              <a:pPr>
                <a:defRPr/>
              </a:pPr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94519-5261-46E0-A8D8-46BEB033F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36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F0897-EC11-4013-995D-4D835666B22C}" type="datetimeFigureOut">
              <a:rPr lang="en-US"/>
              <a:pPr>
                <a:defRPr/>
              </a:pPr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8AF8F-5383-4BAC-8B8A-3748E8C19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0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5AD7B-3007-4EC8-8A84-74A7CF9D30B8}" type="datetimeFigureOut">
              <a:rPr lang="en-US"/>
              <a:pPr>
                <a:defRPr/>
              </a:pPr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6D8F1-50EE-4002-B091-C8BF58961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89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AF88B7-A598-461A-8142-D5093065A6B5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82840037"/>
      </p:ext>
    </p:extLst>
  </p:cSld>
  <p:clrMapOvr>
    <a:masterClrMapping/>
  </p:clrMapOvr>
  <p:transition advTm="3000">
    <p:wip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B5D01-56EE-4F95-B363-016F79A22CBE}" type="datetimeFigureOut">
              <a:rPr lang="en-US"/>
              <a:pPr>
                <a:defRPr/>
              </a:pPr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BE2EB-E5E0-405B-950D-61BB1DFE6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2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D16BF-EF8E-4D9A-A9F9-E18BF68A009B}" type="datetimeFigureOut">
              <a:rPr lang="en-US"/>
              <a:pPr>
                <a:defRPr/>
              </a:pPr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45C1C-7BB7-465C-824B-3433165E2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80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9F699-C357-4339-9856-10E00BA076C2}" type="datetimeFigureOut">
              <a:rPr lang="en-US"/>
              <a:pPr>
                <a:defRPr/>
              </a:pPr>
              <a:t>1/13/2021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93486-616E-4AE9-AAF3-10EDB0588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83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49808-E62D-4190-9E3B-04ABDF8A5CAB}" type="datetimeFigureOut">
              <a:rPr lang="en-US"/>
              <a:pPr>
                <a:defRPr/>
              </a:pPr>
              <a:t>1/13/2021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41ACA-888A-4B32-91C5-B34E309E7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2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43B3D-9429-43EA-B690-5F97C54AF7DA}" type="datetimeFigureOut">
              <a:rPr lang="en-US"/>
              <a:pPr>
                <a:defRPr/>
              </a:pPr>
              <a:t>1/13/2021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E764C-C894-4F4D-A023-BC80A8C44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6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C9426-A75C-4F72-9449-E47AC48C13E2}" type="datetimeFigureOut">
              <a:rPr lang="en-US"/>
              <a:pPr>
                <a:defRPr/>
              </a:pPr>
              <a:t>1/13/2021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4CDAF-A66F-4A3E-A4EE-42392E19F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56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7D288-6947-44B1-869A-28D508D431AD}" type="datetimeFigureOut">
              <a:rPr lang="en-US"/>
              <a:pPr>
                <a:defRPr/>
              </a:pPr>
              <a:t>1/13/2021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29C7F-7ABF-49F7-BD83-88B2BA0EE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2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BC4CB-0DD0-47B5-9D7B-D9AF936AF522}" type="datetimeFigureOut">
              <a:rPr lang="en-US"/>
              <a:pPr>
                <a:defRPr/>
              </a:pPr>
              <a:t>1/13/2021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53C0A-47FB-432D-8A74-A7694AF4C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3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2FEC6C-5602-4D7C-9B71-6AAD42237C9B}" type="datetimeFigureOut">
              <a:rPr lang="en-US"/>
              <a:pPr>
                <a:defRPr/>
              </a:pPr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C11AF5-905F-4B0E-AEDF-AF1D1C0BE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[フリー写真] クローバーの飾り枠でアハ体験 - GAHAG | 著作権フリー写真・イラスト素材集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609600" y="2967335"/>
            <a:ext cx="8127233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134853"/>
              </a:avLst>
            </a:prstTxWarp>
            <a:spAutoFit/>
          </a:bodyPr>
          <a:lstStyle/>
          <a:p>
            <a:pPr algn="ctr"/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Giáo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án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nhận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biết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phận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biệt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 </a:t>
            </a:r>
          </a:p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3276600"/>
            <a:ext cx="67055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Đề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tài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biết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màu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đỏ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-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màu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vàng</a:t>
            </a:r>
            <a:endParaRPr lang="en-US" sz="3200" b="1" dirty="0" smtClean="0">
              <a:solidFill>
                <a:srgbClr val="FF0000"/>
              </a:solidFill>
              <a:latin typeface="+mn-lt"/>
            </a:endParaRPr>
          </a:p>
          <a:p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Lưa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tuổi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: 24- 36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tháng</a:t>
            </a:r>
            <a:endParaRPr lang="en-US" sz="3200" b="1" dirty="0" smtClean="0">
              <a:solidFill>
                <a:srgbClr val="FF0000"/>
              </a:solidFill>
              <a:latin typeface="+mn-lt"/>
            </a:endParaRPr>
          </a:p>
          <a:p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Giáo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viên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: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Nguyễn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Thị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Thực</a:t>
            </a:r>
            <a:endParaRPr lang="en-US" sz="3200" b="1" dirty="0" smtClean="0">
              <a:solidFill>
                <a:srgbClr val="FF0000"/>
              </a:solidFill>
              <a:latin typeface="+mn-lt"/>
            </a:endParaRPr>
          </a:p>
          <a:p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Năm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n-lt"/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 : 2020-2021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49119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5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2072414" y="1974667"/>
            <a:ext cx="4953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3600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600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</a:t>
            </a:r>
            <a:r>
              <a:rPr lang="en-US" sz="3600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600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30999" y="3419663"/>
            <a:ext cx="4435830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</a:rPr>
              <a:t>Hát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</a:rPr>
              <a:t> :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</a:rPr>
              <a:t>màu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</a:rPr>
              <a:t>hoa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n-lt"/>
            </a:endParaRPr>
          </a:p>
        </p:txBody>
      </p:sp>
      <p:pic>
        <p:nvPicPr>
          <p:cNvPr id="3" name="MauHoa-YenNhi_g8c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44114" y="47973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358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 descr="Picture8"/>
          <p:cNvSpPr txBox="1">
            <a:spLocks noChangeArrowheads="1"/>
          </p:cNvSpPr>
          <p:nvPr/>
        </p:nvSpPr>
        <p:spPr bwMode="auto">
          <a:xfrm>
            <a:off x="94203" y="-38039"/>
            <a:ext cx="9107993" cy="7086600"/>
          </a:xfrm>
          <a:prstGeom prst="rect">
            <a:avLst/>
          </a:prstGeom>
          <a:blipFill dpi="0" rotWithShape="1">
            <a:blip r:embed="rId3"/>
            <a:srcRect/>
            <a:stretch>
              <a:fillRect l="-841" t="7629" r="841" b="-7629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endParaRPr lang="en-US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WordArt 13"/>
          <p:cNvSpPr>
            <a:spLocks noChangeArrowheads="1" noChangeShapeType="1" noTextEdit="1"/>
          </p:cNvSpPr>
          <p:nvPr/>
        </p:nvSpPr>
        <p:spPr bwMode="auto">
          <a:xfrm>
            <a:off x="1524000" y="1828800"/>
            <a:ext cx="6934200" cy="762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24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9999FF"/>
                </a:outerShdw>
              </a:effectLst>
            </a:endParaRPr>
          </a:p>
        </p:txBody>
      </p:sp>
      <p:sp>
        <p:nvSpPr>
          <p:cNvPr id="2054" name="WordArt 16"/>
          <p:cNvSpPr>
            <a:spLocks noChangeArrowheads="1" noChangeShapeType="1" noTextEdit="1"/>
          </p:cNvSpPr>
          <p:nvPr/>
        </p:nvSpPr>
        <p:spPr bwMode="auto">
          <a:xfrm>
            <a:off x="1600200" y="2590800"/>
            <a:ext cx="6324600" cy="914461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5" name="WordArt 17"/>
          <p:cNvSpPr>
            <a:spLocks noChangeArrowheads="1" noChangeShapeType="1" noTextEdit="1"/>
          </p:cNvSpPr>
          <p:nvPr/>
        </p:nvSpPr>
        <p:spPr bwMode="auto">
          <a:xfrm>
            <a:off x="1981200" y="3810000"/>
            <a:ext cx="5638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CBCBCB"/>
              </a:contourClr>
            </a:sp3d>
          </a:bodyPr>
          <a:lstStyle/>
          <a:p>
            <a:pPr algn="ctr"/>
            <a:endParaRPr lang="en-US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4074" y="590094"/>
            <a:ext cx="8383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3600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79" y="1160194"/>
            <a:ext cx="6858001" cy="37756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5163661"/>
            <a:ext cx="6858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Hoa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gì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đây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?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Hoa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hồng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có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màu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gì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68792923"/>
      </p:ext>
    </p:extLst>
  </p:cSld>
  <p:clrMapOvr>
    <a:masterClrMapping/>
  </p:clrMapOvr>
  <p:transition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Free illustration: Apple, Fruit, Red, Crayons, Drawing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07887"/>
            <a:ext cx="6477000" cy="43213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+mn-lt"/>
              </a:rPr>
              <a:t>Đây</a:t>
            </a:r>
            <a:r>
              <a:rPr lang="en-US" sz="4000" b="1" dirty="0" smtClean="0">
                <a:latin typeface="+mn-lt"/>
              </a:rPr>
              <a:t> </a:t>
            </a:r>
            <a:r>
              <a:rPr lang="en-US" sz="4000" b="1" dirty="0" err="1" smtClean="0">
                <a:latin typeface="+mn-lt"/>
              </a:rPr>
              <a:t>là</a:t>
            </a:r>
            <a:r>
              <a:rPr lang="en-US" sz="4000" b="1" dirty="0" smtClean="0">
                <a:latin typeface="+mn-lt"/>
              </a:rPr>
              <a:t> </a:t>
            </a:r>
            <a:r>
              <a:rPr lang="en-US" sz="4000" b="1" dirty="0" err="1" smtClean="0">
                <a:latin typeface="+mn-lt"/>
              </a:rPr>
              <a:t>gì</a:t>
            </a:r>
            <a:r>
              <a:rPr lang="en-US" sz="4000" b="1" dirty="0" smtClean="0">
                <a:latin typeface="+mn-lt"/>
              </a:rPr>
              <a:t>? </a:t>
            </a:r>
            <a:r>
              <a:rPr lang="en-US" sz="4000" b="1" dirty="0" err="1" smtClean="0">
                <a:latin typeface="+mn-lt"/>
              </a:rPr>
              <a:t>Quả</a:t>
            </a:r>
            <a:r>
              <a:rPr lang="en-US" sz="4000" b="1" dirty="0" smtClean="0">
                <a:latin typeface="+mn-lt"/>
              </a:rPr>
              <a:t> </a:t>
            </a:r>
            <a:r>
              <a:rPr lang="en-US" sz="4000" b="1" dirty="0" err="1" smtClean="0">
                <a:latin typeface="+mn-lt"/>
              </a:rPr>
              <a:t>táo</a:t>
            </a:r>
            <a:r>
              <a:rPr lang="en-US" sz="4000" b="1" dirty="0" smtClean="0">
                <a:latin typeface="+mn-lt"/>
              </a:rPr>
              <a:t> </a:t>
            </a:r>
            <a:r>
              <a:rPr lang="en-US" sz="4000" b="1" dirty="0" err="1" smtClean="0">
                <a:latin typeface="+mn-lt"/>
              </a:rPr>
              <a:t>màu</a:t>
            </a:r>
            <a:r>
              <a:rPr lang="en-US" sz="4000" b="1" dirty="0" smtClean="0">
                <a:latin typeface="+mn-lt"/>
              </a:rPr>
              <a:t> </a:t>
            </a:r>
            <a:r>
              <a:rPr lang="en-US" sz="4000" b="1" dirty="0" err="1" smtClean="0">
                <a:latin typeface="+mn-lt"/>
              </a:rPr>
              <a:t>gì</a:t>
            </a:r>
            <a:r>
              <a:rPr lang="en-US" sz="4000" b="1" dirty="0" smtClean="0">
                <a:latin typeface="+mn-lt"/>
              </a:rPr>
              <a:t>?</a:t>
            </a:r>
            <a:endParaRPr lang="en-US" sz="4000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55626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+mn-lt"/>
              </a:rPr>
              <a:t>Quả</a:t>
            </a:r>
            <a:r>
              <a:rPr lang="en-US" sz="4000" b="1" dirty="0" smtClean="0">
                <a:latin typeface="+mn-lt"/>
              </a:rPr>
              <a:t> </a:t>
            </a:r>
            <a:r>
              <a:rPr lang="en-US" sz="4000" b="1" dirty="0" err="1" smtClean="0">
                <a:latin typeface="+mn-lt"/>
              </a:rPr>
              <a:t>táo</a:t>
            </a:r>
            <a:r>
              <a:rPr lang="en-US" sz="4000" b="1" dirty="0" smtClean="0">
                <a:latin typeface="+mn-lt"/>
              </a:rPr>
              <a:t> </a:t>
            </a:r>
            <a:r>
              <a:rPr lang="en-US" sz="4000" b="1" dirty="0" err="1" smtClean="0">
                <a:latin typeface="+mn-lt"/>
              </a:rPr>
              <a:t>màu</a:t>
            </a:r>
            <a:r>
              <a:rPr lang="en-US" sz="4000" b="1" dirty="0" smtClean="0">
                <a:latin typeface="+mn-lt"/>
              </a:rPr>
              <a:t> </a:t>
            </a:r>
            <a:r>
              <a:rPr lang="en-US" sz="4000" b="1" dirty="0" err="1" smtClean="0">
                <a:latin typeface="+mn-lt"/>
              </a:rPr>
              <a:t>đỏ</a:t>
            </a:r>
            <a:endParaRPr lang="en-US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2349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17" y="1026121"/>
            <a:ext cx="7924800" cy="5858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3870">
            <a:off x="3583402" y="601898"/>
            <a:ext cx="4513813" cy="17921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4975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n-lt"/>
              </a:rPr>
              <a:t>Ai </a:t>
            </a:r>
            <a:r>
              <a:rPr lang="en-US" sz="2800" b="1" dirty="0" err="1" smtClean="0">
                <a:latin typeface="+mn-lt"/>
              </a:rPr>
              <a:t>đây</a:t>
            </a:r>
            <a:r>
              <a:rPr lang="en-US" sz="2800" b="1" dirty="0" smtClean="0">
                <a:latin typeface="+mn-lt"/>
              </a:rPr>
              <a:t>? </a:t>
            </a:r>
            <a:r>
              <a:rPr lang="en-US" sz="2800" b="1" dirty="0" err="1" smtClean="0">
                <a:latin typeface="+mn-lt"/>
              </a:rPr>
              <a:t>Bạn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micky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mặc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quần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màu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gì</a:t>
            </a:r>
            <a:r>
              <a:rPr lang="en-US" sz="2800" b="1" dirty="0" smtClean="0">
                <a:latin typeface="+mn-lt"/>
              </a:rPr>
              <a:t>?</a:t>
            </a:r>
            <a:endParaRPr lang="en-US" sz="2800" b="1" dirty="0">
              <a:latin typeface="+mn-lt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914400" y="4419600"/>
            <a:ext cx="2209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13546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+mn-lt"/>
              </a:rPr>
              <a:t>Mũ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và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giầy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bạn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có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màu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gì</a:t>
            </a:r>
            <a:r>
              <a:rPr lang="en-US" sz="2800" b="1" dirty="0" smtClean="0">
                <a:latin typeface="+mn-lt"/>
              </a:rPr>
              <a:t>?</a:t>
            </a:r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71380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667 0.05417 L -0.24966 0.09421 C -0.23559 0.10324 -0.21459 0.1081 -0.19271 0.1081 C -0.16771 0.1081 -0.14775 0.10324 -0.13368 0.09421 L -0.06667 0.05417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ana Fruit Food Southern · Free photo on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" y="0"/>
            <a:ext cx="913629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2286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+mn-lt"/>
              </a:rPr>
              <a:t>Quả</a:t>
            </a:r>
            <a:r>
              <a:rPr lang="en-US" sz="3600" b="1" dirty="0" smtClean="0">
                <a:latin typeface="+mn-lt"/>
              </a:rPr>
              <a:t> </a:t>
            </a:r>
            <a:r>
              <a:rPr lang="en-US" sz="3600" b="1" dirty="0" err="1" smtClean="0">
                <a:latin typeface="+mn-lt"/>
              </a:rPr>
              <a:t>gì</a:t>
            </a:r>
            <a:r>
              <a:rPr lang="en-US" sz="3600" b="1" dirty="0" smtClean="0">
                <a:latin typeface="+mn-lt"/>
              </a:rPr>
              <a:t> </a:t>
            </a:r>
            <a:r>
              <a:rPr lang="en-US" sz="3600" b="1" dirty="0" err="1" smtClean="0">
                <a:latin typeface="+mn-lt"/>
              </a:rPr>
              <a:t>đây</a:t>
            </a:r>
            <a:r>
              <a:rPr lang="en-US" sz="3600" b="1" dirty="0" smtClean="0">
                <a:latin typeface="+mn-lt"/>
              </a:rPr>
              <a:t>? </a:t>
            </a:r>
            <a:r>
              <a:rPr lang="en-US" sz="3600" b="1" dirty="0" err="1" smtClean="0">
                <a:latin typeface="+mn-lt"/>
              </a:rPr>
              <a:t>Quả</a:t>
            </a:r>
            <a:r>
              <a:rPr lang="en-US" sz="3600" b="1" dirty="0" smtClean="0">
                <a:latin typeface="+mn-lt"/>
              </a:rPr>
              <a:t> </a:t>
            </a:r>
            <a:r>
              <a:rPr lang="en-US" sz="3600" b="1" dirty="0" err="1" smtClean="0">
                <a:latin typeface="+mn-lt"/>
              </a:rPr>
              <a:t>chuối</a:t>
            </a:r>
            <a:r>
              <a:rPr lang="en-US" sz="3600" b="1" dirty="0" smtClean="0">
                <a:latin typeface="+mn-lt"/>
              </a:rPr>
              <a:t> </a:t>
            </a:r>
            <a:r>
              <a:rPr lang="en-US" sz="3600" b="1" dirty="0" err="1" smtClean="0">
                <a:latin typeface="+mn-lt"/>
              </a:rPr>
              <a:t>có</a:t>
            </a:r>
            <a:r>
              <a:rPr lang="en-US" sz="3600" b="1" dirty="0" smtClean="0">
                <a:latin typeface="+mn-lt"/>
              </a:rPr>
              <a:t> </a:t>
            </a:r>
            <a:r>
              <a:rPr lang="en-US" sz="3600" b="1" dirty="0" err="1" smtClean="0">
                <a:latin typeface="+mn-lt"/>
              </a:rPr>
              <a:t>màu</a:t>
            </a:r>
            <a:r>
              <a:rPr lang="en-US" sz="3600" b="1" dirty="0" smtClean="0">
                <a:latin typeface="+mn-lt"/>
              </a:rPr>
              <a:t> </a:t>
            </a:r>
            <a:r>
              <a:rPr lang="en-US" sz="3600" b="1" dirty="0" err="1" smtClean="0">
                <a:latin typeface="+mn-lt"/>
              </a:rPr>
              <a:t>gì</a:t>
            </a:r>
            <a:r>
              <a:rPr lang="en-US" sz="3600" b="1" dirty="0" smtClean="0">
                <a:latin typeface="+mn-lt"/>
              </a:rPr>
              <a:t>?</a:t>
            </a:r>
            <a:endParaRPr lang="en-US" sz="3600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58674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+mn-lt"/>
              </a:rPr>
              <a:t>Quả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err="1" smtClean="0">
                <a:latin typeface="+mn-lt"/>
              </a:rPr>
              <a:t>chuối</a:t>
            </a:r>
            <a:r>
              <a:rPr lang="en-US" sz="4000" b="1" dirty="0" smtClean="0">
                <a:latin typeface="+mn-lt"/>
              </a:rPr>
              <a:t> </a:t>
            </a:r>
            <a:r>
              <a:rPr lang="en-US" sz="4000" b="1" dirty="0" err="1" smtClean="0">
                <a:latin typeface="+mn-lt"/>
              </a:rPr>
              <a:t>màu</a:t>
            </a:r>
            <a:r>
              <a:rPr lang="en-US" sz="4000" b="1" dirty="0" smtClean="0">
                <a:latin typeface="+mn-lt"/>
              </a:rPr>
              <a:t> </a:t>
            </a:r>
            <a:r>
              <a:rPr lang="en-US" sz="4000" b="1" dirty="0" err="1" smtClean="0">
                <a:latin typeface="+mn-lt"/>
              </a:rPr>
              <a:t>vàng</a:t>
            </a:r>
            <a:endParaRPr lang="en-US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835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2921" y="587748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+mn-lt"/>
              </a:rPr>
              <a:t>Hoạt</a:t>
            </a:r>
            <a:r>
              <a:rPr lang="en-US" sz="4800" b="1" dirty="0" smtClean="0">
                <a:latin typeface="+mn-lt"/>
              </a:rPr>
              <a:t> </a:t>
            </a:r>
            <a:r>
              <a:rPr lang="en-US" sz="4800" b="1" dirty="0" err="1" smtClean="0">
                <a:latin typeface="+mn-lt"/>
              </a:rPr>
              <a:t>động</a:t>
            </a:r>
            <a:r>
              <a:rPr lang="en-US" sz="4800" b="1" dirty="0" smtClean="0">
                <a:latin typeface="+mn-lt"/>
              </a:rPr>
              <a:t> 3: </a:t>
            </a:r>
            <a:r>
              <a:rPr lang="en-US" sz="4800" b="1" dirty="0" err="1" smtClean="0">
                <a:latin typeface="+mn-lt"/>
              </a:rPr>
              <a:t>Trò</a:t>
            </a:r>
            <a:r>
              <a:rPr lang="en-US" sz="4800" b="1" dirty="0" smtClean="0">
                <a:latin typeface="+mn-lt"/>
              </a:rPr>
              <a:t> </a:t>
            </a:r>
            <a:r>
              <a:rPr lang="en-US" sz="4800" b="1" dirty="0" err="1" smtClean="0">
                <a:latin typeface="+mn-lt"/>
              </a:rPr>
              <a:t>chơi</a:t>
            </a:r>
            <a:endParaRPr lang="en-US" sz="4800" b="1" dirty="0">
              <a:latin typeface="+mn-lt"/>
            </a:endParaRPr>
          </a:p>
        </p:txBody>
      </p:sp>
      <p:pic>
        <p:nvPicPr>
          <p:cNvPr id="1026" name="Picture 2" descr="Đọc truyện tranh Quả Bóng Màu Vàng chap 2. Tải cực nhanh!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3" t="5160" r="7903" b="41493"/>
          <a:stretch/>
        </p:blipFill>
        <p:spPr bwMode="auto">
          <a:xfrm>
            <a:off x="562553" y="2997760"/>
            <a:ext cx="2101273" cy="21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Ô tô tự động Chicco Fiat 500 màu đỏ - chicco.com.vn"/>
          <p:cNvSpPr>
            <a:spLocks noChangeAspect="1" noChangeArrowheads="1"/>
          </p:cNvSpPr>
          <p:nvPr/>
        </p:nvSpPr>
        <p:spPr bwMode="auto">
          <a:xfrm>
            <a:off x="155574" y="-144463"/>
            <a:ext cx="1744657" cy="174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16037"/>
          <a:stretch/>
        </p:blipFill>
        <p:spPr>
          <a:xfrm>
            <a:off x="6477000" y="2861673"/>
            <a:ext cx="2465734" cy="2070308"/>
          </a:xfrm>
          <a:prstGeom prst="rect">
            <a:avLst/>
          </a:prstGeom>
        </p:spPr>
      </p:pic>
      <p:pic>
        <p:nvPicPr>
          <p:cNvPr id="1030" name="Picture 6" descr="Bong bóng trang trí sinh nhật | Phụ kiện sinh nhật giá rẻ |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9" t="22400" r="26628" b="17464"/>
          <a:stretch/>
        </p:blipFill>
        <p:spPr bwMode="auto">
          <a:xfrm>
            <a:off x="3599591" y="3124200"/>
            <a:ext cx="2057401" cy="234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418615" y="2978501"/>
            <a:ext cx="2419351" cy="25630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4" name="Cloud 13"/>
          <p:cNvSpPr/>
          <p:nvPr/>
        </p:nvSpPr>
        <p:spPr>
          <a:xfrm>
            <a:off x="6186647" y="2833940"/>
            <a:ext cx="2819400" cy="2590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01310" y="2522555"/>
            <a:ext cx="2968626" cy="308400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6004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8&quot;/&gt;&lt;/object&gt;&lt;object type=&quot;3&quot; unique_id=&quot;10004&quot;&gt;&lt;property id=&quot;20148&quot; value=&quot;5&quot;/&gt;&lt;property id=&quot;20300&quot; value=&quot;Slide 2&quot;/&gt;&lt;property id=&quot;20307&quot; value=&quot;259&quot;/&gt;&lt;/object&gt;&lt;object type=&quot;3&quot; unique_id=&quot;10005&quot;&gt;&lt;property id=&quot;20148&quot; value=&quot;5&quot;/&gt;&lt;property id=&quot;20300&quot; value=&quot;Slide 3&quot;/&gt;&lt;property id=&quot;20307&quot; value=&quot;260&quot;/&gt;&lt;/object&gt;&lt;object type=&quot;3&quot; unique_id=&quot;10006&quot;&gt;&lt;property id=&quot;20148&quot; value=&quot;5&quot;/&gt;&lt;property id=&quot;20300&quot; value=&quot;Slide 4&quot;/&gt;&lt;property id=&quot;20307&quot; value=&quot;261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/object&gt;&lt;object type=&quot;8&quot; unique_id=&quot;1001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107</TotalTime>
  <Words>115</Words>
  <Application>Microsoft Office PowerPoint</Application>
  <PresentationFormat>On-screen Show (4:3)</PresentationFormat>
  <Paragraphs>16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nhận biết phân biệt</dc:title>
  <dc:creator>Windows User</dc:creator>
  <cp:lastModifiedBy>admin</cp:lastModifiedBy>
  <cp:revision>12</cp:revision>
  <dcterms:created xsi:type="dcterms:W3CDTF">2021-01-10T07:08:04Z</dcterms:created>
  <dcterms:modified xsi:type="dcterms:W3CDTF">2021-01-13T09:02:40Z</dcterms:modified>
</cp:coreProperties>
</file>