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68" r:id="rId2"/>
    <p:sldId id="308" r:id="rId3"/>
    <p:sldId id="275" r:id="rId4"/>
    <p:sldId id="344" r:id="rId5"/>
    <p:sldId id="345" r:id="rId6"/>
    <p:sldId id="323" r:id="rId7"/>
    <p:sldId id="334" r:id="rId8"/>
    <p:sldId id="335" r:id="rId9"/>
    <p:sldId id="346" r:id="rId10"/>
    <p:sldId id="347" r:id="rId11"/>
    <p:sldId id="348" r:id="rId12"/>
    <p:sldId id="349" r:id="rId13"/>
    <p:sldId id="352" r:id="rId14"/>
    <p:sldId id="351" r:id="rId15"/>
    <p:sldId id="354" r:id="rId16"/>
    <p:sldId id="353" r:id="rId17"/>
    <p:sldId id="356" r:id="rId18"/>
    <p:sldId id="355" r:id="rId19"/>
    <p:sldId id="358" r:id="rId20"/>
    <p:sldId id="359" r:id="rId21"/>
    <p:sldId id="361" r:id="rId22"/>
    <p:sldId id="362" r:id="rId23"/>
    <p:sldId id="367" r:id="rId24"/>
    <p:sldId id="341" r:id="rId25"/>
  </p:sldIdLst>
  <p:sldSz cx="9144000" cy="6858000" type="screen4x3"/>
  <p:notesSz cx="6858000" cy="9144000"/>
  <p:custDataLst>
    <p:tags r:id="rId26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CC00"/>
    <a:srgbClr val="FFFF66"/>
    <a:srgbClr val="0C03BD"/>
    <a:srgbClr val="66FF66"/>
    <a:srgbClr val="CC66FF"/>
    <a:srgbClr val="66FFFF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68" autoAdjust="0"/>
    <p:restoredTop sz="98847" autoAdjust="0"/>
  </p:normalViewPr>
  <p:slideViewPr>
    <p:cSldViewPr>
      <p:cViewPr>
        <p:scale>
          <a:sx n="75" d="100"/>
          <a:sy n="75" d="100"/>
        </p:scale>
        <p:origin x="-63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22E526-3CB5-410A-BCD3-0CA49A5C8F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419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2D1474-D639-42EB-AB07-6F4B4DE9A1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923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70F676-7517-4C29-A9BB-64A02D83FA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5785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47CE1D-463E-4A63-8D69-A7E55F5008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657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C2195B-8D37-49A3-B700-7B49861D54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838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F5DD54-AEB5-44F6-BF97-0496CB883E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348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74D47B-DB94-4D78-A7B9-7406369F4D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14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5E5601-701C-4896-8967-1A586941B7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078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E90EBF-CB5A-495E-A084-9C32A8EBF0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439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4CF98B-0DAF-45BC-98E3-78216430F0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3275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9807A9-778E-430D-8863-00887DFCE9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64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2A9D8432-E5A1-42FB-AA15-36BB5B75D4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Administrator\Desktop\kh&#225;m%20pha%20xam%20hai%20thuy\noi%20khong%20moi%20tinh%20huong.wmv" TargetMode="Externa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Administrator\Desktop\kh&#225;m%20pha%20xam%20hai%20thuy\cau%20hoi%201.wmv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http://afamilycdn.com/thumb_w/650/2017/day-con-ve-gioi-tinh-1484636233244.jpg" TargetMode="External"/><Relationship Id="rId5" Type="http://schemas.openxmlformats.org/officeDocument/2006/relationships/image" Target="../media/image19.jpeg"/><Relationship Id="rId4" Type="http://schemas.openxmlformats.org/officeDocument/2006/relationships/audio" Target="../media/audio3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Administrator\Desktop\kh&#225;m%20pha%20xam%20hai%20thuy\dap%20an%20cau%201.wmv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http://afamilycdn.com/thumb_w/650/2017/day-con-ve-gioi-tinh-1484636233244.jpg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Administrator\Desktop\kh&#225;m%20pha%20xam%20hai%20thuy\cau%20hoi%202.wmv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audio" Target="../media/audio3.wav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BAI%20SOAN%202017-2018\giao%20an%20ppt%20ky%20nang%20song\khoc.wmv" TargetMode="External"/><Relationship Id="rId6" Type="http://schemas.openxmlformats.org/officeDocument/2006/relationships/image" Target="../media/image22.jpeg"/><Relationship Id="rId5" Type="http://schemas.openxmlformats.org/officeDocument/2006/relationships/audio" Target="../media/audio2.wav"/><Relationship Id="rId10" Type="http://schemas.openxmlformats.org/officeDocument/2006/relationships/image" Target="../media/image26.png"/><Relationship Id="rId4" Type="http://schemas.openxmlformats.org/officeDocument/2006/relationships/audio" Target="../media/audio1.wav"/><Relationship Id="rId9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Administrator\Desktop\kh&#225;m%20pha%20thuy\dap%20an%20cau%202.wmv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7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BAI%20SOAN%202017-2018\giao%20an%20ppt%20ky%20nang%20song\khoc.wmv" TargetMode="Externa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Administrator\Desktop\chuan.wmv" TargetMode="Externa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audio" Target="../media/audio1.wav"/><Relationship Id="rId7" Type="http://schemas.openxmlformats.org/officeDocument/2006/relationships/image" Target="../media/image31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jpeg"/><Relationship Id="rId4" Type="http://schemas.openxmlformats.org/officeDocument/2006/relationships/audio" Target="../media/audio2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audio" Target="../media/audio1.wav"/><Relationship Id="rId7" Type="http://schemas.openxmlformats.org/officeDocument/2006/relationships/image" Target="../media/image36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audio" Target="../media/audio2.wav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Administrator\Desktop\kh&#225;m%20pha%20xam%20hai%20thuy\12%20Khuon%20mat%20cuoi.wma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Administrator\Desktop\kh&#225;m%20pha%20xam%20hai%20thuy\me%20tam.wmv" TargetMode="Externa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0951" y="28575"/>
            <a:ext cx="11664951" cy="682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1844824"/>
            <a:ext cx="8136904" cy="3799076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HOẠT </a:t>
            </a:r>
            <a:r>
              <a:rPr lang="en-US" sz="4400" b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ĐỘNG KHÁM PHÁ</a:t>
            </a:r>
            <a:endParaRPr lang="en-US" sz="4400" b="1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763713" y="4152781"/>
            <a:ext cx="6408737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>
                <a:latin typeface="Times New Roman" pitchFamily="18" charset="0"/>
                <a:cs typeface="Times New Roman" pitchFamily="18" charset="0"/>
              </a:rPr>
              <a:t>Đề tài        : 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Kĩ năng phòng tránh nguy cơ bị xâm hại</a:t>
            </a:r>
            <a:endParaRPr lang="en-US" sz="2800" b="1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>
              <a:latin typeface="Calibri" pitchFamily="34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763713" y="5116512"/>
            <a:ext cx="666273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>
                <a:latin typeface="Times New Roman" pitchFamily="18" charset="0"/>
                <a:cs typeface="Times New Roman" pitchFamily="18" charset="0"/>
              </a:rPr>
              <a:t>Lứa tuổi   : 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MGL 5 - 6 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tuổi</a:t>
            </a:r>
          </a:p>
        </p:txBody>
      </p:sp>
      <p:sp>
        <p:nvSpPr>
          <p:cNvPr id="2056" name="TextBox 1"/>
          <p:cNvSpPr txBox="1">
            <a:spLocks noChangeArrowheads="1"/>
          </p:cNvSpPr>
          <p:nvPr/>
        </p:nvSpPr>
        <p:spPr bwMode="auto">
          <a:xfrm>
            <a:off x="944562" y="381000"/>
            <a:ext cx="65992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800" b="1">
                <a:solidFill>
                  <a:srgbClr val="72145E"/>
                </a:solidFill>
                <a:latin typeface="Times New Roman" pitchFamily="18" charset="0"/>
                <a:cs typeface="Times New Roman" pitchFamily="18" charset="0"/>
              </a:rPr>
              <a:t>TRƯỜNG MN THỊ TRẤN TRÂU QUỲ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0033" y="2276421"/>
            <a:ext cx="2218048" cy="117521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48019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731"/>
    </mc:Choice>
    <mc:Fallback xmlns="">
      <p:transition spd="slow" advClick="0" advTm="1573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25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6875"/>
                            </p:stCondLst>
                            <p:childTnLst>
                              <p:par>
                                <p:cTn id="1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25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99FF"/>
            </a:gs>
            <a:gs pos="50000">
              <a:schemeClr val="bg1"/>
            </a:gs>
            <a:gs pos="100000">
              <a:srgbClr val="FF99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oi khong moi tinh huong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8686800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fg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WordArt 14"/>
          <p:cNvSpPr>
            <a:spLocks noChangeArrowheads="1" noChangeShapeType="1" noTextEdit="1"/>
          </p:cNvSpPr>
          <p:nvPr/>
        </p:nvSpPr>
        <p:spPr bwMode="auto">
          <a:xfrm>
            <a:off x="3124200" y="1905000"/>
            <a:ext cx="25908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</a:rPr>
              <a:t>Trò chơi</a:t>
            </a:r>
            <a:endParaRPr lang="vi-VN" sz="36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</a:endParaRPr>
          </a:p>
        </p:txBody>
      </p:sp>
      <p:sp>
        <p:nvSpPr>
          <p:cNvPr id="12295" name="WordArt 7"/>
          <p:cNvSpPr>
            <a:spLocks noChangeArrowheads="1" noChangeShapeType="1" noTextEdit="1"/>
          </p:cNvSpPr>
          <p:nvPr/>
        </p:nvSpPr>
        <p:spPr bwMode="auto">
          <a:xfrm>
            <a:off x="1676400" y="3505200"/>
            <a:ext cx="60960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</a:rPr>
              <a:t>Thi </a:t>
            </a:r>
            <a:r>
              <a:rPr lang="vi-VN" sz="3600" b="1" kern="1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</a:rPr>
              <a:t>xem ai nhanh</a:t>
            </a:r>
            <a:endParaRPr lang="vi-VN" sz="36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 t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au hoi 1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9144000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5"/>
          <p:cNvSpPr>
            <a:spLocks noChangeArrowheads="1"/>
          </p:cNvSpPr>
          <p:nvPr/>
        </p:nvSpPr>
        <p:spPr bwMode="auto">
          <a:xfrm>
            <a:off x="304800" y="6477000"/>
            <a:ext cx="1219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vi-VN" sz="2800">
              <a:solidFill>
                <a:schemeClr val="tx2"/>
              </a:solidFill>
              <a:latin typeface="Times New Roman" pitchFamily="18" charset="0"/>
            </a:endParaRPr>
          </a:p>
        </p:txBody>
      </p:sp>
      <p:grpSp>
        <p:nvGrpSpPr>
          <p:cNvPr id="2" name="Group 51"/>
          <p:cNvGrpSpPr>
            <a:grpSpLocks/>
          </p:cNvGrpSpPr>
          <p:nvPr/>
        </p:nvGrpSpPr>
        <p:grpSpPr bwMode="auto">
          <a:xfrm>
            <a:off x="533400" y="2057400"/>
            <a:ext cx="2209800" cy="3200400"/>
            <a:chOff x="3429000" y="1524000"/>
            <a:chExt cx="2667000" cy="4114800"/>
          </a:xfrm>
        </p:grpSpPr>
        <p:pic>
          <p:nvPicPr>
            <p:cNvPr id="15383" name="Picture 50" descr="Hình ảnh có liên quan"/>
            <p:cNvPicPr>
              <a:picLocks noChangeAspect="1" noChangeArrowheads="1"/>
            </p:cNvPicPr>
            <p:nvPr/>
          </p:nvPicPr>
          <p:blipFill>
            <a:blip r:embed="rId5" r:link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76" t="9836" r="61230"/>
            <a:stretch>
              <a:fillRect/>
            </a:stretch>
          </p:blipFill>
          <p:spPr bwMode="auto">
            <a:xfrm>
              <a:off x="3429000" y="1524000"/>
              <a:ext cx="1371601" cy="4103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84" name="Picture 52" descr="Hình ảnh có liên quan"/>
            <p:cNvPicPr>
              <a:picLocks noChangeAspect="1" noChangeArrowheads="1"/>
            </p:cNvPicPr>
            <p:nvPr/>
          </p:nvPicPr>
          <p:blipFill>
            <a:blip r:embed="rId5" r:link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077" t="9836" r="15076"/>
            <a:stretch>
              <a:fillRect/>
            </a:stretch>
          </p:blipFill>
          <p:spPr bwMode="auto">
            <a:xfrm>
              <a:off x="4800600" y="1524000"/>
              <a:ext cx="1295400" cy="411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85" name="Oval 15"/>
            <p:cNvSpPr>
              <a:spLocks noChangeArrowheads="1"/>
            </p:cNvSpPr>
            <p:nvPr/>
          </p:nvSpPr>
          <p:spPr bwMode="auto">
            <a:xfrm>
              <a:off x="3810000" y="4038600"/>
              <a:ext cx="609600" cy="4572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5386" name="Oval 15"/>
            <p:cNvSpPr>
              <a:spLocks noChangeArrowheads="1"/>
            </p:cNvSpPr>
            <p:nvPr/>
          </p:nvSpPr>
          <p:spPr bwMode="auto">
            <a:xfrm>
              <a:off x="5181600" y="4038600"/>
              <a:ext cx="609600" cy="4572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</p:grpSp>
      <p:grpSp>
        <p:nvGrpSpPr>
          <p:cNvPr id="3" name="Group 52"/>
          <p:cNvGrpSpPr>
            <a:grpSpLocks/>
          </p:cNvGrpSpPr>
          <p:nvPr/>
        </p:nvGrpSpPr>
        <p:grpSpPr bwMode="auto">
          <a:xfrm>
            <a:off x="6553200" y="2057400"/>
            <a:ext cx="2209800" cy="3276600"/>
            <a:chOff x="6172200" y="1447800"/>
            <a:chExt cx="2971800" cy="4267201"/>
          </a:xfrm>
        </p:grpSpPr>
        <p:pic>
          <p:nvPicPr>
            <p:cNvPr id="15379" name="Picture 53" descr="Hình ảnh có liên quan"/>
            <p:cNvPicPr>
              <a:picLocks noChangeAspect="1" noChangeArrowheads="1"/>
            </p:cNvPicPr>
            <p:nvPr/>
          </p:nvPicPr>
          <p:blipFill>
            <a:blip r:embed="rId5" r:link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077" t="9836" r="15076"/>
            <a:stretch>
              <a:fillRect/>
            </a:stretch>
          </p:blipFill>
          <p:spPr bwMode="auto">
            <a:xfrm>
              <a:off x="7620000" y="1447801"/>
              <a:ext cx="1524000" cy="426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80" name="Picture 54" descr="Hình ảnh có liên quan"/>
            <p:cNvPicPr>
              <a:picLocks noChangeAspect="1" noChangeArrowheads="1"/>
            </p:cNvPicPr>
            <p:nvPr/>
          </p:nvPicPr>
          <p:blipFill>
            <a:blip r:embed="rId5" r:link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76" t="9836" r="61230"/>
            <a:stretch>
              <a:fillRect/>
            </a:stretch>
          </p:blipFill>
          <p:spPr bwMode="auto">
            <a:xfrm>
              <a:off x="6172200" y="1447800"/>
              <a:ext cx="1447800" cy="4267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81" name="Oval 15"/>
            <p:cNvSpPr>
              <a:spLocks noChangeArrowheads="1"/>
            </p:cNvSpPr>
            <p:nvPr/>
          </p:nvSpPr>
          <p:spPr bwMode="auto">
            <a:xfrm>
              <a:off x="6705600" y="2743200"/>
              <a:ext cx="457200" cy="3048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5382" name="Oval 15"/>
            <p:cNvSpPr>
              <a:spLocks noChangeArrowheads="1"/>
            </p:cNvSpPr>
            <p:nvPr/>
          </p:nvSpPr>
          <p:spPr bwMode="auto">
            <a:xfrm>
              <a:off x="8229600" y="4038600"/>
              <a:ext cx="609600" cy="4572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</p:grpSp>
      <p:sp>
        <p:nvSpPr>
          <p:cNvPr id="57" name="Rectangle 32"/>
          <p:cNvSpPr>
            <a:spLocks noChangeArrowheads="1"/>
          </p:cNvSpPr>
          <p:nvPr/>
        </p:nvSpPr>
        <p:spPr bwMode="auto">
          <a:xfrm>
            <a:off x="228600" y="381000"/>
            <a:ext cx="7239000" cy="8382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vi-VN" sz="2400" b="1" dirty="0">
                <a:solidFill>
                  <a:srgbClr val="3131F9"/>
                </a:solidFill>
                <a:latin typeface="+mj-lt"/>
              </a:rPr>
              <a:t>Câu hỏi 1: </a:t>
            </a:r>
            <a:endParaRPr lang="en-US" sz="2400" b="1" dirty="0">
              <a:solidFill>
                <a:srgbClr val="3131F9"/>
              </a:solidFill>
              <a:latin typeface="+mj-lt"/>
            </a:endParaRPr>
          </a:p>
          <a:p>
            <a:pPr algn="ctr">
              <a:defRPr/>
            </a:pPr>
            <a:r>
              <a:rPr lang="vi-VN" sz="2400" b="1" dirty="0">
                <a:solidFill>
                  <a:srgbClr val="3131F9"/>
                </a:solidFill>
                <a:latin typeface="+mj-lt"/>
              </a:rPr>
              <a:t>Các vùng riêng tư trên cơ th</a:t>
            </a:r>
            <a:r>
              <a:rPr lang="en-US" sz="2400" b="1" dirty="0">
                <a:solidFill>
                  <a:srgbClr val="3131F9"/>
                </a:solidFill>
                <a:latin typeface="+mj-lt"/>
              </a:rPr>
              <a:t>ể</a:t>
            </a:r>
            <a:r>
              <a:rPr lang="vi-VN" sz="2400" b="1" dirty="0">
                <a:solidFill>
                  <a:srgbClr val="3131F9"/>
                </a:solidFill>
                <a:latin typeface="+mj-lt"/>
              </a:rPr>
              <a:t> là những vùng nào?</a:t>
            </a:r>
            <a:endParaRPr lang="en-US" sz="2400" b="1" dirty="0">
              <a:solidFill>
                <a:srgbClr val="3131F9"/>
              </a:solidFill>
              <a:latin typeface="+mj-lt"/>
            </a:endParaRPr>
          </a:p>
        </p:txBody>
      </p:sp>
      <p:grpSp>
        <p:nvGrpSpPr>
          <p:cNvPr id="4" name="Group 36"/>
          <p:cNvGrpSpPr>
            <a:grpSpLocks/>
          </p:cNvGrpSpPr>
          <p:nvPr/>
        </p:nvGrpSpPr>
        <p:grpSpPr bwMode="auto">
          <a:xfrm>
            <a:off x="3352800" y="2057400"/>
            <a:ext cx="2590800" cy="3276600"/>
            <a:chOff x="0" y="2286000"/>
            <a:chExt cx="3568084" cy="3048000"/>
          </a:xfrm>
        </p:grpSpPr>
        <p:pic>
          <p:nvPicPr>
            <p:cNvPr id="15377" name="Picture 2" descr="E:\năm học 17-18\kien tap chuyen de ky nang song cap huyen\giao an ppt\4 vung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3045"/>
            <a:stretch>
              <a:fillRect/>
            </a:stretch>
          </p:blipFill>
          <p:spPr bwMode="auto">
            <a:xfrm>
              <a:off x="0" y="2286000"/>
              <a:ext cx="1600200" cy="297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8" name="Picture 2" descr="E:\năm học 17-18\kien tap chuyen de ky nang song cap huyen\giao an ppt\4 vung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553" b="-2563"/>
            <a:stretch>
              <a:fillRect/>
            </a:stretch>
          </p:blipFill>
          <p:spPr bwMode="auto">
            <a:xfrm>
              <a:off x="1600200" y="2286000"/>
              <a:ext cx="1967884" cy="304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9" name="Rounded Rectangular Callout 28"/>
          <p:cNvSpPr/>
          <p:nvPr/>
        </p:nvSpPr>
        <p:spPr>
          <a:xfrm>
            <a:off x="3581400" y="5638800"/>
            <a:ext cx="2743200" cy="1143000"/>
          </a:xfrm>
          <a:prstGeom prst="wedgeRoundRectCallout">
            <a:avLst>
              <a:gd name="adj1" fmla="val -19501"/>
              <a:gd name="adj2" fmla="val -140676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rgbClr val="3131F9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>
                <a:solidFill>
                  <a:srgbClr val="3131F9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b="1" dirty="0" err="1">
                <a:solidFill>
                  <a:srgbClr val="3131F9"/>
                </a:solidFill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b="1" dirty="0">
                <a:solidFill>
                  <a:srgbClr val="3131F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3131F9"/>
                </a:solidFill>
                <a:latin typeface="Times New Roman" pitchFamily="18" charset="0"/>
                <a:cs typeface="Times New Roman" pitchFamily="18" charset="0"/>
              </a:rPr>
              <a:t>miệng</a:t>
            </a:r>
            <a:r>
              <a:rPr lang="en-US" b="1" dirty="0">
                <a:solidFill>
                  <a:srgbClr val="3131F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>
                <a:solidFill>
                  <a:srgbClr val="3131F9"/>
                </a:solidFill>
                <a:latin typeface="Times New Roman" pitchFamily="18" charset="0"/>
                <a:cs typeface="Times New Roman" pitchFamily="18" charset="0"/>
              </a:rPr>
              <a:t>ngực</a:t>
            </a:r>
            <a:r>
              <a:rPr lang="en-US" b="1" dirty="0">
                <a:solidFill>
                  <a:srgbClr val="3131F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>
                <a:solidFill>
                  <a:srgbClr val="3131F9"/>
                </a:solidFill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b="1" dirty="0">
                <a:solidFill>
                  <a:srgbClr val="3131F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3131F9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b="1" dirty="0">
                <a:solidFill>
                  <a:srgbClr val="3131F9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b="1" dirty="0" err="1">
                <a:solidFill>
                  <a:srgbClr val="3131F9"/>
                </a:solidFill>
                <a:latin typeface="Times New Roman" pitchFamily="18" charset="0"/>
                <a:cs typeface="Times New Roman" pitchFamily="18" charset="0"/>
              </a:rPr>
              <a:t>đùi</a:t>
            </a:r>
            <a:r>
              <a:rPr lang="en-US" b="1" dirty="0">
                <a:solidFill>
                  <a:srgbClr val="3131F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>
                <a:solidFill>
                  <a:srgbClr val="3131F9"/>
                </a:solidFill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b="1" dirty="0">
                <a:solidFill>
                  <a:srgbClr val="3131F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3131F9"/>
                </a:solidFill>
                <a:latin typeface="Times New Roman" pitchFamily="18" charset="0"/>
                <a:cs typeface="Times New Roman" pitchFamily="18" charset="0"/>
              </a:rPr>
              <a:t>mông</a:t>
            </a:r>
            <a:endParaRPr lang="en-US" b="1" dirty="0">
              <a:solidFill>
                <a:srgbClr val="3131F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ounded Rectangular Callout 29"/>
          <p:cNvSpPr/>
          <p:nvPr/>
        </p:nvSpPr>
        <p:spPr>
          <a:xfrm>
            <a:off x="6950075" y="5638800"/>
            <a:ext cx="1971675" cy="990600"/>
          </a:xfrm>
          <a:prstGeom prst="wedgeRoundRectCallout">
            <a:avLst>
              <a:gd name="adj1" fmla="val -19483"/>
              <a:gd name="adj2" fmla="val -124237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rgbClr val="3131F9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b="1" dirty="0">
                <a:solidFill>
                  <a:srgbClr val="3131F9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b="1" dirty="0" err="1">
                <a:solidFill>
                  <a:srgbClr val="3131F9"/>
                </a:solidFill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b="1" dirty="0">
                <a:solidFill>
                  <a:srgbClr val="3131F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3131F9"/>
                </a:solidFill>
                <a:latin typeface="Times New Roman" pitchFamily="18" charset="0"/>
                <a:cs typeface="Times New Roman" pitchFamily="18" charset="0"/>
              </a:rPr>
              <a:t>miệng</a:t>
            </a:r>
            <a:r>
              <a:rPr lang="en-US" b="1" dirty="0">
                <a:solidFill>
                  <a:srgbClr val="3131F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>
                <a:solidFill>
                  <a:srgbClr val="3131F9"/>
                </a:solidFill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b="1" dirty="0">
                <a:solidFill>
                  <a:srgbClr val="3131F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3131F9"/>
                </a:solidFill>
                <a:latin typeface="Times New Roman" pitchFamily="18" charset="0"/>
                <a:cs typeface="Times New Roman" pitchFamily="18" charset="0"/>
              </a:rPr>
              <a:t>mông</a:t>
            </a:r>
            <a:endParaRPr lang="en-US" b="1" dirty="0">
              <a:solidFill>
                <a:srgbClr val="3131F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ounded Rectangular Callout 30"/>
          <p:cNvSpPr/>
          <p:nvPr/>
        </p:nvSpPr>
        <p:spPr>
          <a:xfrm>
            <a:off x="849313" y="5638800"/>
            <a:ext cx="1927225" cy="990600"/>
          </a:xfrm>
          <a:prstGeom prst="wedgeRoundRectCallout">
            <a:avLst>
              <a:gd name="adj1" fmla="val -30442"/>
              <a:gd name="adj2" fmla="val -122973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rgbClr val="3131F9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b="1" dirty="0">
                <a:solidFill>
                  <a:srgbClr val="3131F9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b="1" dirty="0" err="1">
                <a:solidFill>
                  <a:srgbClr val="3131F9"/>
                </a:solidFill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b="1" dirty="0">
                <a:solidFill>
                  <a:srgbClr val="3131F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3131F9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b="1" dirty="0">
                <a:solidFill>
                  <a:srgbClr val="3131F9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b="1" dirty="0" err="1">
                <a:solidFill>
                  <a:srgbClr val="3131F9"/>
                </a:solidFill>
                <a:latin typeface="Times New Roman" pitchFamily="18" charset="0"/>
                <a:cs typeface="Times New Roman" pitchFamily="18" charset="0"/>
              </a:rPr>
              <a:t>đùi</a:t>
            </a:r>
            <a:r>
              <a:rPr lang="en-US" b="1" dirty="0">
                <a:solidFill>
                  <a:srgbClr val="3131F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>
                <a:solidFill>
                  <a:srgbClr val="3131F9"/>
                </a:solidFill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b="1" dirty="0">
                <a:solidFill>
                  <a:srgbClr val="3131F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3131F9"/>
                </a:solidFill>
                <a:latin typeface="Times New Roman" pitchFamily="18" charset="0"/>
                <a:cs typeface="Times New Roman" pitchFamily="18" charset="0"/>
              </a:rPr>
              <a:t>mông</a:t>
            </a:r>
            <a:r>
              <a:rPr lang="en-US" b="1" dirty="0">
                <a:solidFill>
                  <a:srgbClr val="3131F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5388" name="WordArt 28"/>
          <p:cNvSpPr>
            <a:spLocks noChangeArrowheads="1" noChangeShapeType="1" noTextEdit="1"/>
          </p:cNvSpPr>
          <p:nvPr/>
        </p:nvSpPr>
        <p:spPr bwMode="auto">
          <a:xfrm>
            <a:off x="8229600" y="381000"/>
            <a:ext cx="2540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5389" name="WordArt 29"/>
          <p:cNvSpPr>
            <a:spLocks noChangeArrowheads="1" noChangeShapeType="1" noTextEdit="1"/>
          </p:cNvSpPr>
          <p:nvPr/>
        </p:nvSpPr>
        <p:spPr bwMode="auto">
          <a:xfrm>
            <a:off x="8229600" y="381000"/>
            <a:ext cx="3048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5390" name="WordArt 30"/>
          <p:cNvSpPr>
            <a:spLocks noChangeArrowheads="1" noChangeShapeType="1" noTextEdit="1"/>
          </p:cNvSpPr>
          <p:nvPr/>
        </p:nvSpPr>
        <p:spPr bwMode="auto">
          <a:xfrm>
            <a:off x="8153400" y="381000"/>
            <a:ext cx="4572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5391" name="WordArt 31"/>
          <p:cNvSpPr>
            <a:spLocks noChangeArrowheads="1" noChangeShapeType="1" noTextEdit="1"/>
          </p:cNvSpPr>
          <p:nvPr/>
        </p:nvSpPr>
        <p:spPr bwMode="auto">
          <a:xfrm>
            <a:off x="8153400" y="381000"/>
            <a:ext cx="4572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5392" name="WordArt 32"/>
          <p:cNvSpPr>
            <a:spLocks noChangeArrowheads="1" noChangeShapeType="1" noTextEdit="1"/>
          </p:cNvSpPr>
          <p:nvPr/>
        </p:nvSpPr>
        <p:spPr bwMode="auto">
          <a:xfrm>
            <a:off x="8229600" y="381000"/>
            <a:ext cx="4064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5393" name="AutoShape 33"/>
          <p:cNvSpPr>
            <a:spLocks noChangeArrowheads="1"/>
          </p:cNvSpPr>
          <p:nvPr/>
        </p:nvSpPr>
        <p:spPr bwMode="auto">
          <a:xfrm rot="502688">
            <a:off x="7548563" y="-76200"/>
            <a:ext cx="1595437" cy="1676400"/>
          </a:xfrm>
          <a:prstGeom prst="irregularSeal1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15394" name="WordArt 34"/>
          <p:cNvSpPr>
            <a:spLocks noChangeArrowheads="1" noChangeShapeType="1" noTextEdit="1"/>
          </p:cNvSpPr>
          <p:nvPr/>
        </p:nvSpPr>
        <p:spPr bwMode="auto">
          <a:xfrm>
            <a:off x="7848600" y="533400"/>
            <a:ext cx="933450" cy="342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</a:rPr>
              <a:t>HÕt giê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1000"/>
                                        <p:tgtEl>
                                          <p:spTgt spid="153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1000"/>
                                        <p:tgtEl>
                                          <p:spTgt spid="153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5" presetClass="exit" presetSubtype="1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5" dur="500"/>
                                        <p:tgtEl>
                                          <p:spTgt spid="153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1000"/>
                                        <p:tgtEl>
                                          <p:spTgt spid="153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2" dur="500"/>
                                        <p:tgtEl>
                                          <p:spTgt spid="153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1000"/>
                                        <p:tgtEl>
                                          <p:spTgt spid="153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9" dur="500"/>
                                        <p:tgtEl>
                                          <p:spTgt spid="153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6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1000"/>
                                        <p:tgtEl>
                                          <p:spTgt spid="153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6" dur="500"/>
                                        <p:tgtEl>
                                          <p:spTgt spid="153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6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153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153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29" grpId="0" animBg="1"/>
      <p:bldP spid="30" grpId="0" animBg="1"/>
      <p:bldP spid="31" grpId="0" animBg="1"/>
      <p:bldP spid="15388" grpId="0" animBg="1"/>
      <p:bldP spid="15389" grpId="0" animBg="1"/>
      <p:bldP spid="15389" grpId="1" animBg="1"/>
      <p:bldP spid="15390" grpId="0" animBg="1"/>
      <p:bldP spid="15390" grpId="1" animBg="1"/>
      <p:bldP spid="15391" grpId="0" animBg="1"/>
      <p:bldP spid="15391" grpId="1" animBg="1"/>
      <p:bldP spid="15392" grpId="0" animBg="1"/>
      <p:bldP spid="15392" grpId="1" animBg="1"/>
      <p:bldP spid="15393" grpId="0" animBg="1"/>
      <p:bldP spid="1539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dap an cau 1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9144000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5"/>
          <p:cNvSpPr>
            <a:spLocks noChangeArrowheads="1"/>
          </p:cNvSpPr>
          <p:nvPr/>
        </p:nvSpPr>
        <p:spPr bwMode="auto">
          <a:xfrm>
            <a:off x="304800" y="6477000"/>
            <a:ext cx="1219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vi-VN" sz="2800">
              <a:solidFill>
                <a:schemeClr val="tx2"/>
              </a:solidFill>
              <a:latin typeface="Times New Roman" pitchFamily="18" charset="0"/>
            </a:endParaRPr>
          </a:p>
        </p:txBody>
      </p:sp>
      <p:grpSp>
        <p:nvGrpSpPr>
          <p:cNvPr id="2" name="Group 51"/>
          <p:cNvGrpSpPr>
            <a:grpSpLocks/>
          </p:cNvGrpSpPr>
          <p:nvPr/>
        </p:nvGrpSpPr>
        <p:grpSpPr bwMode="auto">
          <a:xfrm>
            <a:off x="533400" y="2057400"/>
            <a:ext cx="2209800" cy="3200400"/>
            <a:chOff x="3429000" y="1524000"/>
            <a:chExt cx="2667000" cy="4114800"/>
          </a:xfrm>
        </p:grpSpPr>
        <p:pic>
          <p:nvPicPr>
            <p:cNvPr id="17424" name="Picture 50" descr="Hình ảnh có liên quan"/>
            <p:cNvPicPr>
              <a:picLocks noChangeAspect="1" noChangeArrowheads="1"/>
            </p:cNvPicPr>
            <p:nvPr/>
          </p:nvPicPr>
          <p:blipFill>
            <a:blip r:embed="rId3" r:link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76" t="9836" r="61230"/>
            <a:stretch>
              <a:fillRect/>
            </a:stretch>
          </p:blipFill>
          <p:spPr bwMode="auto">
            <a:xfrm>
              <a:off x="3429000" y="1524000"/>
              <a:ext cx="1371601" cy="4103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25" name="Picture 52" descr="Hình ảnh có liên quan"/>
            <p:cNvPicPr>
              <a:picLocks noChangeAspect="1" noChangeArrowheads="1"/>
            </p:cNvPicPr>
            <p:nvPr/>
          </p:nvPicPr>
          <p:blipFill>
            <a:blip r:embed="rId3" r:link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077" t="9836" r="15076"/>
            <a:stretch>
              <a:fillRect/>
            </a:stretch>
          </p:blipFill>
          <p:spPr bwMode="auto">
            <a:xfrm>
              <a:off x="4800600" y="1524000"/>
              <a:ext cx="1295400" cy="411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26" name="Oval 15"/>
            <p:cNvSpPr>
              <a:spLocks noChangeArrowheads="1"/>
            </p:cNvSpPr>
            <p:nvPr/>
          </p:nvSpPr>
          <p:spPr bwMode="auto">
            <a:xfrm>
              <a:off x="3810000" y="4038600"/>
              <a:ext cx="609600" cy="4572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7427" name="Oval 15"/>
            <p:cNvSpPr>
              <a:spLocks noChangeArrowheads="1"/>
            </p:cNvSpPr>
            <p:nvPr/>
          </p:nvSpPr>
          <p:spPr bwMode="auto">
            <a:xfrm>
              <a:off x="5181600" y="4038600"/>
              <a:ext cx="609600" cy="4572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</p:grpSp>
      <p:grpSp>
        <p:nvGrpSpPr>
          <p:cNvPr id="3" name="Group 52"/>
          <p:cNvGrpSpPr>
            <a:grpSpLocks/>
          </p:cNvGrpSpPr>
          <p:nvPr/>
        </p:nvGrpSpPr>
        <p:grpSpPr bwMode="auto">
          <a:xfrm>
            <a:off x="6553200" y="2057400"/>
            <a:ext cx="2209800" cy="3276600"/>
            <a:chOff x="6172200" y="1447800"/>
            <a:chExt cx="2971800" cy="4267200"/>
          </a:xfrm>
        </p:grpSpPr>
        <p:pic>
          <p:nvPicPr>
            <p:cNvPr id="17420" name="Picture 53" descr="Hình ảnh có liên quan"/>
            <p:cNvPicPr>
              <a:picLocks noChangeAspect="1" noChangeArrowheads="1"/>
            </p:cNvPicPr>
            <p:nvPr/>
          </p:nvPicPr>
          <p:blipFill>
            <a:blip r:embed="rId3" r:link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077" t="9836" r="15076"/>
            <a:stretch>
              <a:fillRect/>
            </a:stretch>
          </p:blipFill>
          <p:spPr bwMode="auto">
            <a:xfrm>
              <a:off x="7772400" y="1524000"/>
              <a:ext cx="1371600" cy="419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21" name="Picture 54" descr="Hình ảnh có liên quan"/>
            <p:cNvPicPr>
              <a:picLocks noChangeAspect="1" noChangeArrowheads="1"/>
            </p:cNvPicPr>
            <p:nvPr/>
          </p:nvPicPr>
          <p:blipFill>
            <a:blip r:embed="rId3" r:link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76" t="9836" r="61230"/>
            <a:stretch>
              <a:fillRect/>
            </a:stretch>
          </p:blipFill>
          <p:spPr bwMode="auto">
            <a:xfrm>
              <a:off x="6172200" y="1447800"/>
              <a:ext cx="1600200" cy="4225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22" name="Oval 15"/>
            <p:cNvSpPr>
              <a:spLocks noChangeArrowheads="1"/>
            </p:cNvSpPr>
            <p:nvPr/>
          </p:nvSpPr>
          <p:spPr bwMode="auto">
            <a:xfrm>
              <a:off x="6705600" y="2743200"/>
              <a:ext cx="457200" cy="3048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7423" name="Oval 15"/>
            <p:cNvSpPr>
              <a:spLocks noChangeArrowheads="1"/>
            </p:cNvSpPr>
            <p:nvPr/>
          </p:nvSpPr>
          <p:spPr bwMode="auto">
            <a:xfrm>
              <a:off x="8229600" y="4038600"/>
              <a:ext cx="609600" cy="4572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</p:grpSp>
      <p:sp>
        <p:nvSpPr>
          <p:cNvPr id="57" name="Rectangle 32"/>
          <p:cNvSpPr>
            <a:spLocks noChangeArrowheads="1"/>
          </p:cNvSpPr>
          <p:nvPr/>
        </p:nvSpPr>
        <p:spPr bwMode="auto">
          <a:xfrm>
            <a:off x="3048000" y="304800"/>
            <a:ext cx="3505200" cy="685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3200" b="1" dirty="0" err="1">
                <a:solidFill>
                  <a:srgbClr val="3131F9"/>
                </a:solidFill>
                <a:latin typeface="+mj-lt"/>
              </a:rPr>
              <a:t>Đáp</a:t>
            </a:r>
            <a:r>
              <a:rPr lang="en-US" sz="3200" b="1" dirty="0">
                <a:solidFill>
                  <a:srgbClr val="3131F9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3131F9"/>
                </a:solidFill>
                <a:latin typeface="+mj-lt"/>
              </a:rPr>
              <a:t>án</a:t>
            </a:r>
            <a:r>
              <a:rPr lang="en-US" sz="3200" b="1" dirty="0">
                <a:solidFill>
                  <a:srgbClr val="3131F9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3131F9"/>
                </a:solidFill>
                <a:latin typeface="+mj-lt"/>
              </a:rPr>
              <a:t>đúng</a:t>
            </a:r>
            <a:endParaRPr lang="en-US" sz="3200" b="1" dirty="0">
              <a:solidFill>
                <a:srgbClr val="3131F9"/>
              </a:solidFill>
              <a:latin typeface="+mj-lt"/>
            </a:endParaRPr>
          </a:p>
        </p:txBody>
      </p:sp>
      <p:grpSp>
        <p:nvGrpSpPr>
          <p:cNvPr id="4" name="Group 36"/>
          <p:cNvGrpSpPr>
            <a:grpSpLocks/>
          </p:cNvGrpSpPr>
          <p:nvPr/>
        </p:nvGrpSpPr>
        <p:grpSpPr bwMode="auto">
          <a:xfrm>
            <a:off x="3352800" y="2057400"/>
            <a:ext cx="2590800" cy="3276600"/>
            <a:chOff x="0" y="2286000"/>
            <a:chExt cx="3568084" cy="3048000"/>
          </a:xfrm>
        </p:grpSpPr>
        <p:pic>
          <p:nvPicPr>
            <p:cNvPr id="17418" name="Picture 2" descr="E:\năm học 17-18\kien tap chuyen de ky nang song cap huyen\giao an ppt\4 vung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3045"/>
            <a:stretch>
              <a:fillRect/>
            </a:stretch>
          </p:blipFill>
          <p:spPr bwMode="auto">
            <a:xfrm>
              <a:off x="0" y="2286000"/>
              <a:ext cx="1600200" cy="297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19" name="Picture 2" descr="E:\năm học 17-18\kien tap chuyen de ky nang song cap huyen\giao an ppt\4 vung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553" b="-2563"/>
            <a:stretch>
              <a:fillRect/>
            </a:stretch>
          </p:blipFill>
          <p:spPr bwMode="auto">
            <a:xfrm>
              <a:off x="1600200" y="2286000"/>
              <a:ext cx="1967884" cy="304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3" name="Rounded Rectangular Callout 22"/>
          <p:cNvSpPr/>
          <p:nvPr/>
        </p:nvSpPr>
        <p:spPr>
          <a:xfrm>
            <a:off x="3581400" y="5410200"/>
            <a:ext cx="2619375" cy="1219200"/>
          </a:xfrm>
          <a:prstGeom prst="wedgeRoundRectCallout">
            <a:avLst>
              <a:gd name="adj1" fmla="val -15675"/>
              <a:gd name="adj2" fmla="val -92388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rgbClr val="3131F9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>
                <a:solidFill>
                  <a:srgbClr val="3131F9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b="1" dirty="0" err="1">
                <a:solidFill>
                  <a:srgbClr val="3131F9"/>
                </a:solidFill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b="1" dirty="0">
                <a:solidFill>
                  <a:srgbClr val="3131F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3131F9"/>
                </a:solidFill>
                <a:latin typeface="Times New Roman" pitchFamily="18" charset="0"/>
                <a:cs typeface="Times New Roman" pitchFamily="18" charset="0"/>
              </a:rPr>
              <a:t>miệng</a:t>
            </a:r>
            <a:r>
              <a:rPr lang="en-US" b="1" dirty="0">
                <a:solidFill>
                  <a:srgbClr val="3131F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>
                <a:solidFill>
                  <a:srgbClr val="3131F9"/>
                </a:solidFill>
                <a:latin typeface="Times New Roman" pitchFamily="18" charset="0"/>
                <a:cs typeface="Times New Roman" pitchFamily="18" charset="0"/>
              </a:rPr>
              <a:t>ngực</a:t>
            </a:r>
            <a:r>
              <a:rPr lang="en-US" b="1" dirty="0">
                <a:solidFill>
                  <a:srgbClr val="3131F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>
                <a:solidFill>
                  <a:srgbClr val="3131F9"/>
                </a:solidFill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b="1" dirty="0">
                <a:solidFill>
                  <a:srgbClr val="3131F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3131F9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b="1" dirty="0">
                <a:solidFill>
                  <a:srgbClr val="3131F9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b="1" dirty="0" err="1">
                <a:solidFill>
                  <a:srgbClr val="3131F9"/>
                </a:solidFill>
                <a:latin typeface="Times New Roman" pitchFamily="18" charset="0"/>
                <a:cs typeface="Times New Roman" pitchFamily="18" charset="0"/>
              </a:rPr>
              <a:t>đùi</a:t>
            </a:r>
            <a:r>
              <a:rPr lang="en-US" b="1" dirty="0">
                <a:solidFill>
                  <a:srgbClr val="3131F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>
                <a:solidFill>
                  <a:srgbClr val="3131F9"/>
                </a:solidFill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b="1" dirty="0">
                <a:solidFill>
                  <a:srgbClr val="3131F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3131F9"/>
                </a:solidFill>
                <a:latin typeface="Times New Roman" pitchFamily="18" charset="0"/>
                <a:cs typeface="Times New Roman" pitchFamily="18" charset="0"/>
              </a:rPr>
              <a:t>mông</a:t>
            </a:r>
            <a:endParaRPr lang="en-US" b="1" dirty="0">
              <a:solidFill>
                <a:srgbClr val="3131F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ounded Rectangular Callout 23"/>
          <p:cNvSpPr/>
          <p:nvPr/>
        </p:nvSpPr>
        <p:spPr>
          <a:xfrm>
            <a:off x="7148513" y="5486400"/>
            <a:ext cx="1773237" cy="1143000"/>
          </a:xfrm>
          <a:prstGeom prst="wedgeRoundRectCallout">
            <a:avLst>
              <a:gd name="adj1" fmla="val -20189"/>
              <a:gd name="adj2" fmla="val -90264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rgbClr val="3131F9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b="1" dirty="0">
                <a:solidFill>
                  <a:srgbClr val="3131F9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b="1" dirty="0" err="1">
                <a:solidFill>
                  <a:srgbClr val="3131F9"/>
                </a:solidFill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b="1" dirty="0">
                <a:solidFill>
                  <a:srgbClr val="3131F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3131F9"/>
                </a:solidFill>
                <a:latin typeface="Times New Roman" pitchFamily="18" charset="0"/>
                <a:cs typeface="Times New Roman" pitchFamily="18" charset="0"/>
              </a:rPr>
              <a:t>miệng</a:t>
            </a:r>
            <a:r>
              <a:rPr lang="en-US" b="1" dirty="0">
                <a:solidFill>
                  <a:srgbClr val="3131F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>
                <a:solidFill>
                  <a:srgbClr val="3131F9"/>
                </a:solidFill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b="1" dirty="0">
                <a:solidFill>
                  <a:srgbClr val="3131F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3131F9"/>
                </a:solidFill>
                <a:latin typeface="Times New Roman" pitchFamily="18" charset="0"/>
                <a:cs typeface="Times New Roman" pitchFamily="18" charset="0"/>
              </a:rPr>
              <a:t>mông</a:t>
            </a:r>
            <a:endParaRPr lang="en-US" b="1" dirty="0">
              <a:solidFill>
                <a:srgbClr val="3131F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ounded Rectangular Callout 24"/>
          <p:cNvSpPr/>
          <p:nvPr/>
        </p:nvSpPr>
        <p:spPr>
          <a:xfrm>
            <a:off x="1176338" y="5638800"/>
            <a:ext cx="1871662" cy="990600"/>
          </a:xfrm>
          <a:prstGeom prst="wedgeRoundRectCallout">
            <a:avLst>
              <a:gd name="adj1" fmla="val -30442"/>
              <a:gd name="adj2" fmla="val -122973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rgbClr val="3131F9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b="1" dirty="0">
                <a:solidFill>
                  <a:srgbClr val="3131F9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b="1" dirty="0" err="1">
                <a:solidFill>
                  <a:srgbClr val="3131F9"/>
                </a:solidFill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b="1" dirty="0">
                <a:solidFill>
                  <a:srgbClr val="3131F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3131F9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b="1" dirty="0">
                <a:solidFill>
                  <a:srgbClr val="3131F9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b="1" dirty="0" err="1">
                <a:solidFill>
                  <a:srgbClr val="3131F9"/>
                </a:solidFill>
                <a:latin typeface="Times New Roman" pitchFamily="18" charset="0"/>
                <a:cs typeface="Times New Roman" pitchFamily="18" charset="0"/>
              </a:rPr>
              <a:t>đùi</a:t>
            </a:r>
            <a:r>
              <a:rPr lang="en-US" b="1" dirty="0">
                <a:solidFill>
                  <a:srgbClr val="3131F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>
                <a:solidFill>
                  <a:srgbClr val="3131F9"/>
                </a:solidFill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b="1" dirty="0">
                <a:solidFill>
                  <a:srgbClr val="3131F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3131F9"/>
                </a:solidFill>
                <a:latin typeface="Times New Roman" pitchFamily="18" charset="0"/>
                <a:cs typeface="Times New Roman" pitchFamily="18" charset="0"/>
              </a:rPr>
              <a:t>mông</a:t>
            </a:r>
            <a:r>
              <a:rPr lang="en-US" b="1" dirty="0">
                <a:solidFill>
                  <a:srgbClr val="3131F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 chon dung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au hoi 2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2"/>
          <p:cNvSpPr>
            <a:spLocks noChangeArrowheads="1"/>
          </p:cNvSpPr>
          <p:nvPr/>
        </p:nvSpPr>
        <p:spPr bwMode="auto">
          <a:xfrm>
            <a:off x="0" y="228600"/>
            <a:ext cx="6705600" cy="8382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vi-VN" sz="2400" b="1">
                <a:solidFill>
                  <a:srgbClr val="0C03BD"/>
                </a:solidFill>
              </a:rPr>
              <a:t>Câu hỏi </a:t>
            </a:r>
            <a:r>
              <a:rPr lang="en-US" sz="2400" b="1">
                <a:solidFill>
                  <a:srgbClr val="0C03BD"/>
                </a:solidFill>
              </a:rPr>
              <a:t>2</a:t>
            </a:r>
            <a:r>
              <a:rPr lang="vi-VN" sz="2400" b="1">
                <a:solidFill>
                  <a:srgbClr val="0C03BD"/>
                </a:solidFill>
              </a:rPr>
              <a:t>: </a:t>
            </a:r>
            <a:endParaRPr lang="en-US" sz="2400" b="1">
              <a:solidFill>
                <a:srgbClr val="0C03BD"/>
              </a:solidFill>
            </a:endParaRPr>
          </a:p>
          <a:p>
            <a:pPr algn="ctr"/>
            <a:r>
              <a:rPr lang="en-US" sz="2400" b="1">
                <a:solidFill>
                  <a:srgbClr val="0C03BD"/>
                </a:solidFill>
                <a:latin typeface="Times New Roman" pitchFamily="18" charset="0"/>
                <a:cs typeface="Times New Roman" pitchFamily="18" charset="0"/>
              </a:rPr>
              <a:t>Khi có người dụ dỗ cho quà con sẽ làm gì?</a:t>
            </a: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3733800" y="4267200"/>
            <a:ext cx="3429000" cy="2424113"/>
            <a:chOff x="3733800" y="4267200"/>
            <a:chExt cx="3429000" cy="2424016"/>
          </a:xfrm>
        </p:grpSpPr>
        <p:pic>
          <p:nvPicPr>
            <p:cNvPr id="19472" name="Picture 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313" t="35417" r="30469" b="19792"/>
            <a:stretch>
              <a:fillRect/>
            </a:stretch>
          </p:blipFill>
          <p:spPr bwMode="auto">
            <a:xfrm>
              <a:off x="3733800" y="4267200"/>
              <a:ext cx="3429000" cy="2424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Multiply 5"/>
            <p:cNvSpPr/>
            <p:nvPr/>
          </p:nvSpPr>
          <p:spPr>
            <a:xfrm>
              <a:off x="5562600" y="5867336"/>
              <a:ext cx="304800" cy="685773"/>
            </a:xfrm>
            <a:prstGeom prst="mathMultiply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pic>
        <p:nvPicPr>
          <p:cNvPr id="10" name="khoc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600200"/>
            <a:ext cx="3467100" cy="231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ounded Rectangular Callout 12"/>
          <p:cNvSpPr/>
          <p:nvPr/>
        </p:nvSpPr>
        <p:spPr>
          <a:xfrm>
            <a:off x="7391400" y="1752600"/>
            <a:ext cx="1600200" cy="990600"/>
          </a:xfrm>
          <a:prstGeom prst="wedgeRoundRectCallout">
            <a:avLst>
              <a:gd name="adj1" fmla="val -58621"/>
              <a:gd name="adj2" fmla="val 107165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rgbClr val="3131F9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>
                <a:solidFill>
                  <a:srgbClr val="3131F9"/>
                </a:solidFill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2800" b="1" dirty="0">
                <a:solidFill>
                  <a:srgbClr val="3131F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131F9"/>
                </a:solidFill>
                <a:latin typeface="Times New Roman" pitchFamily="18" charset="0"/>
                <a:cs typeface="Times New Roman" pitchFamily="18" charset="0"/>
              </a:rPr>
              <a:t>khóc</a:t>
            </a:r>
            <a:endParaRPr lang="en-US" sz="2800" b="1" dirty="0">
              <a:solidFill>
                <a:srgbClr val="3131F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ounded Rectangular Callout 13"/>
          <p:cNvSpPr/>
          <p:nvPr/>
        </p:nvSpPr>
        <p:spPr>
          <a:xfrm>
            <a:off x="7200900" y="4419600"/>
            <a:ext cx="1943100" cy="1447800"/>
          </a:xfrm>
          <a:prstGeom prst="wedgeRoundRectCallout">
            <a:avLst>
              <a:gd name="adj1" fmla="val -71524"/>
              <a:gd name="adj2" fmla="val 81855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3131F9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400" b="1" dirty="0" err="1">
                <a:solidFill>
                  <a:srgbClr val="3131F9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b="1" dirty="0">
                <a:solidFill>
                  <a:srgbClr val="3131F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3131F9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b="1" dirty="0">
                <a:solidFill>
                  <a:srgbClr val="3131F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3131F9"/>
                </a:solidFill>
                <a:latin typeface="Times New Roman" pitchFamily="18" charset="0"/>
                <a:cs typeface="Times New Roman" pitchFamily="18" charset="0"/>
              </a:rPr>
              <a:t>quà</a:t>
            </a:r>
            <a:r>
              <a:rPr lang="en-US" sz="2400" b="1" dirty="0">
                <a:solidFill>
                  <a:srgbClr val="3131F9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25" y="2486025"/>
            <a:ext cx="3181350" cy="424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38" y="1095375"/>
            <a:ext cx="2932112" cy="233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74" name="WordArt 18"/>
          <p:cNvSpPr>
            <a:spLocks noChangeArrowheads="1" noChangeShapeType="1" noTextEdit="1"/>
          </p:cNvSpPr>
          <p:nvPr/>
        </p:nvSpPr>
        <p:spPr bwMode="auto">
          <a:xfrm>
            <a:off x="8229600" y="381000"/>
            <a:ext cx="2540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9475" name="WordArt 19"/>
          <p:cNvSpPr>
            <a:spLocks noChangeArrowheads="1" noChangeShapeType="1" noTextEdit="1"/>
          </p:cNvSpPr>
          <p:nvPr/>
        </p:nvSpPr>
        <p:spPr bwMode="auto">
          <a:xfrm>
            <a:off x="8229600" y="381000"/>
            <a:ext cx="3048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9476" name="WordArt 20"/>
          <p:cNvSpPr>
            <a:spLocks noChangeArrowheads="1" noChangeShapeType="1" noTextEdit="1"/>
          </p:cNvSpPr>
          <p:nvPr/>
        </p:nvSpPr>
        <p:spPr bwMode="auto">
          <a:xfrm>
            <a:off x="8229600" y="381000"/>
            <a:ext cx="4572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9477" name="WordArt 21"/>
          <p:cNvSpPr>
            <a:spLocks noChangeArrowheads="1" noChangeShapeType="1" noTextEdit="1"/>
          </p:cNvSpPr>
          <p:nvPr/>
        </p:nvSpPr>
        <p:spPr bwMode="auto">
          <a:xfrm>
            <a:off x="8229600" y="381000"/>
            <a:ext cx="4572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9478" name="WordArt 22"/>
          <p:cNvSpPr>
            <a:spLocks noChangeArrowheads="1" noChangeShapeType="1" noTextEdit="1"/>
          </p:cNvSpPr>
          <p:nvPr/>
        </p:nvSpPr>
        <p:spPr bwMode="auto">
          <a:xfrm>
            <a:off x="8229600" y="381000"/>
            <a:ext cx="4064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9479" name="AutoShape 23"/>
          <p:cNvSpPr>
            <a:spLocks noChangeArrowheads="1"/>
          </p:cNvSpPr>
          <p:nvPr/>
        </p:nvSpPr>
        <p:spPr bwMode="auto">
          <a:xfrm rot="502688">
            <a:off x="7548563" y="-76200"/>
            <a:ext cx="1595437" cy="1676400"/>
          </a:xfrm>
          <a:prstGeom prst="irregularSeal1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19480" name="WordArt 24"/>
          <p:cNvSpPr>
            <a:spLocks noChangeArrowheads="1" noChangeShapeType="1" noTextEdit="1"/>
          </p:cNvSpPr>
          <p:nvPr/>
        </p:nvSpPr>
        <p:spPr bwMode="auto">
          <a:xfrm>
            <a:off x="7924800" y="533400"/>
            <a:ext cx="933450" cy="342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</a:rPr>
              <a:t>HÕt giê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1000"/>
                                        <p:tgtEl>
                                          <p:spTgt spid="194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5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1000"/>
                                        <p:tgtEl>
                                          <p:spTgt spid="194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5" presetClass="exit" presetSubtype="1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9" dur="500"/>
                                        <p:tgtEl>
                                          <p:spTgt spid="194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6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1000"/>
                                        <p:tgtEl>
                                          <p:spTgt spid="194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6" dur="500"/>
                                        <p:tgtEl>
                                          <p:spTgt spid="194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6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1000"/>
                                        <p:tgtEl>
                                          <p:spTgt spid="194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3" dur="500"/>
                                        <p:tgtEl>
                                          <p:spTgt spid="194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7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1000"/>
                                        <p:tgtEl>
                                          <p:spTgt spid="194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9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0" dur="500"/>
                                        <p:tgtEl>
                                          <p:spTgt spid="194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8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194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194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8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</p:childTnLst>
        </p:cTn>
      </p:par>
    </p:tnLst>
    <p:bldLst>
      <p:bldP spid="4" grpId="0" animBg="1"/>
      <p:bldP spid="13" grpId="0" animBg="1"/>
      <p:bldP spid="14" grpId="0" animBg="1"/>
      <p:bldP spid="19474" grpId="0" animBg="1"/>
      <p:bldP spid="19475" grpId="0" animBg="1"/>
      <p:bldP spid="19475" grpId="1" animBg="1"/>
      <p:bldP spid="19476" grpId="0" animBg="1"/>
      <p:bldP spid="19476" grpId="1" animBg="1"/>
      <p:bldP spid="19477" grpId="0" animBg="1"/>
      <p:bldP spid="19477" grpId="1" animBg="1"/>
      <p:bldP spid="19478" grpId="0" animBg="1"/>
      <p:bldP spid="19478" grpId="1" animBg="1"/>
      <p:bldP spid="19479" grpId="0" animBg="1"/>
      <p:bldP spid="1948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dap an cau 2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2"/>
          <p:cNvSpPr>
            <a:spLocks noChangeArrowheads="1"/>
          </p:cNvSpPr>
          <p:nvPr/>
        </p:nvSpPr>
        <p:spPr bwMode="auto">
          <a:xfrm>
            <a:off x="381000" y="430213"/>
            <a:ext cx="8610600" cy="8382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3131F9"/>
                </a:solidFill>
                <a:latin typeface="Times New Roman" pitchFamily="18" charset="0"/>
                <a:cs typeface="Times New Roman" pitchFamily="18" charset="0"/>
              </a:rPr>
              <a:t>Đáp án đúng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3505200" y="4267200"/>
            <a:ext cx="3429000" cy="2424113"/>
            <a:chOff x="3886200" y="4267200"/>
            <a:chExt cx="3429000" cy="2424016"/>
          </a:xfrm>
        </p:grpSpPr>
        <p:pic>
          <p:nvPicPr>
            <p:cNvPr id="21512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313" t="35417" r="30469" b="19792"/>
            <a:stretch>
              <a:fillRect/>
            </a:stretch>
          </p:blipFill>
          <p:spPr bwMode="auto">
            <a:xfrm>
              <a:off x="3886200" y="4267200"/>
              <a:ext cx="3429000" cy="2424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Multiply 5"/>
            <p:cNvSpPr/>
            <p:nvPr/>
          </p:nvSpPr>
          <p:spPr>
            <a:xfrm>
              <a:off x="5562600" y="5867336"/>
              <a:ext cx="304800" cy="685773"/>
            </a:xfrm>
            <a:prstGeom prst="mathMultiply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pic>
        <p:nvPicPr>
          <p:cNvPr id="10" name="khoc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600200"/>
            <a:ext cx="3467100" cy="231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ounded Rectangular Callout 12"/>
          <p:cNvSpPr/>
          <p:nvPr/>
        </p:nvSpPr>
        <p:spPr>
          <a:xfrm>
            <a:off x="7239000" y="1752600"/>
            <a:ext cx="1600200" cy="990600"/>
          </a:xfrm>
          <a:prstGeom prst="wedgeRoundRectCallout">
            <a:avLst>
              <a:gd name="adj1" fmla="val -58621"/>
              <a:gd name="adj2" fmla="val 107165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rgbClr val="3131F9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>
                <a:solidFill>
                  <a:srgbClr val="3131F9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solidFill>
                  <a:srgbClr val="3131F9"/>
                </a:solidFill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2800" b="1" dirty="0">
                <a:solidFill>
                  <a:srgbClr val="3131F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131F9"/>
                </a:solidFill>
                <a:latin typeface="Times New Roman" pitchFamily="18" charset="0"/>
                <a:cs typeface="Times New Roman" pitchFamily="18" charset="0"/>
              </a:rPr>
              <a:t>khóc</a:t>
            </a:r>
            <a:endParaRPr lang="en-US" sz="2800" b="1" dirty="0">
              <a:solidFill>
                <a:srgbClr val="3131F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ounded Rectangular Callout 13"/>
          <p:cNvSpPr/>
          <p:nvPr/>
        </p:nvSpPr>
        <p:spPr>
          <a:xfrm>
            <a:off x="7048500" y="4419600"/>
            <a:ext cx="1943100" cy="1447800"/>
          </a:xfrm>
          <a:prstGeom prst="wedgeRoundRectCallout">
            <a:avLst>
              <a:gd name="adj1" fmla="val -71524"/>
              <a:gd name="adj2" fmla="val 81855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3131F9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b="1" dirty="0">
                <a:solidFill>
                  <a:srgbClr val="3131F9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 err="1">
                <a:solidFill>
                  <a:srgbClr val="3131F9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b="1" dirty="0">
                <a:solidFill>
                  <a:srgbClr val="3131F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3131F9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b="1" dirty="0">
                <a:solidFill>
                  <a:srgbClr val="3131F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3131F9"/>
                </a:solidFill>
                <a:latin typeface="Times New Roman" pitchFamily="18" charset="0"/>
                <a:cs typeface="Times New Roman" pitchFamily="18" charset="0"/>
              </a:rPr>
              <a:t>quà</a:t>
            </a:r>
            <a:r>
              <a:rPr lang="en-US" sz="2400" b="1" dirty="0">
                <a:solidFill>
                  <a:srgbClr val="3131F9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03325"/>
            <a:ext cx="3182938" cy="56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0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833 -0.04441 L -0.22917 -0.24977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7500" y="-1026800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60777E-6 L -0.20416 -0.23196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0800" y="-11610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 chon dung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66FF"/>
            </a:gs>
            <a:gs pos="100000">
              <a:srgbClr val="FFFF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huan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2"/>
          <p:cNvSpPr>
            <a:spLocks noChangeArrowheads="1"/>
          </p:cNvSpPr>
          <p:nvPr/>
        </p:nvSpPr>
        <p:spPr bwMode="auto">
          <a:xfrm>
            <a:off x="0" y="31750"/>
            <a:ext cx="7391400" cy="973138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vi-VN" sz="2400" b="1">
                <a:solidFill>
                  <a:srgbClr val="3131F9"/>
                </a:solidFill>
                <a:latin typeface="Times New Roman" pitchFamily="18" charset="0"/>
              </a:rPr>
              <a:t>Câu</a:t>
            </a:r>
            <a:r>
              <a:rPr lang="en-US" sz="2400" b="1">
                <a:solidFill>
                  <a:srgbClr val="3131F9"/>
                </a:solidFill>
              </a:rPr>
              <a:t> 3</a:t>
            </a:r>
            <a:r>
              <a:rPr lang="vi-VN" sz="2400" b="1">
                <a:solidFill>
                  <a:srgbClr val="3131F9"/>
                </a:solidFill>
                <a:latin typeface="Times New Roman" pitchFamily="18" charset="0"/>
              </a:rPr>
              <a:t>: </a:t>
            </a:r>
            <a:r>
              <a:rPr lang="en-US" sz="2400" b="1">
                <a:solidFill>
                  <a:srgbClr val="3131F9"/>
                </a:solidFill>
                <a:latin typeface="Times New Roman" pitchFamily="18" charset="0"/>
                <a:cs typeface="Times New Roman" pitchFamily="18" charset="0"/>
              </a:rPr>
              <a:t>Con sẽ làm gì nếu người xấu cố tình</a:t>
            </a:r>
          </a:p>
          <a:p>
            <a:r>
              <a:rPr lang="en-US" sz="2400" b="1">
                <a:solidFill>
                  <a:srgbClr val="3131F9"/>
                </a:solidFill>
                <a:latin typeface="Times New Roman" pitchFamily="18" charset="0"/>
                <a:cs typeface="Times New Roman" pitchFamily="18" charset="0"/>
              </a:rPr>
              <a:t> chạm vào cơ thể con con ?</a:t>
            </a:r>
          </a:p>
        </p:txBody>
      </p:sp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36713"/>
            <a:ext cx="28194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8488" y="1636713"/>
            <a:ext cx="2830512" cy="3773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ounded Rectangular Callout 16"/>
          <p:cNvSpPr>
            <a:spLocks noChangeArrowheads="1"/>
          </p:cNvSpPr>
          <p:nvPr/>
        </p:nvSpPr>
        <p:spPr bwMode="auto">
          <a:xfrm>
            <a:off x="433388" y="5715000"/>
            <a:ext cx="2667000" cy="914400"/>
          </a:xfrm>
          <a:prstGeom prst="wedgeRoundRectCallout">
            <a:avLst>
              <a:gd name="adj1" fmla="val -17500"/>
              <a:gd name="adj2" fmla="val -125870"/>
              <a:gd name="adj3" fmla="val 16667"/>
            </a:avLst>
          </a:prstGeom>
          <a:solidFill>
            <a:schemeClr val="bg1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600" b="1">
                <a:solidFill>
                  <a:srgbClr val="3131F9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b="1">
                <a:solidFill>
                  <a:srgbClr val="3131F9"/>
                </a:solidFill>
                <a:latin typeface="Times New Roman" pitchFamily="18" charset="0"/>
                <a:cs typeface="Times New Roman" pitchFamily="18" charset="0"/>
              </a:rPr>
              <a:t>. Hất tay và chạy thật nhanh</a:t>
            </a:r>
          </a:p>
        </p:txBody>
      </p:sp>
      <p:sp>
        <p:nvSpPr>
          <p:cNvPr id="19" name="Rounded Rectangular Callout 18"/>
          <p:cNvSpPr>
            <a:spLocks noChangeArrowheads="1"/>
          </p:cNvSpPr>
          <p:nvPr/>
        </p:nvSpPr>
        <p:spPr bwMode="auto">
          <a:xfrm>
            <a:off x="3657600" y="5715000"/>
            <a:ext cx="2362200" cy="914400"/>
          </a:xfrm>
          <a:prstGeom prst="wedgeRoundRectCallout">
            <a:avLst>
              <a:gd name="adj1" fmla="val -26208"/>
              <a:gd name="adj2" fmla="val -125870"/>
              <a:gd name="adj3" fmla="val 16667"/>
            </a:avLst>
          </a:prstGeom>
          <a:solidFill>
            <a:schemeClr val="bg1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600" b="1">
                <a:solidFill>
                  <a:srgbClr val="3131F9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>
                <a:solidFill>
                  <a:srgbClr val="3131F9"/>
                </a:solidFill>
                <a:latin typeface="Times New Roman" pitchFamily="18" charset="0"/>
                <a:cs typeface="Times New Roman" pitchFamily="18" charset="0"/>
              </a:rPr>
              <a:t>. Khóc thật to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636713"/>
            <a:ext cx="2971800" cy="392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ounded Rectangular Callout 15"/>
          <p:cNvSpPr>
            <a:spLocks noChangeArrowheads="1"/>
          </p:cNvSpPr>
          <p:nvPr/>
        </p:nvSpPr>
        <p:spPr bwMode="auto">
          <a:xfrm>
            <a:off x="6477000" y="5715000"/>
            <a:ext cx="1828800" cy="914400"/>
          </a:xfrm>
          <a:prstGeom prst="wedgeRoundRectCallout">
            <a:avLst>
              <a:gd name="adj1" fmla="val -19269"/>
              <a:gd name="adj2" fmla="val -125870"/>
              <a:gd name="adj3" fmla="val 16667"/>
            </a:avLst>
          </a:prstGeom>
          <a:solidFill>
            <a:schemeClr val="bg1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600" b="1">
                <a:solidFill>
                  <a:srgbClr val="3131F9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400" b="1">
                <a:solidFill>
                  <a:srgbClr val="3131F9"/>
                </a:solidFill>
                <a:latin typeface="Times New Roman" pitchFamily="18" charset="0"/>
                <a:cs typeface="Times New Roman" pitchFamily="18" charset="0"/>
              </a:rPr>
              <a:t>Đứng im</a:t>
            </a:r>
          </a:p>
        </p:txBody>
      </p:sp>
      <p:sp>
        <p:nvSpPr>
          <p:cNvPr id="22545" name="WordArt 17"/>
          <p:cNvSpPr>
            <a:spLocks noChangeArrowheads="1" noChangeShapeType="1" noTextEdit="1"/>
          </p:cNvSpPr>
          <p:nvPr/>
        </p:nvSpPr>
        <p:spPr bwMode="auto">
          <a:xfrm>
            <a:off x="8305800" y="304800"/>
            <a:ext cx="2540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2546" name="WordArt 18"/>
          <p:cNvSpPr>
            <a:spLocks noChangeArrowheads="1" noChangeShapeType="1" noTextEdit="1"/>
          </p:cNvSpPr>
          <p:nvPr/>
        </p:nvSpPr>
        <p:spPr bwMode="auto">
          <a:xfrm>
            <a:off x="8305800" y="304800"/>
            <a:ext cx="3048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2547" name="WordArt 19"/>
          <p:cNvSpPr>
            <a:spLocks noChangeArrowheads="1" noChangeShapeType="1" noTextEdit="1"/>
          </p:cNvSpPr>
          <p:nvPr/>
        </p:nvSpPr>
        <p:spPr bwMode="auto">
          <a:xfrm>
            <a:off x="8305800" y="304800"/>
            <a:ext cx="4572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2548" name="WordArt 20"/>
          <p:cNvSpPr>
            <a:spLocks noChangeArrowheads="1" noChangeShapeType="1" noTextEdit="1"/>
          </p:cNvSpPr>
          <p:nvPr/>
        </p:nvSpPr>
        <p:spPr bwMode="auto">
          <a:xfrm>
            <a:off x="8229600" y="304800"/>
            <a:ext cx="4572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2549" name="WordArt 21"/>
          <p:cNvSpPr>
            <a:spLocks noChangeArrowheads="1" noChangeShapeType="1" noTextEdit="1"/>
          </p:cNvSpPr>
          <p:nvPr/>
        </p:nvSpPr>
        <p:spPr bwMode="auto">
          <a:xfrm>
            <a:off x="8229600" y="304800"/>
            <a:ext cx="4064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2550" name="AutoShape 22"/>
          <p:cNvSpPr>
            <a:spLocks noChangeArrowheads="1"/>
          </p:cNvSpPr>
          <p:nvPr/>
        </p:nvSpPr>
        <p:spPr bwMode="auto">
          <a:xfrm rot="502688">
            <a:off x="7696200" y="-152400"/>
            <a:ext cx="1595438" cy="1676400"/>
          </a:xfrm>
          <a:prstGeom prst="irregularSeal1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2551" name="WordArt 23"/>
          <p:cNvSpPr>
            <a:spLocks noChangeArrowheads="1" noChangeShapeType="1" noTextEdit="1"/>
          </p:cNvSpPr>
          <p:nvPr/>
        </p:nvSpPr>
        <p:spPr bwMode="auto">
          <a:xfrm>
            <a:off x="8001000" y="457200"/>
            <a:ext cx="933450" cy="342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</a:rPr>
              <a:t>HÕt giê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1000"/>
                                        <p:tgtEl>
                                          <p:spTgt spid="225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2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1000"/>
                                        <p:tgtEl>
                                          <p:spTgt spid="225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5" presetClass="exit" presetSubtype="1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6" dur="500"/>
                                        <p:tgtEl>
                                          <p:spTgt spid="225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1000"/>
                                        <p:tgtEl>
                                          <p:spTgt spid="225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3" dur="500"/>
                                        <p:tgtEl>
                                          <p:spTgt spid="225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1000"/>
                                        <p:tgtEl>
                                          <p:spTgt spid="225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0" dur="500"/>
                                        <p:tgtEl>
                                          <p:spTgt spid="225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6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1000"/>
                                        <p:tgtEl>
                                          <p:spTgt spid="225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7" dur="500"/>
                                        <p:tgtEl>
                                          <p:spTgt spid="225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7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225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225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7" grpId="0" animBg="1"/>
      <p:bldP spid="19" grpId="0" animBg="1"/>
      <p:bldP spid="16" grpId="0" animBg="1"/>
      <p:bldP spid="22545" grpId="0" animBg="1"/>
      <p:bldP spid="22546" grpId="0" animBg="1"/>
      <p:bldP spid="22546" grpId="1" animBg="1"/>
      <p:bldP spid="22547" grpId="0" animBg="1"/>
      <p:bldP spid="22547" grpId="1" animBg="1"/>
      <p:bldP spid="22548" grpId="0" animBg="1"/>
      <p:bldP spid="22548" grpId="1" animBg="1"/>
      <p:bldP spid="22549" grpId="0" animBg="1"/>
      <p:bldP spid="22549" grpId="1" animBg="1"/>
      <p:bldP spid="22550" grpId="0" animBg="1"/>
      <p:bldP spid="2255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2"/>
          <p:cNvSpPr>
            <a:spLocks noChangeArrowheads="1"/>
          </p:cNvSpPr>
          <p:nvPr/>
        </p:nvSpPr>
        <p:spPr bwMode="auto">
          <a:xfrm>
            <a:off x="1981200" y="152400"/>
            <a:ext cx="4038600" cy="973138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3131F9"/>
                </a:solidFill>
                <a:latin typeface="Times New Roman" pitchFamily="18" charset="0"/>
              </a:rPr>
              <a:t>Đáp án đúng</a:t>
            </a:r>
            <a:endParaRPr lang="en-US" sz="2400" b="1">
              <a:solidFill>
                <a:srgbClr val="3131F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0"/>
            <a:ext cx="28194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388" y="1524000"/>
            <a:ext cx="2830512" cy="390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ounded Rectangular Callout 16"/>
          <p:cNvSpPr>
            <a:spLocks noChangeArrowheads="1"/>
          </p:cNvSpPr>
          <p:nvPr/>
        </p:nvSpPr>
        <p:spPr bwMode="auto">
          <a:xfrm>
            <a:off x="433388" y="5715000"/>
            <a:ext cx="2667000" cy="914400"/>
          </a:xfrm>
          <a:prstGeom prst="wedgeRoundRectCallout">
            <a:avLst>
              <a:gd name="adj1" fmla="val -17500"/>
              <a:gd name="adj2" fmla="val -125870"/>
              <a:gd name="adj3" fmla="val 16667"/>
            </a:avLst>
          </a:prstGeom>
          <a:solidFill>
            <a:schemeClr val="bg1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600" b="1">
                <a:solidFill>
                  <a:srgbClr val="3131F9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b="1">
                <a:solidFill>
                  <a:srgbClr val="3131F9"/>
                </a:solidFill>
                <a:latin typeface="Times New Roman" pitchFamily="18" charset="0"/>
                <a:cs typeface="Times New Roman" pitchFamily="18" charset="0"/>
              </a:rPr>
              <a:t>. Hất tay và chạy thật nhanh</a:t>
            </a:r>
          </a:p>
        </p:txBody>
      </p:sp>
      <p:sp>
        <p:nvSpPr>
          <p:cNvPr id="19" name="Rounded Rectangular Callout 18"/>
          <p:cNvSpPr>
            <a:spLocks noChangeArrowheads="1"/>
          </p:cNvSpPr>
          <p:nvPr/>
        </p:nvSpPr>
        <p:spPr bwMode="auto">
          <a:xfrm>
            <a:off x="3657600" y="5715000"/>
            <a:ext cx="2362200" cy="914400"/>
          </a:xfrm>
          <a:prstGeom prst="wedgeRoundRectCallout">
            <a:avLst>
              <a:gd name="adj1" fmla="val -26208"/>
              <a:gd name="adj2" fmla="val -125870"/>
              <a:gd name="adj3" fmla="val 16667"/>
            </a:avLst>
          </a:prstGeom>
          <a:solidFill>
            <a:schemeClr val="bg1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600" b="1">
                <a:solidFill>
                  <a:srgbClr val="3131F9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>
                <a:solidFill>
                  <a:srgbClr val="3131F9"/>
                </a:solidFill>
                <a:latin typeface="Times New Roman" pitchFamily="18" charset="0"/>
                <a:cs typeface="Times New Roman" pitchFamily="18" charset="0"/>
              </a:rPr>
              <a:t>. Khóc thật to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524000"/>
            <a:ext cx="2968625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23682E-6 L 0.2875 -0.0106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7500" y="-532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 chon dung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56244E-6 L 0.29844 2.56244E-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13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5" name="Rectangle 3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6477000" cy="990600"/>
          </a:xfrm>
          <a:solidFill>
            <a:srgbClr val="FFFFCC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 algn="l"/>
            <a:r>
              <a:rPr lang="vi-VN" sz="2400" b="1" smtClean="0">
                <a:solidFill>
                  <a:srgbClr val="3131F9"/>
                </a:solidFill>
                <a:latin typeface="Times New Roman" pitchFamily="18" charset="0"/>
              </a:rPr>
              <a:t>Câu</a:t>
            </a:r>
            <a:r>
              <a:rPr lang="en-US" sz="2400" b="1" smtClean="0">
                <a:solidFill>
                  <a:srgbClr val="3131F9"/>
                </a:solidFill>
              </a:rPr>
              <a:t> 4</a:t>
            </a:r>
            <a:r>
              <a:rPr lang="vi-VN" sz="2400" b="1" smtClean="0">
                <a:solidFill>
                  <a:srgbClr val="3131F9"/>
                </a:solidFill>
                <a:latin typeface="Times New Roman" pitchFamily="18" charset="0"/>
              </a:rPr>
              <a:t>: </a:t>
            </a:r>
            <a:r>
              <a:rPr lang="en-US" sz="2400" b="1" smtClean="0">
                <a:solidFill>
                  <a:srgbClr val="3131F9"/>
                </a:solidFill>
                <a:latin typeface="Times New Roman" pitchFamily="18" charset="0"/>
                <a:cs typeface="Times New Roman" pitchFamily="18" charset="0"/>
              </a:rPr>
              <a:t>Khi thấy mình có nguy cơ bị </a:t>
            </a:r>
            <a:br>
              <a:rPr lang="en-US" sz="2400" b="1" smtClean="0">
                <a:solidFill>
                  <a:srgbClr val="3131F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b="1" smtClean="0">
                <a:solidFill>
                  <a:srgbClr val="3131F9"/>
                </a:solidFill>
                <a:latin typeface="Times New Roman" pitchFamily="18" charset="0"/>
                <a:cs typeface="Times New Roman" pitchFamily="18" charset="0"/>
              </a:rPr>
              <a:t>người xấu xâm hại cơ thể con sẽ làm gì?</a:t>
            </a:r>
          </a:p>
        </p:txBody>
      </p:sp>
      <p:pic>
        <p:nvPicPr>
          <p:cNvPr id="11" name="Picture 10" descr="Résultat de recherche d'images pour &quot;bé đang lay tay che  miệng&quot;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17625"/>
            <a:ext cx="37338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ounded Rectangular Callout 11"/>
          <p:cNvSpPr>
            <a:spLocks noChangeArrowheads="1"/>
          </p:cNvSpPr>
          <p:nvPr/>
        </p:nvSpPr>
        <p:spPr bwMode="auto">
          <a:xfrm>
            <a:off x="304800" y="4494213"/>
            <a:ext cx="2667000" cy="914400"/>
          </a:xfrm>
          <a:prstGeom prst="wedgeRoundRectCallout">
            <a:avLst>
              <a:gd name="adj1" fmla="val -17023"/>
              <a:gd name="adj2" fmla="val -120315"/>
              <a:gd name="adj3" fmla="val 16667"/>
            </a:avLst>
          </a:prstGeom>
          <a:solidFill>
            <a:schemeClr val="bg1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600" b="1">
                <a:solidFill>
                  <a:srgbClr val="3131F9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b="1">
                <a:solidFill>
                  <a:srgbClr val="3131F9"/>
                </a:solidFill>
                <a:latin typeface="Times New Roman" pitchFamily="18" charset="0"/>
                <a:cs typeface="Times New Roman" pitchFamily="18" charset="0"/>
              </a:rPr>
              <a:t>. Im lặng và không nói gì.</a:t>
            </a:r>
          </a:p>
        </p:txBody>
      </p:sp>
      <p:pic>
        <p:nvPicPr>
          <p:cNvPr id="13" name="Picture 12" descr="Image associé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265613"/>
            <a:ext cx="2971800" cy="228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ounded Rectangular Callout 13"/>
          <p:cNvSpPr>
            <a:spLocks noChangeArrowheads="1"/>
          </p:cNvSpPr>
          <p:nvPr/>
        </p:nvSpPr>
        <p:spPr bwMode="auto">
          <a:xfrm>
            <a:off x="6477000" y="4951413"/>
            <a:ext cx="2667000" cy="914400"/>
          </a:xfrm>
          <a:prstGeom prst="wedgeRoundRectCallout">
            <a:avLst>
              <a:gd name="adj1" fmla="val -79880"/>
              <a:gd name="adj2" fmla="val -36977"/>
              <a:gd name="adj3" fmla="val 16667"/>
            </a:avLst>
          </a:prstGeom>
          <a:solidFill>
            <a:schemeClr val="bg1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600" b="1">
                <a:solidFill>
                  <a:srgbClr val="3131F9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>
                <a:solidFill>
                  <a:srgbClr val="3131F9"/>
                </a:solidFill>
                <a:latin typeface="Times New Roman" pitchFamily="18" charset="0"/>
                <a:cs typeface="Times New Roman" pitchFamily="18" charset="0"/>
              </a:rPr>
              <a:t>. Chỉ khóc .</a:t>
            </a:r>
          </a:p>
        </p:txBody>
      </p:sp>
      <p:pic>
        <p:nvPicPr>
          <p:cNvPr id="15" name="Picture 14" descr="Image associé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4563" y="1317625"/>
            <a:ext cx="280035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ounded Rectangular Callout 15"/>
          <p:cNvSpPr>
            <a:spLocks noChangeArrowheads="1"/>
          </p:cNvSpPr>
          <p:nvPr/>
        </p:nvSpPr>
        <p:spPr bwMode="auto">
          <a:xfrm>
            <a:off x="4114800" y="2132013"/>
            <a:ext cx="1905000" cy="914400"/>
          </a:xfrm>
          <a:prstGeom prst="wedgeRoundRectCallout">
            <a:avLst>
              <a:gd name="adj1" fmla="val 75500"/>
              <a:gd name="adj2" fmla="val 523"/>
              <a:gd name="adj3" fmla="val 16667"/>
            </a:avLst>
          </a:prstGeom>
          <a:solidFill>
            <a:schemeClr val="bg1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600" b="1">
                <a:solidFill>
                  <a:srgbClr val="3131F9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b="1">
                <a:solidFill>
                  <a:srgbClr val="3131F9"/>
                </a:solidFill>
                <a:latin typeface="Times New Roman" pitchFamily="18" charset="0"/>
                <a:cs typeface="Times New Roman" pitchFamily="18" charset="0"/>
              </a:rPr>
              <a:t>. Nói ngay với bố mẹ.</a:t>
            </a:r>
          </a:p>
        </p:txBody>
      </p:sp>
      <p:sp>
        <p:nvSpPr>
          <p:cNvPr id="24594" name="WordArt 18"/>
          <p:cNvSpPr>
            <a:spLocks noChangeArrowheads="1" noChangeShapeType="1" noTextEdit="1"/>
          </p:cNvSpPr>
          <p:nvPr/>
        </p:nvSpPr>
        <p:spPr bwMode="auto">
          <a:xfrm>
            <a:off x="7848600" y="381000"/>
            <a:ext cx="2540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4595" name="WordArt 19"/>
          <p:cNvSpPr>
            <a:spLocks noChangeArrowheads="1" noChangeShapeType="1" noTextEdit="1"/>
          </p:cNvSpPr>
          <p:nvPr/>
        </p:nvSpPr>
        <p:spPr bwMode="auto">
          <a:xfrm>
            <a:off x="7924800" y="381000"/>
            <a:ext cx="3048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4596" name="WordArt 20"/>
          <p:cNvSpPr>
            <a:spLocks noChangeArrowheads="1" noChangeShapeType="1" noTextEdit="1"/>
          </p:cNvSpPr>
          <p:nvPr/>
        </p:nvSpPr>
        <p:spPr bwMode="auto">
          <a:xfrm>
            <a:off x="7772400" y="381000"/>
            <a:ext cx="4572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4597" name="WordArt 21"/>
          <p:cNvSpPr>
            <a:spLocks noChangeArrowheads="1" noChangeShapeType="1" noTextEdit="1"/>
          </p:cNvSpPr>
          <p:nvPr/>
        </p:nvSpPr>
        <p:spPr bwMode="auto">
          <a:xfrm>
            <a:off x="7848600" y="381000"/>
            <a:ext cx="4572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4598" name="WordArt 22"/>
          <p:cNvSpPr>
            <a:spLocks noChangeArrowheads="1" noChangeShapeType="1" noTextEdit="1"/>
          </p:cNvSpPr>
          <p:nvPr/>
        </p:nvSpPr>
        <p:spPr bwMode="auto">
          <a:xfrm>
            <a:off x="7848600" y="381000"/>
            <a:ext cx="4064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4599" name="AutoShape 23"/>
          <p:cNvSpPr>
            <a:spLocks noChangeArrowheads="1"/>
          </p:cNvSpPr>
          <p:nvPr/>
        </p:nvSpPr>
        <p:spPr bwMode="auto">
          <a:xfrm rot="502688">
            <a:off x="7239000" y="-76200"/>
            <a:ext cx="1595438" cy="1676400"/>
          </a:xfrm>
          <a:prstGeom prst="irregularSeal1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4600" name="WordArt 24"/>
          <p:cNvSpPr>
            <a:spLocks noChangeArrowheads="1" noChangeShapeType="1" noTextEdit="1"/>
          </p:cNvSpPr>
          <p:nvPr/>
        </p:nvSpPr>
        <p:spPr bwMode="auto">
          <a:xfrm>
            <a:off x="7543800" y="533400"/>
            <a:ext cx="933450" cy="342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</a:rPr>
              <a:t>HÕt giê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1000"/>
                                        <p:tgtEl>
                                          <p:spTgt spid="245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1000"/>
                                        <p:tgtEl>
                                          <p:spTgt spid="245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5" presetClass="exit" presetSubtype="1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5" dur="500"/>
                                        <p:tgtEl>
                                          <p:spTgt spid="245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1000"/>
                                        <p:tgtEl>
                                          <p:spTgt spid="245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2" dur="500"/>
                                        <p:tgtEl>
                                          <p:spTgt spid="245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1000"/>
                                        <p:tgtEl>
                                          <p:spTgt spid="245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9" dur="500"/>
                                        <p:tgtEl>
                                          <p:spTgt spid="245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6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1000"/>
                                        <p:tgtEl>
                                          <p:spTgt spid="245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6" dur="500"/>
                                        <p:tgtEl>
                                          <p:spTgt spid="245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6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245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246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5" grpId="0" animBg="1"/>
      <p:bldP spid="12" grpId="0" animBg="1"/>
      <p:bldP spid="14" grpId="0" animBg="1"/>
      <p:bldP spid="16" grpId="0" animBg="1"/>
      <p:bldP spid="24594" grpId="0" animBg="1"/>
      <p:bldP spid="24595" grpId="0" animBg="1"/>
      <p:bldP spid="24595" grpId="1" animBg="1"/>
      <p:bldP spid="24596" grpId="0" animBg="1"/>
      <p:bldP spid="24596" grpId="1" animBg="1"/>
      <p:bldP spid="24597" grpId="0" animBg="1"/>
      <p:bldP spid="24597" grpId="1" animBg="1"/>
      <p:bldP spid="24598" grpId="0" animBg="1"/>
      <p:bldP spid="24598" grpId="1" animBg="1"/>
      <p:bldP spid="24599" grpId="0" animBg="1"/>
      <p:bldP spid="2460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ésultat de recherche d'images pour &quot;bé đang lay tay che  miệng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0013"/>
            <a:ext cx="35814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ular Callout 4"/>
          <p:cNvSpPr>
            <a:spLocks noChangeArrowheads="1"/>
          </p:cNvSpPr>
          <p:nvPr/>
        </p:nvSpPr>
        <p:spPr bwMode="auto">
          <a:xfrm>
            <a:off x="228600" y="4418013"/>
            <a:ext cx="2667000" cy="914400"/>
          </a:xfrm>
          <a:prstGeom prst="wedgeRoundRectCallout">
            <a:avLst>
              <a:gd name="adj1" fmla="val -17023"/>
              <a:gd name="adj2" fmla="val -120315"/>
              <a:gd name="adj3" fmla="val 16667"/>
            </a:avLst>
          </a:prstGeom>
          <a:solidFill>
            <a:schemeClr val="bg1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400" b="1">
                <a:solidFill>
                  <a:srgbClr val="3131F9"/>
                </a:solidFill>
                <a:latin typeface="Times New Roman" pitchFamily="18" charset="0"/>
                <a:cs typeface="Times New Roman" pitchFamily="18" charset="0"/>
              </a:rPr>
              <a:t>1. Im lặng và không nói gì.</a:t>
            </a:r>
          </a:p>
        </p:txBody>
      </p:sp>
      <p:pic>
        <p:nvPicPr>
          <p:cNvPr id="6" name="Picture 5" descr="Image associé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418013"/>
            <a:ext cx="2971800" cy="228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ular Callout 6"/>
          <p:cNvSpPr>
            <a:spLocks noChangeArrowheads="1"/>
          </p:cNvSpPr>
          <p:nvPr/>
        </p:nvSpPr>
        <p:spPr bwMode="auto">
          <a:xfrm>
            <a:off x="6477000" y="5256213"/>
            <a:ext cx="2667000" cy="914400"/>
          </a:xfrm>
          <a:prstGeom prst="wedgeRoundRectCallout">
            <a:avLst>
              <a:gd name="adj1" fmla="val -79880"/>
              <a:gd name="adj2" fmla="val -36977"/>
              <a:gd name="adj3" fmla="val 16667"/>
            </a:avLst>
          </a:prstGeom>
          <a:solidFill>
            <a:schemeClr val="bg1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400" b="1">
                <a:solidFill>
                  <a:srgbClr val="3131F9"/>
                </a:solidFill>
                <a:latin typeface="Times New Roman" pitchFamily="18" charset="0"/>
                <a:cs typeface="Times New Roman" pitchFamily="18" charset="0"/>
              </a:rPr>
              <a:t>2. Chỉ khóc .</a:t>
            </a:r>
          </a:p>
        </p:txBody>
      </p:sp>
      <p:pic>
        <p:nvPicPr>
          <p:cNvPr id="8" name="Picture 7" descr="Image associé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370013"/>
            <a:ext cx="280035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ounded Rectangular Callout 8"/>
          <p:cNvSpPr>
            <a:spLocks noChangeArrowheads="1"/>
          </p:cNvSpPr>
          <p:nvPr/>
        </p:nvSpPr>
        <p:spPr bwMode="auto">
          <a:xfrm>
            <a:off x="4114800" y="2436813"/>
            <a:ext cx="1905000" cy="914400"/>
          </a:xfrm>
          <a:prstGeom prst="wedgeRoundRectCallout">
            <a:avLst>
              <a:gd name="adj1" fmla="val 75500"/>
              <a:gd name="adj2" fmla="val 523"/>
              <a:gd name="adj3" fmla="val 16667"/>
            </a:avLst>
          </a:prstGeom>
          <a:solidFill>
            <a:schemeClr val="bg1"/>
          </a:solidFill>
          <a:ln w="25400" algn="ctr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400" b="1">
                <a:solidFill>
                  <a:srgbClr val="3131F9"/>
                </a:solidFill>
                <a:latin typeface="Times New Roman" pitchFamily="18" charset="0"/>
                <a:cs typeface="Times New Roman" pitchFamily="18" charset="0"/>
              </a:rPr>
              <a:t>3. Nói ngay với bố mẹ.</a:t>
            </a:r>
          </a:p>
        </p:txBody>
      </p:sp>
      <p:sp>
        <p:nvSpPr>
          <p:cNvPr id="25608" name="Rectangle 32"/>
          <p:cNvSpPr txBox="1">
            <a:spLocks noChangeArrowheads="1"/>
          </p:cNvSpPr>
          <p:nvPr/>
        </p:nvSpPr>
        <p:spPr bwMode="auto">
          <a:xfrm>
            <a:off x="3124200" y="227013"/>
            <a:ext cx="2514600" cy="839787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 b="1">
                <a:solidFill>
                  <a:srgbClr val="3131F9"/>
                </a:solidFill>
                <a:latin typeface="Times New Roman" pitchFamily="18" charset="0"/>
              </a:rPr>
              <a:t>Đáp án đúng</a:t>
            </a:r>
            <a:r>
              <a:rPr lang="en-US" sz="2400" b="1">
                <a:solidFill>
                  <a:srgbClr val="3131F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2951E-6 L -0.30313 0.0002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560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 chon dung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583 -0.02197 L -0.38333 -0.02174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7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66"/>
            </a:gs>
            <a:gs pos="50000">
              <a:schemeClr val="bg1"/>
            </a:gs>
            <a:gs pos="100000">
              <a:srgbClr val="FFFF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WordArt 3"/>
          <p:cNvSpPr>
            <a:spLocks noChangeArrowheads="1" noChangeShapeType="1" noTextEdit="1"/>
          </p:cNvSpPr>
          <p:nvPr/>
        </p:nvSpPr>
        <p:spPr bwMode="auto">
          <a:xfrm>
            <a:off x="609600" y="685800"/>
            <a:ext cx="8001000" cy="48768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642148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70C0"/>
                </a:solidFill>
                <a:latin typeface="Times New Roman"/>
                <a:cs typeface="Times New Roman"/>
              </a:rPr>
              <a:t>XIN TRÂN TRỌNG CÁM ƠN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371600" y="3048000"/>
            <a:ext cx="6629400" cy="1981200"/>
            <a:chOff x="912" y="2448"/>
            <a:chExt cx="4176" cy="1248"/>
          </a:xfrm>
        </p:grpSpPr>
        <p:sp>
          <p:nvSpPr>
            <p:cNvPr id="28677" name="WordArt 4"/>
            <p:cNvSpPr>
              <a:spLocks noChangeArrowheads="1" noChangeShapeType="1" noTextEdit="1"/>
            </p:cNvSpPr>
            <p:nvPr/>
          </p:nvSpPr>
          <p:spPr bwMode="auto">
            <a:xfrm>
              <a:off x="1008" y="2448"/>
              <a:ext cx="3984" cy="576"/>
            </a:xfrm>
            <a:prstGeom prst="rect">
              <a:avLst/>
            </a:prstGeom>
          </p:spPr>
          <p:txBody>
            <a:bodyPr wrap="none" fromWordArt="1">
              <a:prstTxWarp prst="textDoubleWave1">
                <a:avLst>
                  <a:gd name="adj1" fmla="val 6500"/>
                  <a:gd name="adj2" fmla="val 0"/>
                </a:avLst>
              </a:prstTxWarp>
            </a:bodyPr>
            <a:lstStyle/>
            <a:p>
              <a:pPr algn="ctr">
                <a:defRPr/>
              </a:pPr>
              <a:r>
                <a:rPr lang="it-IT" sz="3600" b="1" kern="10" spc="-360" dirty="0">
                  <a:ln w="12700">
                    <a:noFill/>
                    <a:round/>
                    <a:headEnd/>
                    <a:tailEnd/>
                  </a:ln>
                  <a:solidFill>
                    <a:srgbClr val="FF0066"/>
                  </a:solidFill>
                  <a:effectLst>
                    <a:innerShdw blurRad="63500" dist="50800" dir="10800000">
                      <a:prstClr val="black">
                        <a:alpha val="50000"/>
                      </a:prstClr>
                    </a:innerShdw>
                  </a:effectLst>
                  <a:latin typeface="Times New Roman"/>
                  <a:cs typeface="Times New Roman"/>
                </a:rPr>
                <a:t>CHÚC CÁC</a:t>
              </a:r>
              <a:r>
                <a:rPr lang="vi-VN" sz="3600" b="1" kern="10" spc="-360" dirty="0">
                  <a:ln w="12700">
                    <a:noFill/>
                    <a:round/>
                    <a:headEnd/>
                    <a:tailEnd/>
                  </a:ln>
                  <a:solidFill>
                    <a:srgbClr val="FF0066"/>
                  </a:solidFill>
                  <a:effectLst>
                    <a:innerShdw blurRad="63500" dist="50800" dir="10800000">
                      <a:prstClr val="black">
                        <a:alpha val="50000"/>
                      </a:prstClr>
                    </a:innerShdw>
                  </a:effectLst>
                  <a:latin typeface="Times New Roman"/>
                  <a:cs typeface="Times New Roman"/>
                </a:rPr>
                <a:t> BÉ   </a:t>
              </a:r>
            </a:p>
          </p:txBody>
        </p:sp>
        <p:sp>
          <p:nvSpPr>
            <p:cNvPr id="28678" name="WordArt 5"/>
            <p:cNvSpPr>
              <a:spLocks noChangeArrowheads="1" noChangeShapeType="1" noTextEdit="1"/>
            </p:cNvSpPr>
            <p:nvPr/>
          </p:nvSpPr>
          <p:spPr bwMode="auto">
            <a:xfrm>
              <a:off x="912" y="3072"/>
              <a:ext cx="4176" cy="624"/>
            </a:xfrm>
            <a:prstGeom prst="rect">
              <a:avLst/>
            </a:prstGeom>
          </p:spPr>
          <p:txBody>
            <a:bodyPr wrap="none" fromWordArt="1">
              <a:prstTxWarp prst="textDoubleWave1">
                <a:avLst>
                  <a:gd name="adj1" fmla="val 6500"/>
                  <a:gd name="adj2" fmla="val 0"/>
                </a:avLst>
              </a:prstTxWarp>
            </a:bodyPr>
            <a:lstStyle/>
            <a:p>
              <a:pPr algn="ctr">
                <a:defRPr/>
              </a:pPr>
              <a:r>
                <a:rPr lang="vi-VN" sz="3600" b="1" kern="10" spc="-360" dirty="0">
                  <a:ln w="12700">
                    <a:noFill/>
                    <a:round/>
                    <a:headEnd/>
                    <a:tailEnd/>
                  </a:ln>
                  <a:solidFill>
                    <a:srgbClr val="0000FF"/>
                  </a:solidFill>
                  <a:effectLst>
                    <a:innerShdw blurRad="63500" dist="50800" dir="10800000">
                      <a:prstClr val="black">
                        <a:alpha val="50000"/>
                      </a:prstClr>
                    </a:innerShdw>
                  </a:effectLst>
                  <a:latin typeface="Times New Roman"/>
                  <a:cs typeface="Times New Roman"/>
                </a:rPr>
                <a:t>CHĂM </a:t>
              </a:r>
              <a:r>
                <a:rPr lang="en-US" sz="3600" b="1" kern="10" spc="-360" dirty="0">
                  <a:ln w="12700">
                    <a:noFill/>
                    <a:round/>
                    <a:headEnd/>
                    <a:tailEnd/>
                  </a:ln>
                  <a:solidFill>
                    <a:srgbClr val="0000FF"/>
                  </a:solidFill>
                  <a:effectLst>
                    <a:innerShdw blurRad="63500" dist="50800" dir="10800000">
                      <a:prstClr val="black">
                        <a:alpha val="50000"/>
                      </a:prstClr>
                    </a:innerShdw>
                  </a:effectLst>
                  <a:latin typeface="Times New Roman"/>
                  <a:cs typeface="Times New Roman"/>
                </a:rPr>
                <a:t> </a:t>
              </a:r>
              <a:r>
                <a:rPr lang="vi-VN" sz="3600" b="1" kern="10" spc="-360" dirty="0">
                  <a:ln w="12700">
                    <a:noFill/>
                    <a:round/>
                    <a:headEnd/>
                    <a:tailEnd/>
                  </a:ln>
                  <a:solidFill>
                    <a:srgbClr val="0000FF"/>
                  </a:solidFill>
                  <a:effectLst>
                    <a:innerShdw blurRad="63500" dist="50800" dir="10800000">
                      <a:prstClr val="black">
                        <a:alpha val="50000"/>
                      </a:prstClr>
                    </a:innerShdw>
                  </a:effectLst>
                  <a:latin typeface="Times New Roman"/>
                  <a:cs typeface="Times New Roman"/>
                </a:rPr>
                <a:t>NGOAN,  HỌC </a:t>
              </a:r>
              <a:r>
                <a:rPr lang="en-US" sz="3600" b="1" kern="10" spc="-360" dirty="0">
                  <a:ln w="12700">
                    <a:noFill/>
                    <a:round/>
                    <a:headEnd/>
                    <a:tailEnd/>
                  </a:ln>
                  <a:solidFill>
                    <a:srgbClr val="0000FF"/>
                  </a:solidFill>
                  <a:effectLst>
                    <a:innerShdw blurRad="63500" dist="50800" dir="10800000">
                      <a:prstClr val="black">
                        <a:alpha val="50000"/>
                      </a:prstClr>
                    </a:innerShdw>
                  </a:effectLst>
                  <a:latin typeface="Times New Roman"/>
                  <a:cs typeface="Times New Roman"/>
                </a:rPr>
                <a:t> </a:t>
              </a:r>
              <a:r>
                <a:rPr lang="vi-VN" sz="3600" b="1" kern="10" spc="-360" dirty="0">
                  <a:ln w="12700">
                    <a:noFill/>
                    <a:round/>
                    <a:headEnd/>
                    <a:tailEnd/>
                  </a:ln>
                  <a:solidFill>
                    <a:srgbClr val="0000FF"/>
                  </a:solidFill>
                  <a:effectLst>
                    <a:innerShdw blurRad="63500" dist="50800" dir="10800000">
                      <a:prstClr val="black">
                        <a:alpha val="50000"/>
                      </a:prstClr>
                    </a:innerShdw>
                  </a:effectLst>
                  <a:latin typeface="Times New Roman"/>
                  <a:cs typeface="Times New Roman"/>
                </a:rPr>
                <a:t>GIỎI</a:t>
              </a:r>
            </a:p>
          </p:txBody>
        </p:sp>
      </p:grpSp>
      <p:pic>
        <p:nvPicPr>
          <p:cNvPr id="26630" name="12 Khuon mat cuoi.wma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25780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66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53405" fill="hold"/>
                                        <p:tgtEl>
                                          <p:spTgt spid="266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630"/>
                  </p:tgtEl>
                </p:cond>
              </p:nextCondLst>
            </p:seq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630"/>
                </p:tgtEl>
              </p:cMediaNode>
            </p:audio>
          </p:childTnLst>
        </p:cTn>
      </p:par>
    </p:tnLst>
    <p:bldLst>
      <p:bldP spid="2150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CCC"/>
            </a:gs>
            <a:gs pos="50000">
              <a:schemeClr val="bg1"/>
            </a:gs>
            <a:gs pos="100000">
              <a:srgbClr val="FFCC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65" descr="C:\Users\Administrator\Desktop\khám pha thuy\New folder\nen 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7"/>
          <p:cNvSpPr>
            <a:spLocks noChangeArrowheads="1"/>
          </p:cNvSpPr>
          <p:nvPr/>
        </p:nvSpPr>
        <p:spPr bwMode="auto">
          <a:xfrm>
            <a:off x="685800" y="2667000"/>
            <a:ext cx="7620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600" b="1">
                <a:solidFill>
                  <a:srgbClr val="3131F9"/>
                </a:solidFill>
                <a:latin typeface="Times New Roman" pitchFamily="18" charset="0"/>
                <a:cs typeface="Times New Roman" pitchFamily="18" charset="0"/>
              </a:rPr>
              <a:t>NHẬN BIẾT </a:t>
            </a:r>
            <a:br>
              <a:rPr lang="en-US" sz="3600" b="1">
                <a:solidFill>
                  <a:srgbClr val="3131F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b="1">
                <a:solidFill>
                  <a:srgbClr val="3131F9"/>
                </a:solidFill>
                <a:latin typeface="Times New Roman" pitchFamily="18" charset="0"/>
                <a:cs typeface="Times New Roman" pitchFamily="18" charset="0"/>
              </a:rPr>
              <a:t>VÙNG RIÊNG TƯ TRÊN CƠ THỂ</a:t>
            </a:r>
            <a:endParaRPr lang="en-US" sz="3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chemeClr val="bg1"/>
            </a:gs>
            <a:gs pos="100000">
              <a:srgbClr val="FFFF66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pPr eaLnBrk="1" hangingPunct="1"/>
            <a:r>
              <a:rPr lang="en-US" sz="3200" b="1" smtClean="0">
                <a:solidFill>
                  <a:srgbClr val="3131F9"/>
                </a:solidFill>
                <a:latin typeface="Times New Roman" pitchFamily="18" charset="0"/>
                <a:cs typeface="Times New Roman" pitchFamily="18" charset="0"/>
              </a:rPr>
              <a:t>VÙNG ĐỒ BƠI</a:t>
            </a:r>
          </a:p>
        </p:txBody>
      </p:sp>
      <p:pic>
        <p:nvPicPr>
          <p:cNvPr id="1026" name="Picture 2" descr="E:\năm học 17-18\kien tap chuyen de ky nang song cap huyen\giao an ppt\do bo i.gif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7800" y="914400"/>
            <a:ext cx="8813800" cy="5791200"/>
          </a:xfrm>
        </p:spPr>
      </p:pic>
      <p:pic>
        <p:nvPicPr>
          <p:cNvPr id="1031" name="Picture 7" descr="E:\năm học 17-18\kien tap chuyen de ky nang song cap huyen\giao an ppt\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8613" y="4621213"/>
            <a:ext cx="636587" cy="63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7" descr="E:\năm học 17-18\kien tap chuyen de ky nang song cap huyen\giao an ppt\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572000"/>
            <a:ext cx="560388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7" descr="E:\năm học 17-18\kien tap chuyen de ky nang song cap huyen\giao an ppt\4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3935413"/>
            <a:ext cx="484188" cy="4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chemeClr val="bg1"/>
            </a:gs>
            <a:gs pos="100000">
              <a:srgbClr val="FFFF99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E:\năm học 17-18\kien tap chuyen de ky nang song cap huyen\giao an ppt\4 vu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838200"/>
            <a:ext cx="82296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Box 4"/>
          <p:cNvSpPr txBox="1">
            <a:spLocks noChangeArrowheads="1"/>
          </p:cNvSpPr>
          <p:nvPr/>
        </p:nvSpPr>
        <p:spPr bwMode="auto">
          <a:xfrm>
            <a:off x="381000" y="228600"/>
            <a:ext cx="8153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200" b="1">
                <a:solidFill>
                  <a:srgbClr val="FF0000"/>
                </a:solidFill>
                <a:cs typeface="Arial" charset="0"/>
              </a:rPr>
              <a:t>4 VÙNG RIÊNG TƯ TRÊN CƠ THỂ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66"/>
            </a:gs>
            <a:gs pos="50000">
              <a:schemeClr val="bg1"/>
            </a:gs>
            <a:gs pos="100000">
              <a:srgbClr val="FFFF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me tam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CFF"/>
            </a:gs>
            <a:gs pos="100000">
              <a:srgbClr val="FFFF66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năm học 17-18\kien tap chuyen de ky nang song cap huyen\giao an ppt\ko so nguoi kha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8686800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28600" y="5638800"/>
            <a:ext cx="8610600" cy="107791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Tuyệt đối không nhìn, sờ, chạm </a:t>
            </a:r>
          </a:p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 vùng riêng tư của người khác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99FF"/>
            </a:gs>
            <a:gs pos="100000">
              <a:srgbClr val="00CCF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66" descr="flower[1][1][1][1]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0"/>
            <a:ext cx="678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66" descr="flower[1][1][1][1]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6248400"/>
            <a:ext cx="678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65" descr="C:\Users\Administrator\Desktop\khám pha thuy\New folder\nen 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Rectangle 8"/>
          <p:cNvSpPr>
            <a:spLocks noChangeArrowheads="1"/>
          </p:cNvSpPr>
          <p:nvPr/>
        </p:nvSpPr>
        <p:spPr bwMode="auto">
          <a:xfrm>
            <a:off x="381000" y="3048000"/>
            <a:ext cx="77724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200" b="1">
                <a:solidFill>
                  <a:srgbClr val="3131F9"/>
                </a:solidFill>
                <a:latin typeface="Times New Roman" pitchFamily="18" charset="0"/>
                <a:cs typeface="Times New Roman" pitchFamily="18" charset="0"/>
              </a:rPr>
              <a:t>CÁC KỸ NĂNG </a:t>
            </a:r>
            <a:br>
              <a:rPr lang="en-US" sz="3200" b="1">
                <a:solidFill>
                  <a:srgbClr val="3131F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b="1">
                <a:solidFill>
                  <a:srgbClr val="3131F9"/>
                </a:solidFill>
                <a:latin typeface="Times New Roman" pitchFamily="18" charset="0"/>
                <a:cs typeface="Times New Roman" pitchFamily="18" charset="0"/>
              </a:rPr>
              <a:t>PHÒNG TRÁNH NGUY CƠ BỊ XÂM HẠI</a:t>
            </a:r>
            <a:endParaRPr lang="en-US" sz="3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chemeClr val="bg1"/>
            </a:gs>
            <a:gs pos="100000">
              <a:srgbClr val="66FFF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E:\năm học 17-18\kien tap chuyen de ky nang song cap huyen\giao an ppt\di mot min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0"/>
            <a:ext cx="42672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 descr="E:\năm học 17-18\kien tap chuyen de ky nang song cap huyen\giao an ppt\o nha mot minh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733800"/>
            <a:ext cx="48768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lowchart: Document 3"/>
          <p:cNvSpPr/>
          <p:nvPr/>
        </p:nvSpPr>
        <p:spPr>
          <a:xfrm>
            <a:off x="533400" y="76200"/>
            <a:ext cx="8305800" cy="609600"/>
          </a:xfrm>
          <a:prstGeom prst="flowChartDocumen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err="1">
                <a:solidFill>
                  <a:srgbClr val="3131F9"/>
                </a:solidFill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sz="2800" b="1" dirty="0">
                <a:solidFill>
                  <a:srgbClr val="3131F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131F9"/>
                </a:solidFill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2800" b="1" dirty="0">
                <a:solidFill>
                  <a:srgbClr val="3131F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131F9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>
                <a:solidFill>
                  <a:srgbClr val="3131F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131F9"/>
                </a:solidFill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2800" b="1" dirty="0">
                <a:solidFill>
                  <a:srgbClr val="3131F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131F9"/>
                </a:solidFill>
                <a:latin typeface="Times New Roman" pitchFamily="18" charset="0"/>
                <a:cs typeface="Times New Roman" pitchFamily="18" charset="0"/>
              </a:rPr>
              <a:t>nguy</a:t>
            </a:r>
            <a:r>
              <a:rPr lang="en-US" sz="2800" b="1" dirty="0">
                <a:solidFill>
                  <a:srgbClr val="3131F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131F9"/>
                </a:solidFill>
                <a:latin typeface="Times New Roman" pitchFamily="18" charset="0"/>
                <a:cs typeface="Times New Roman" pitchFamily="18" charset="0"/>
              </a:rPr>
              <a:t>hiểm</a:t>
            </a:r>
            <a:endParaRPr lang="en-US" sz="2800" b="1" dirty="0">
              <a:solidFill>
                <a:srgbClr val="3131F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762000"/>
            <a:ext cx="44196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7&quot;/&gt;&lt;/object&gt;&lt;object type=&quot;3&quot; unique_id=&quot;10005&quot;&gt;&lt;property id=&quot;20148&quot; value=&quot;5&quot;/&gt;&lt;property id=&quot;20300&quot; value=&quot;Slide 2&quot;/&gt;&lt;property id=&quot;20307&quot; value=&quot;300&quot;/&gt;&lt;/object&gt;&lt;object type=&quot;3&quot; unique_id=&quot;10006&quot;&gt;&lt;property id=&quot;20148&quot; value=&quot;5&quot;/&gt;&lt;property id=&quot;20300&quot; value=&quot;Slide 3&quot;/&gt;&lt;property id=&quot;20307&quot; value=&quot;301&quot;/&gt;&lt;/object&gt;&lt;object type=&quot;3&quot; unique_id=&quot;10007&quot;&gt;&lt;property id=&quot;20148&quot; value=&quot;5&quot;/&gt;&lt;property id=&quot;20300&quot; value=&quot;Slide 4&quot;/&gt;&lt;property id=&quot;20307&quot; value=&quot;259&quot;/&gt;&lt;/object&gt;&lt;object type=&quot;3&quot; unique_id=&quot;10008&quot;&gt;&lt;property id=&quot;20148&quot; value=&quot;5&quot;/&gt;&lt;property id=&quot;20300&quot; value=&quot;Slide 5&quot;/&gt;&lt;property id=&quot;20307&quot; value=&quot;299&quot;/&gt;&lt;/object&gt;&lt;object type=&quot;3&quot; unique_id=&quot;10009&quot;&gt;&lt;property id=&quot;20148&quot; value=&quot;5&quot;/&gt;&lt;property id=&quot;20300&quot; value=&quot;Slide 6&quot;/&gt;&lt;property id=&quot;20307&quot; value=&quot;303&quot;/&gt;&lt;/object&gt;&lt;object type=&quot;3&quot; unique_id=&quot;10010&quot;&gt;&lt;property id=&quot;20148&quot; value=&quot;5&quot;/&gt;&lt;property id=&quot;20300&quot; value=&quot;Slide 7&quot;/&gt;&lt;property id=&quot;20307&quot; value=&quot;274&quot;/&gt;&lt;/object&gt;&lt;object type=&quot;3&quot; unique_id=&quot;10011&quot;&gt;&lt;property id=&quot;20148&quot; value=&quot;5&quot;/&gt;&lt;property id=&quot;20300&quot; value=&quot;Slide 8&quot;/&gt;&lt;property id=&quot;20307&quot; value=&quot;275&quot;/&gt;&lt;/object&gt;&lt;object type=&quot;3&quot; unique_id=&quot;10012&quot;&gt;&lt;property id=&quot;20148&quot; value=&quot;5&quot;/&gt;&lt;property id=&quot;20300&quot; value=&quot;Slide 9&quot;/&gt;&lt;property id=&quot;20307&quot; value=&quot;295&quot;/&gt;&lt;/object&gt;&lt;object type=&quot;3&quot; unique_id=&quot;10013&quot;&gt;&lt;property id=&quot;20148&quot; value=&quot;5&quot;/&gt;&lt;property id=&quot;20300&quot; value=&quot;Slide 10&quot;/&gt;&lt;property id=&quot;20307&quot; value=&quot;287&quot;/&gt;&lt;/object&gt;&lt;object type=&quot;3&quot; unique_id=&quot;10014&quot;&gt;&lt;property id=&quot;20148&quot; value=&quot;5&quot;/&gt;&lt;property id=&quot;20300&quot; value=&quot;Slide 11&quot;/&gt;&lt;property id=&quot;20307&quot; value=&quot;288&quot;/&gt;&lt;/object&gt;&lt;object type=&quot;3&quot; unique_id=&quot;10106&quot;&gt;&lt;property id=&quot;20148&quot; value=&quot;5&quot;/&gt;&lt;property id=&quot;20300&quot; value=&quot;Slide 12&quot;/&gt;&lt;property id=&quot;20307&quot; value=&quot;304&quot;/&gt;&lt;/object&gt;&lt;object type=&quot;3&quot; unique_id=&quot;10107&quot;&gt;&lt;property id=&quot;20148&quot; value=&quot;5&quot;/&gt;&lt;property id=&quot;20300&quot; value=&quot;Slide 13&quot;/&gt;&lt;property id=&quot;20307&quot; value=&quot;305&quot;/&gt;&lt;/object&gt;&lt;object type=&quot;3&quot; unique_id=&quot;10108&quot;&gt;&lt;property id=&quot;20148&quot; value=&quot;5&quot;/&gt;&lt;property id=&quot;20300&quot; value=&quot;Slide 14&quot;/&gt;&lt;property id=&quot;20307&quot; value=&quot;306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2423</TotalTime>
  <Words>343</Words>
  <Application>Microsoft Office PowerPoint</Application>
  <PresentationFormat>On-screen Show (4:3)</PresentationFormat>
  <Paragraphs>72</Paragraphs>
  <Slides>24</Slides>
  <Notes>0</Notes>
  <HiddenSlides>0</HiddenSlides>
  <MMClips>10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Times New Roman</vt:lpstr>
      <vt:lpstr>Default Design</vt:lpstr>
      <vt:lpstr>PowerPoint Presentation</vt:lpstr>
      <vt:lpstr>PowerPoint Presentation</vt:lpstr>
      <vt:lpstr>PowerPoint Presentation</vt:lpstr>
      <vt:lpstr>VÙNG ĐỒ BƠI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Câu 4: Khi thấy mình có nguy cơ bị  người xấu xâm hại cơ thể con sẽ làm gì?</vt:lpstr>
      <vt:lpstr>PowerPoint Presentation</vt:lpstr>
      <vt:lpstr>PowerPoint Presentation</vt:lpstr>
    </vt:vector>
  </TitlesOfParts>
  <Company>&lt;egyptian hak&gt;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KHANH NAM</dc:creator>
  <cp:lastModifiedBy>A</cp:lastModifiedBy>
  <cp:revision>152</cp:revision>
  <dcterms:created xsi:type="dcterms:W3CDTF">2010-12-04T12:29:34Z</dcterms:created>
  <dcterms:modified xsi:type="dcterms:W3CDTF">2020-04-26T03:06:36Z</dcterms:modified>
</cp:coreProperties>
</file>