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94660"/>
  </p:normalViewPr>
  <p:slideViewPr>
    <p:cSldViewPr>
      <p:cViewPr>
        <p:scale>
          <a:sx n="76" d="100"/>
          <a:sy n="76" d="100"/>
        </p:scale>
        <p:origin x="-69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12A7-3049-4641-9FF6-20335AA4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3EF7-721F-473C-8B02-52AD6D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D7F5-8DD6-4301-ADC9-CA0EAFD8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896B-E9D4-436E-80EA-B8F10C96B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442C-1730-4D2B-8512-14753B50F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B850-D357-46FC-97CE-56FD5B709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F5FBC-AE23-47A5-B266-7A14C06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8FE4-F5D1-4253-A105-E6A4522F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1696-6DBA-407A-908B-97B6A4002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823E-5B1E-420D-BFBF-A71BD18D6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08D2-866E-4EA7-B552-8786AE1D4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9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96E76C4-6618-4FEC-8ED0-EDFD1A412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28575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44824"/>
            <a:ext cx="8136904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Nghề xây dựng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1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267" name="Picture 4" descr="đá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763000" cy="628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219200" y="6477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Vđ xúc cát giúp chú 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5" descr="nuo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4" descr="Hình1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50"/>
            <a:ext cx="77724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̀nh1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050"/>
            <a:ext cx="81534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ruong-mam-non-365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6388" name="Picture 5" descr="1265989071_I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SC03507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4675"/>
            <a:ext cx="86106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6012011%2528004%2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9460" name="Picture 5" descr="images6473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650"/>
            <a:ext cx="81534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484" name="Picture 4" descr="Hình1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edium_55240306-1246951985-anhbathuongtie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Trò chơi: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16573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 chơi:</a:t>
            </a: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2424113" y="2643188"/>
            <a:ext cx="4295775" cy="1570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Nhìn hình đoán nghề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2532" name="Picture 5" descr="Buffle_labourant_une_rizi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" y="0"/>
            <a:ext cx="396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3556" name="Picture 5" descr="giao_duc_net_vn%20%281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1825"/>
            <a:ext cx="80772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8600" y="609600"/>
            <a:ext cx="53340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4580" name="Picture 5" descr="06012011%2528004%2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2625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1000" y="0"/>
            <a:ext cx="47244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̀nh1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 descr="bossdw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61722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Đồ dùng, vật thật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4" descr="Hình1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"/>
            <a:ext cx="830580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2" name="Picture 5" descr="post-concr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6962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196" name="Picture 5" descr="product_s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20" name="Picture 5" descr="ANd9GcR4d_wOkJpKbIZRdAU--FHrA-ifMDrpG0XIBm1y_XwVOTBu_C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5638"/>
            <a:ext cx="77724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4" name="Picture 5" descr="catducluong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39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</Words>
  <Application>Microsoft Office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  -TS</dc:creator>
  <cp:lastModifiedBy>A</cp:lastModifiedBy>
  <cp:revision>11</cp:revision>
  <dcterms:created xsi:type="dcterms:W3CDTF">2012-11-05T09:48:32Z</dcterms:created>
  <dcterms:modified xsi:type="dcterms:W3CDTF">2020-04-24T11:06:43Z</dcterms:modified>
</cp:coreProperties>
</file>