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5"/>
  </p:notesMasterIdLst>
  <p:handoutMasterIdLst>
    <p:handoutMasterId r:id="rId26"/>
  </p:handoutMasterIdLst>
  <p:sldIdLst>
    <p:sldId id="7597" r:id="rId3"/>
    <p:sldId id="7599" r:id="rId4"/>
    <p:sldId id="372" r:id="rId5"/>
    <p:sldId id="7604" r:id="rId6"/>
    <p:sldId id="370" r:id="rId7"/>
    <p:sldId id="7587" r:id="rId8"/>
    <p:sldId id="7605" r:id="rId9"/>
    <p:sldId id="7600" r:id="rId10"/>
    <p:sldId id="7607" r:id="rId11"/>
    <p:sldId id="7606" r:id="rId12"/>
    <p:sldId id="7592" r:id="rId13"/>
    <p:sldId id="376" r:id="rId14"/>
    <p:sldId id="7608" r:id="rId15"/>
    <p:sldId id="7609" r:id="rId16"/>
    <p:sldId id="7610" r:id="rId17"/>
    <p:sldId id="377" r:id="rId18"/>
    <p:sldId id="7593" r:id="rId19"/>
    <p:sldId id="7602" r:id="rId20"/>
    <p:sldId id="380" r:id="rId21"/>
    <p:sldId id="381" r:id="rId22"/>
    <p:sldId id="7612" r:id="rId23"/>
    <p:sldId id="7603"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2E"/>
    <a:srgbClr val="FFD966"/>
    <a:srgbClr val="E22723"/>
    <a:srgbClr val="A4CC41"/>
    <a:srgbClr val="FFFFFF"/>
    <a:srgbClr val="FCFCFC"/>
    <a:srgbClr val="F3E513"/>
    <a:srgbClr val="060800"/>
    <a:srgbClr val="000000"/>
    <a:srgbClr val="53A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8" autoAdjust="0"/>
    <p:restoredTop sz="96314" autoAdjust="0"/>
  </p:normalViewPr>
  <p:slideViewPr>
    <p:cSldViewPr snapToGrid="0" snapToObjects="1">
      <p:cViewPr varScale="1">
        <p:scale>
          <a:sx n="80" d="100"/>
          <a:sy n="80" d="100"/>
        </p:scale>
        <p:origin x="62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4755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04903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1</a:t>
            </a:fld>
            <a:endParaRPr lang="zh-CN" altLang="en-US"/>
          </a:p>
        </p:txBody>
      </p:sp>
    </p:spTree>
    <p:extLst>
      <p:ext uri="{BB962C8B-B14F-4D97-AF65-F5344CB8AC3E}">
        <p14:creationId xmlns:p14="http://schemas.microsoft.com/office/powerpoint/2010/main" val="11731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extLst>
      <p:ext uri="{BB962C8B-B14F-4D97-AF65-F5344CB8AC3E}">
        <p14:creationId xmlns:p14="http://schemas.microsoft.com/office/powerpoint/2010/main" val="3347533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extLst>
      <p:ext uri="{BB962C8B-B14F-4D97-AF65-F5344CB8AC3E}">
        <p14:creationId xmlns:p14="http://schemas.microsoft.com/office/powerpoint/2010/main" val="92842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extLst>
      <p:ext uri="{BB962C8B-B14F-4D97-AF65-F5344CB8AC3E}">
        <p14:creationId xmlns:p14="http://schemas.microsoft.com/office/powerpoint/2010/main" val="81849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13</a:t>
            </a:fld>
            <a:endParaRPr lang="zh-CN" altLang="en-US"/>
          </a:p>
        </p:txBody>
      </p:sp>
    </p:spTree>
    <p:extLst>
      <p:ext uri="{BB962C8B-B14F-4D97-AF65-F5344CB8AC3E}">
        <p14:creationId xmlns:p14="http://schemas.microsoft.com/office/powerpoint/2010/main" val="122170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extLst>
      <p:ext uri="{BB962C8B-B14F-4D97-AF65-F5344CB8AC3E}">
        <p14:creationId xmlns:p14="http://schemas.microsoft.com/office/powerpoint/2010/main" val="64426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extLst>
      <p:ext uri="{BB962C8B-B14F-4D97-AF65-F5344CB8AC3E}">
        <p14:creationId xmlns:p14="http://schemas.microsoft.com/office/powerpoint/2010/main" val="644263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extLst>
      <p:ext uri="{BB962C8B-B14F-4D97-AF65-F5344CB8AC3E}">
        <p14:creationId xmlns:p14="http://schemas.microsoft.com/office/powerpoint/2010/main" val="3980268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extLst>
      <p:ext uri="{BB962C8B-B14F-4D97-AF65-F5344CB8AC3E}">
        <p14:creationId xmlns:p14="http://schemas.microsoft.com/office/powerpoint/2010/main" val="189242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18</a:t>
            </a:fld>
            <a:endParaRPr lang="zh-CN" altLang="en-US"/>
          </a:p>
        </p:txBody>
      </p:sp>
    </p:spTree>
    <p:extLst>
      <p:ext uri="{BB962C8B-B14F-4D97-AF65-F5344CB8AC3E}">
        <p14:creationId xmlns:p14="http://schemas.microsoft.com/office/powerpoint/2010/main" val="172296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extLst>
      <p:ext uri="{BB962C8B-B14F-4D97-AF65-F5344CB8AC3E}">
        <p14:creationId xmlns:p14="http://schemas.microsoft.com/office/powerpoint/2010/main" val="257548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2</a:t>
            </a:fld>
            <a:endParaRPr lang="zh-CN" altLang="en-US"/>
          </a:p>
        </p:txBody>
      </p:sp>
    </p:spTree>
    <p:extLst>
      <p:ext uri="{BB962C8B-B14F-4D97-AF65-F5344CB8AC3E}">
        <p14:creationId xmlns:p14="http://schemas.microsoft.com/office/powerpoint/2010/main" val="1197069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extLst>
      <p:ext uri="{BB962C8B-B14F-4D97-AF65-F5344CB8AC3E}">
        <p14:creationId xmlns:p14="http://schemas.microsoft.com/office/powerpoint/2010/main" val="106915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21</a:t>
            </a:fld>
            <a:endParaRPr lang="zh-CN" altLang="en-US"/>
          </a:p>
        </p:txBody>
      </p:sp>
    </p:spTree>
    <p:extLst>
      <p:ext uri="{BB962C8B-B14F-4D97-AF65-F5344CB8AC3E}">
        <p14:creationId xmlns:p14="http://schemas.microsoft.com/office/powerpoint/2010/main" val="110206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22</a:t>
            </a:fld>
            <a:endParaRPr lang="zh-CN" altLang="en-US"/>
          </a:p>
        </p:txBody>
      </p:sp>
    </p:spTree>
    <p:extLst>
      <p:ext uri="{BB962C8B-B14F-4D97-AF65-F5344CB8AC3E}">
        <p14:creationId xmlns:p14="http://schemas.microsoft.com/office/powerpoint/2010/main" val="375179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extLst>
      <p:ext uri="{BB962C8B-B14F-4D97-AF65-F5344CB8AC3E}">
        <p14:creationId xmlns:p14="http://schemas.microsoft.com/office/powerpoint/2010/main" val="196014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4</a:t>
            </a:fld>
            <a:endParaRPr lang="zh-CN" altLang="en-US"/>
          </a:p>
        </p:txBody>
      </p:sp>
    </p:spTree>
    <p:extLst>
      <p:ext uri="{BB962C8B-B14F-4D97-AF65-F5344CB8AC3E}">
        <p14:creationId xmlns:p14="http://schemas.microsoft.com/office/powerpoint/2010/main" val="338985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3352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extLst>
      <p:ext uri="{BB962C8B-B14F-4D97-AF65-F5344CB8AC3E}">
        <p14:creationId xmlns:p14="http://schemas.microsoft.com/office/powerpoint/2010/main" val="204199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261356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8</a:t>
            </a:fld>
            <a:endParaRPr lang="zh-CN" altLang="en-US"/>
          </a:p>
        </p:txBody>
      </p:sp>
    </p:spTree>
    <p:extLst>
      <p:ext uri="{BB962C8B-B14F-4D97-AF65-F5344CB8AC3E}">
        <p14:creationId xmlns:p14="http://schemas.microsoft.com/office/powerpoint/2010/main" val="338985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1BFB60-DF70-49C9-ACF0-1AFEF9115986}" type="slidenum">
              <a:rPr lang="zh-CN" altLang="en-US" smtClean="0"/>
              <a:t>9</a:t>
            </a:fld>
            <a:endParaRPr lang="zh-CN" altLang="en-US"/>
          </a:p>
        </p:txBody>
      </p:sp>
    </p:spTree>
    <p:extLst>
      <p:ext uri="{BB962C8B-B14F-4D97-AF65-F5344CB8AC3E}">
        <p14:creationId xmlns:p14="http://schemas.microsoft.com/office/powerpoint/2010/main" val="1173169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0" name="组合 19"/>
          <p:cNvGrpSpPr/>
          <p:nvPr userDrawn="1"/>
        </p:nvGrpSpPr>
        <p:grpSpPr>
          <a:xfrm>
            <a:off x="344626" y="232814"/>
            <a:ext cx="919610" cy="787790"/>
            <a:chOff x="2650777" y="1555153"/>
            <a:chExt cx="543423" cy="465527"/>
          </a:xfrm>
        </p:grpSpPr>
        <p:sp>
          <p:nvSpPr>
            <p:cNvPr id="21" name="椭圆 20"/>
            <p:cNvSpPr/>
            <p:nvPr/>
          </p:nvSpPr>
          <p:spPr>
            <a:xfrm>
              <a:off x="2650777" y="1555153"/>
              <a:ext cx="459241" cy="459241"/>
            </a:xfrm>
            <a:prstGeom prst="ellipse">
              <a:avLst/>
            </a:prstGeom>
            <a:gradFill>
              <a:gsLst>
                <a:gs pos="100000">
                  <a:srgbClr val="A4CC41"/>
                </a:gs>
                <a:gs pos="0">
                  <a:srgbClr val="F3E513">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sp>
          <p:nvSpPr>
            <p:cNvPr id="22" name="任意多边形 21"/>
            <p:cNvSpPr/>
            <p:nvPr/>
          </p:nvSpPr>
          <p:spPr>
            <a:xfrm>
              <a:off x="2707927" y="1598090"/>
              <a:ext cx="486273" cy="422590"/>
            </a:xfrm>
            <a:custGeom>
              <a:avLst/>
              <a:gdLst>
                <a:gd name="connsiteX0" fmla="*/ 182891 w 499855"/>
                <a:gd name="connsiteY0" fmla="*/ 529257 h 529257"/>
                <a:gd name="connsiteX1" fmla="*/ 11 w 499855"/>
                <a:gd name="connsiteY1" fmla="*/ 178737 h 529257"/>
                <a:gd name="connsiteX2" fmla="*/ 175271 w 499855"/>
                <a:gd name="connsiteY2" fmla="*/ 3477 h 529257"/>
                <a:gd name="connsiteX3" fmla="*/ 434351 w 499855"/>
                <a:gd name="connsiteY3" fmla="*/ 72057 h 529257"/>
                <a:gd name="connsiteX4" fmla="*/ 464831 w 499855"/>
                <a:gd name="connsiteY4" fmla="*/ 193977 h 529257"/>
                <a:gd name="connsiteX5" fmla="*/ 464831 w 499855"/>
                <a:gd name="connsiteY5" fmla="*/ 315897 h 529257"/>
                <a:gd name="connsiteX6" fmla="*/ 7631 w 499855"/>
                <a:gd name="connsiteY6" fmla="*/ 414957 h 529257"/>
                <a:gd name="connsiteX0" fmla="*/ 182891 w 518550"/>
                <a:gd name="connsiteY0" fmla="*/ 529282 h 529282"/>
                <a:gd name="connsiteX1" fmla="*/ 11 w 518550"/>
                <a:gd name="connsiteY1" fmla="*/ 178762 h 529282"/>
                <a:gd name="connsiteX2" fmla="*/ 175271 w 518550"/>
                <a:gd name="connsiteY2" fmla="*/ 3502 h 529282"/>
                <a:gd name="connsiteX3" fmla="*/ 434351 w 518550"/>
                <a:gd name="connsiteY3" fmla="*/ 72082 h 529282"/>
                <a:gd name="connsiteX4" fmla="*/ 506106 w 518550"/>
                <a:gd name="connsiteY4" fmla="*/ 197177 h 529282"/>
                <a:gd name="connsiteX5" fmla="*/ 464831 w 518550"/>
                <a:gd name="connsiteY5" fmla="*/ 315922 h 529282"/>
                <a:gd name="connsiteX6" fmla="*/ 7631 w 518550"/>
                <a:gd name="connsiteY6" fmla="*/ 414982 h 529282"/>
                <a:gd name="connsiteX0" fmla="*/ 182891 w 499322"/>
                <a:gd name="connsiteY0" fmla="*/ 530520 h 530520"/>
                <a:gd name="connsiteX1" fmla="*/ 11 w 499322"/>
                <a:gd name="connsiteY1" fmla="*/ 180000 h 530520"/>
                <a:gd name="connsiteX2" fmla="*/ 175271 w 499322"/>
                <a:gd name="connsiteY2" fmla="*/ 4740 h 530520"/>
                <a:gd name="connsiteX3" fmla="*/ 434351 w 499322"/>
                <a:gd name="connsiteY3" fmla="*/ 73320 h 530520"/>
                <a:gd name="connsiteX4" fmla="*/ 464831 w 499322"/>
                <a:gd name="connsiteY4" fmla="*/ 317160 h 530520"/>
                <a:gd name="connsiteX5" fmla="*/ 7631 w 499322"/>
                <a:gd name="connsiteY5" fmla="*/ 416220 h 530520"/>
                <a:gd name="connsiteX0" fmla="*/ 182891 w 469360"/>
                <a:gd name="connsiteY0" fmla="*/ 530651 h 530651"/>
                <a:gd name="connsiteX1" fmla="*/ 11 w 469360"/>
                <a:gd name="connsiteY1" fmla="*/ 180131 h 530651"/>
                <a:gd name="connsiteX2" fmla="*/ 175271 w 469360"/>
                <a:gd name="connsiteY2" fmla="*/ 4871 h 530651"/>
                <a:gd name="connsiteX3" fmla="*/ 434351 w 469360"/>
                <a:gd name="connsiteY3" fmla="*/ 73451 h 530651"/>
                <a:gd name="connsiteX4" fmla="*/ 420381 w 469360"/>
                <a:gd name="connsiteY4" fmla="*/ 326816 h 530651"/>
                <a:gd name="connsiteX5" fmla="*/ 7631 w 469360"/>
                <a:gd name="connsiteY5" fmla="*/ 416351 h 530651"/>
                <a:gd name="connsiteX0" fmla="*/ 182891 w 485936"/>
                <a:gd name="connsiteY0" fmla="*/ 530651 h 530651"/>
                <a:gd name="connsiteX1" fmla="*/ 11 w 485936"/>
                <a:gd name="connsiteY1" fmla="*/ 180131 h 530651"/>
                <a:gd name="connsiteX2" fmla="*/ 175271 w 485936"/>
                <a:gd name="connsiteY2" fmla="*/ 4871 h 530651"/>
                <a:gd name="connsiteX3" fmla="*/ 434351 w 485936"/>
                <a:gd name="connsiteY3" fmla="*/ 73451 h 530651"/>
                <a:gd name="connsiteX4" fmla="*/ 420381 w 485936"/>
                <a:gd name="connsiteY4" fmla="*/ 326816 h 530651"/>
                <a:gd name="connsiteX5" fmla="*/ 7631 w 485936"/>
                <a:gd name="connsiteY5" fmla="*/ 416351 h 530651"/>
                <a:gd name="connsiteX0" fmla="*/ 182902 w 485947"/>
                <a:gd name="connsiteY0" fmla="*/ 536890 h 536890"/>
                <a:gd name="connsiteX1" fmla="*/ 22 w 485947"/>
                <a:gd name="connsiteY1" fmla="*/ 186370 h 536890"/>
                <a:gd name="connsiteX2" fmla="*/ 175282 w 485947"/>
                <a:gd name="connsiteY2" fmla="*/ 11110 h 536890"/>
                <a:gd name="connsiteX3" fmla="*/ 434362 w 485947"/>
                <a:gd name="connsiteY3" fmla="*/ 79690 h 536890"/>
                <a:gd name="connsiteX4" fmla="*/ 420392 w 485947"/>
                <a:gd name="connsiteY4" fmla="*/ 333055 h 536890"/>
                <a:gd name="connsiteX5" fmla="*/ 7642 w 485947"/>
                <a:gd name="connsiteY5" fmla="*/ 422590 h 536890"/>
                <a:gd name="connsiteX0" fmla="*/ 189301 w 485996"/>
                <a:gd name="connsiteY0" fmla="*/ 441640 h 441640"/>
                <a:gd name="connsiteX1" fmla="*/ 71 w 485996"/>
                <a:gd name="connsiteY1" fmla="*/ 186370 h 441640"/>
                <a:gd name="connsiteX2" fmla="*/ 175331 w 485996"/>
                <a:gd name="connsiteY2" fmla="*/ 11110 h 441640"/>
                <a:gd name="connsiteX3" fmla="*/ 434411 w 485996"/>
                <a:gd name="connsiteY3" fmla="*/ 79690 h 441640"/>
                <a:gd name="connsiteX4" fmla="*/ 420441 w 485996"/>
                <a:gd name="connsiteY4" fmla="*/ 333055 h 441640"/>
                <a:gd name="connsiteX5" fmla="*/ 7691 w 485996"/>
                <a:gd name="connsiteY5" fmla="*/ 422590 h 441640"/>
                <a:gd name="connsiteX0" fmla="*/ 129744 w 486764"/>
                <a:gd name="connsiteY0" fmla="*/ 381315 h 422590"/>
                <a:gd name="connsiteX1" fmla="*/ 839 w 486764"/>
                <a:gd name="connsiteY1" fmla="*/ 186370 h 422590"/>
                <a:gd name="connsiteX2" fmla="*/ 176099 w 486764"/>
                <a:gd name="connsiteY2" fmla="*/ 11110 h 422590"/>
                <a:gd name="connsiteX3" fmla="*/ 435179 w 486764"/>
                <a:gd name="connsiteY3" fmla="*/ 79690 h 422590"/>
                <a:gd name="connsiteX4" fmla="*/ 421209 w 486764"/>
                <a:gd name="connsiteY4" fmla="*/ 333055 h 422590"/>
                <a:gd name="connsiteX5" fmla="*/ 8459 w 486764"/>
                <a:gd name="connsiteY5" fmla="*/ 422590 h 422590"/>
                <a:gd name="connsiteX0" fmla="*/ 129591 w 486611"/>
                <a:gd name="connsiteY0" fmla="*/ 381315 h 422590"/>
                <a:gd name="connsiteX1" fmla="*/ 686 w 486611"/>
                <a:gd name="connsiteY1" fmla="*/ 186370 h 422590"/>
                <a:gd name="connsiteX2" fmla="*/ 175946 w 486611"/>
                <a:gd name="connsiteY2" fmla="*/ 11110 h 422590"/>
                <a:gd name="connsiteX3" fmla="*/ 435026 w 486611"/>
                <a:gd name="connsiteY3" fmla="*/ 79690 h 422590"/>
                <a:gd name="connsiteX4" fmla="*/ 421056 w 486611"/>
                <a:gd name="connsiteY4" fmla="*/ 333055 h 422590"/>
                <a:gd name="connsiteX5" fmla="*/ 8306 w 486611"/>
                <a:gd name="connsiteY5" fmla="*/ 422590 h 422590"/>
                <a:gd name="connsiteX0" fmla="*/ 129343 w 486363"/>
                <a:gd name="connsiteY0" fmla="*/ 381315 h 422590"/>
                <a:gd name="connsiteX1" fmla="*/ 438 w 486363"/>
                <a:gd name="connsiteY1" fmla="*/ 186370 h 422590"/>
                <a:gd name="connsiteX2" fmla="*/ 175698 w 486363"/>
                <a:gd name="connsiteY2" fmla="*/ 11110 h 422590"/>
                <a:gd name="connsiteX3" fmla="*/ 434778 w 486363"/>
                <a:gd name="connsiteY3" fmla="*/ 79690 h 422590"/>
                <a:gd name="connsiteX4" fmla="*/ 420808 w 486363"/>
                <a:gd name="connsiteY4" fmla="*/ 333055 h 422590"/>
                <a:gd name="connsiteX5" fmla="*/ 8058 w 486363"/>
                <a:gd name="connsiteY5" fmla="*/ 422590 h 422590"/>
                <a:gd name="connsiteX0" fmla="*/ 148090 w 486060"/>
                <a:gd name="connsiteY0" fmla="*/ 336865 h 422590"/>
                <a:gd name="connsiteX1" fmla="*/ 135 w 486060"/>
                <a:gd name="connsiteY1" fmla="*/ 186370 h 422590"/>
                <a:gd name="connsiteX2" fmla="*/ 175395 w 486060"/>
                <a:gd name="connsiteY2" fmla="*/ 11110 h 422590"/>
                <a:gd name="connsiteX3" fmla="*/ 434475 w 486060"/>
                <a:gd name="connsiteY3" fmla="*/ 79690 h 422590"/>
                <a:gd name="connsiteX4" fmla="*/ 420505 w 486060"/>
                <a:gd name="connsiteY4" fmla="*/ 333055 h 422590"/>
                <a:gd name="connsiteX5" fmla="*/ 7755 w 486060"/>
                <a:gd name="connsiteY5" fmla="*/ 422590 h 422590"/>
                <a:gd name="connsiteX0" fmla="*/ 148303 w 486273"/>
                <a:gd name="connsiteY0" fmla="*/ 336865 h 422590"/>
                <a:gd name="connsiteX1" fmla="*/ 348 w 486273"/>
                <a:gd name="connsiteY1" fmla="*/ 186370 h 422590"/>
                <a:gd name="connsiteX2" fmla="*/ 175608 w 486273"/>
                <a:gd name="connsiteY2" fmla="*/ 11110 h 422590"/>
                <a:gd name="connsiteX3" fmla="*/ 434688 w 486273"/>
                <a:gd name="connsiteY3" fmla="*/ 79690 h 422590"/>
                <a:gd name="connsiteX4" fmla="*/ 420718 w 486273"/>
                <a:gd name="connsiteY4" fmla="*/ 333055 h 422590"/>
                <a:gd name="connsiteX5" fmla="*/ 7968 w 486273"/>
                <a:gd name="connsiteY5" fmla="*/ 422590 h 4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273" h="42259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mpd="sng">
              <a:gradFill flip="none" rotWithShape="1">
                <a:gsLst>
                  <a:gs pos="3000">
                    <a:srgbClr val="F3E513"/>
                  </a:gs>
                  <a:gs pos="100000">
                    <a:srgbClr val="0F802E"/>
                  </a:gs>
                </a:gsLst>
                <a:lin ang="16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0"/>
            </a:p>
          </p:txBody>
        </p:sp>
      </p:gr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grpSp>
        <p:nvGrpSpPr>
          <p:cNvPr id="8" name="组合 7"/>
          <p:cNvGrpSpPr/>
          <p:nvPr userDrawn="1"/>
        </p:nvGrpSpPr>
        <p:grpSpPr>
          <a:xfrm>
            <a:off x="708263" y="1059134"/>
            <a:ext cx="10825161" cy="5366441"/>
            <a:chOff x="708263" y="1059134"/>
            <a:chExt cx="10825161" cy="5366441"/>
          </a:xfrm>
        </p:grpSpPr>
        <p:sp>
          <p:nvSpPr>
            <p:cNvPr id="9" name="圆角矩形 8"/>
            <p:cNvSpPr/>
            <p:nvPr/>
          </p:nvSpPr>
          <p:spPr>
            <a:xfrm>
              <a:off x="708263" y="1059134"/>
              <a:ext cx="10728993" cy="5237220"/>
            </a:xfrm>
            <a:custGeom>
              <a:avLst/>
              <a:gdLst>
                <a:gd name="connsiteX0" fmla="*/ 0 w 8407400"/>
                <a:gd name="connsiteY0" fmla="*/ 172628 h 4616965"/>
                <a:gd name="connsiteX1" fmla="*/ 172628 w 8407400"/>
                <a:gd name="connsiteY1" fmla="*/ 0 h 4616965"/>
                <a:gd name="connsiteX2" fmla="*/ 8234772 w 8407400"/>
                <a:gd name="connsiteY2" fmla="*/ 0 h 4616965"/>
                <a:gd name="connsiteX3" fmla="*/ 8407400 w 8407400"/>
                <a:gd name="connsiteY3" fmla="*/ 172628 h 4616965"/>
                <a:gd name="connsiteX4" fmla="*/ 8407400 w 8407400"/>
                <a:gd name="connsiteY4" fmla="*/ 4444337 h 4616965"/>
                <a:gd name="connsiteX5" fmla="*/ 8234772 w 8407400"/>
                <a:gd name="connsiteY5" fmla="*/ 4616965 h 4616965"/>
                <a:gd name="connsiteX6" fmla="*/ 172628 w 8407400"/>
                <a:gd name="connsiteY6" fmla="*/ 4616965 h 4616965"/>
                <a:gd name="connsiteX7" fmla="*/ 0 w 8407400"/>
                <a:gd name="connsiteY7" fmla="*/ 4444337 h 4616965"/>
                <a:gd name="connsiteX8" fmla="*/ 0 w 8407400"/>
                <a:gd name="connsiteY8"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172628 w 8407400"/>
                <a:gd name="connsiteY7" fmla="*/ 4616965 h 4616965"/>
                <a:gd name="connsiteX8" fmla="*/ 0 w 8407400"/>
                <a:gd name="connsiteY8" fmla="*/ 4444337 h 4616965"/>
                <a:gd name="connsiteX9" fmla="*/ 0 w 8407400"/>
                <a:gd name="connsiteY9"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6438900 w 8407400"/>
                <a:gd name="connsiteY7" fmla="*/ 4547118 h 4616965"/>
                <a:gd name="connsiteX8" fmla="*/ 172628 w 8407400"/>
                <a:gd name="connsiteY8" fmla="*/ 4616965 h 4616965"/>
                <a:gd name="connsiteX9" fmla="*/ 0 w 8407400"/>
                <a:gd name="connsiteY9" fmla="*/ 4444337 h 4616965"/>
                <a:gd name="connsiteX10" fmla="*/ 0 w 8407400"/>
                <a:gd name="connsiteY10" fmla="*/ 172628 h 4616965"/>
                <a:gd name="connsiteX0" fmla="*/ 0 w 8407400"/>
                <a:gd name="connsiteY0" fmla="*/ 210210 h 4654547"/>
                <a:gd name="connsiteX1" fmla="*/ 172628 w 8407400"/>
                <a:gd name="connsiteY1" fmla="*/ 37582 h 4654547"/>
                <a:gd name="connsiteX2" fmla="*/ 2438400 w 8407400"/>
                <a:gd name="connsiteY2" fmla="*/ 0 h 4654547"/>
                <a:gd name="connsiteX3" fmla="*/ 8234772 w 8407400"/>
                <a:gd name="connsiteY3" fmla="*/ 37582 h 4654547"/>
                <a:gd name="connsiteX4" fmla="*/ 8407400 w 8407400"/>
                <a:gd name="connsiteY4" fmla="*/ 210210 h 4654547"/>
                <a:gd name="connsiteX5" fmla="*/ 8407400 w 8407400"/>
                <a:gd name="connsiteY5" fmla="*/ 4481919 h 4654547"/>
                <a:gd name="connsiteX6" fmla="*/ 8234772 w 8407400"/>
                <a:gd name="connsiteY6" fmla="*/ 4654547 h 4654547"/>
                <a:gd name="connsiteX7" fmla="*/ 6438900 w 8407400"/>
                <a:gd name="connsiteY7" fmla="*/ 4584700 h 4654547"/>
                <a:gd name="connsiteX8" fmla="*/ 172628 w 8407400"/>
                <a:gd name="connsiteY8" fmla="*/ 4654547 h 4654547"/>
                <a:gd name="connsiteX9" fmla="*/ 0 w 8407400"/>
                <a:gd name="connsiteY9" fmla="*/ 4481919 h 4654547"/>
                <a:gd name="connsiteX10" fmla="*/ 0 w 8407400"/>
                <a:gd name="connsiteY10" fmla="*/ 210210 h 465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7400" h="4654547">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bg1">
                <a:alpha val="81000"/>
              </a:schemeClr>
            </a:solidFill>
            <a:ln w="25400">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8"/>
            <p:cNvSpPr/>
            <p:nvPr/>
          </p:nvSpPr>
          <p:spPr>
            <a:xfrm>
              <a:off x="804431" y="1188355"/>
              <a:ext cx="10728993" cy="5237220"/>
            </a:xfrm>
            <a:custGeom>
              <a:avLst/>
              <a:gdLst>
                <a:gd name="connsiteX0" fmla="*/ 0 w 8407400"/>
                <a:gd name="connsiteY0" fmla="*/ 172628 h 4616965"/>
                <a:gd name="connsiteX1" fmla="*/ 172628 w 8407400"/>
                <a:gd name="connsiteY1" fmla="*/ 0 h 4616965"/>
                <a:gd name="connsiteX2" fmla="*/ 8234772 w 8407400"/>
                <a:gd name="connsiteY2" fmla="*/ 0 h 4616965"/>
                <a:gd name="connsiteX3" fmla="*/ 8407400 w 8407400"/>
                <a:gd name="connsiteY3" fmla="*/ 172628 h 4616965"/>
                <a:gd name="connsiteX4" fmla="*/ 8407400 w 8407400"/>
                <a:gd name="connsiteY4" fmla="*/ 4444337 h 4616965"/>
                <a:gd name="connsiteX5" fmla="*/ 8234772 w 8407400"/>
                <a:gd name="connsiteY5" fmla="*/ 4616965 h 4616965"/>
                <a:gd name="connsiteX6" fmla="*/ 172628 w 8407400"/>
                <a:gd name="connsiteY6" fmla="*/ 4616965 h 4616965"/>
                <a:gd name="connsiteX7" fmla="*/ 0 w 8407400"/>
                <a:gd name="connsiteY7" fmla="*/ 4444337 h 4616965"/>
                <a:gd name="connsiteX8" fmla="*/ 0 w 8407400"/>
                <a:gd name="connsiteY8"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172628 w 8407400"/>
                <a:gd name="connsiteY7" fmla="*/ 4616965 h 4616965"/>
                <a:gd name="connsiteX8" fmla="*/ 0 w 8407400"/>
                <a:gd name="connsiteY8" fmla="*/ 4444337 h 4616965"/>
                <a:gd name="connsiteX9" fmla="*/ 0 w 8407400"/>
                <a:gd name="connsiteY9"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6438900 w 8407400"/>
                <a:gd name="connsiteY7" fmla="*/ 4547118 h 4616965"/>
                <a:gd name="connsiteX8" fmla="*/ 172628 w 8407400"/>
                <a:gd name="connsiteY8" fmla="*/ 4616965 h 4616965"/>
                <a:gd name="connsiteX9" fmla="*/ 0 w 8407400"/>
                <a:gd name="connsiteY9" fmla="*/ 4444337 h 4616965"/>
                <a:gd name="connsiteX10" fmla="*/ 0 w 8407400"/>
                <a:gd name="connsiteY10" fmla="*/ 172628 h 4616965"/>
                <a:gd name="connsiteX0" fmla="*/ 0 w 8407400"/>
                <a:gd name="connsiteY0" fmla="*/ 210210 h 4654547"/>
                <a:gd name="connsiteX1" fmla="*/ 172628 w 8407400"/>
                <a:gd name="connsiteY1" fmla="*/ 37582 h 4654547"/>
                <a:gd name="connsiteX2" fmla="*/ 2438400 w 8407400"/>
                <a:gd name="connsiteY2" fmla="*/ 0 h 4654547"/>
                <a:gd name="connsiteX3" fmla="*/ 8234772 w 8407400"/>
                <a:gd name="connsiteY3" fmla="*/ 37582 h 4654547"/>
                <a:gd name="connsiteX4" fmla="*/ 8407400 w 8407400"/>
                <a:gd name="connsiteY4" fmla="*/ 210210 h 4654547"/>
                <a:gd name="connsiteX5" fmla="*/ 8407400 w 8407400"/>
                <a:gd name="connsiteY5" fmla="*/ 4481919 h 4654547"/>
                <a:gd name="connsiteX6" fmla="*/ 8234772 w 8407400"/>
                <a:gd name="connsiteY6" fmla="*/ 4654547 h 4654547"/>
                <a:gd name="connsiteX7" fmla="*/ 6438900 w 8407400"/>
                <a:gd name="connsiteY7" fmla="*/ 4584700 h 4654547"/>
                <a:gd name="connsiteX8" fmla="*/ 172628 w 8407400"/>
                <a:gd name="connsiteY8" fmla="*/ 4654547 h 4654547"/>
                <a:gd name="connsiteX9" fmla="*/ 0 w 8407400"/>
                <a:gd name="connsiteY9" fmla="*/ 4481919 h 4654547"/>
                <a:gd name="connsiteX10" fmla="*/ 0 w 8407400"/>
                <a:gd name="connsiteY10" fmla="*/ 210210 h 465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7400" h="4654547">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a:solidFill>
                <a:srgbClr val="060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986896" y="5625002"/>
            <a:ext cx="4306173" cy="790349"/>
            <a:chOff x="986896" y="5625002"/>
            <a:chExt cx="4306173" cy="790349"/>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r="55852" b="51281"/>
            <a:stretch/>
          </p:blipFill>
          <p:spPr>
            <a:xfrm>
              <a:off x="986896" y="5657499"/>
              <a:ext cx="1117676" cy="681576"/>
            </a:xfrm>
            <a:prstGeom prst="rect">
              <a:avLst/>
            </a:prstGeom>
          </p:spPr>
        </p:pic>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50452" t="3113" r="-1102" b="48168"/>
            <a:stretch/>
          </p:blipFill>
          <p:spPr>
            <a:xfrm>
              <a:off x="2343972" y="5733775"/>
              <a:ext cx="1282279" cy="681576"/>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416" t="50500" r="49766" b="781"/>
            <a:stretch/>
          </p:blipFill>
          <p:spPr>
            <a:xfrm>
              <a:off x="4010790" y="5625002"/>
              <a:ext cx="1282279" cy="681576"/>
            </a:xfrm>
            <a:prstGeom prst="rect">
              <a:avLst/>
            </a:prstGeom>
          </p:spPr>
        </p:pic>
      </p:grpSp>
      <p:grpSp>
        <p:nvGrpSpPr>
          <p:cNvPr id="17" name="组合 16"/>
          <p:cNvGrpSpPr/>
          <p:nvPr userDrawn="1"/>
        </p:nvGrpSpPr>
        <p:grpSpPr>
          <a:xfrm>
            <a:off x="8510909" y="103214"/>
            <a:ext cx="3113563" cy="1134764"/>
            <a:chOff x="8510909" y="103214"/>
            <a:chExt cx="3113563" cy="1134764"/>
          </a:xfrm>
        </p:grpSpPr>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b="41799"/>
            <a:stretch/>
          </p:blipFill>
          <p:spPr>
            <a:xfrm>
              <a:off x="9674742" y="103214"/>
              <a:ext cx="1949730" cy="1134764"/>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b="44127"/>
            <a:stretch/>
          </p:blipFill>
          <p:spPr>
            <a:xfrm>
              <a:off x="8510909" y="154668"/>
              <a:ext cx="1938879" cy="108331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456236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79633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91639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07505" y="6577469"/>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7538719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73272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0749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87688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09383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47170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22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58430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560714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83524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266595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2610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17" name="云形标注 16"/>
          <p:cNvSpPr/>
          <p:nvPr/>
        </p:nvSpPr>
        <p:spPr>
          <a:xfrm>
            <a:off x="972457" y="1259111"/>
            <a:ext cx="7257143" cy="4368800"/>
          </a:xfrm>
          <a:prstGeom prst="cloudCallout">
            <a:avLst>
              <a:gd name="adj1" fmla="val 61167"/>
              <a:gd name="adj2" fmla="val 39576"/>
            </a:avLst>
          </a:prstGeom>
          <a:solidFill>
            <a:schemeClr val="tx1">
              <a:lumMod val="85000"/>
              <a:lumOff val="15000"/>
            </a:schemeClr>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云形标注 3"/>
          <p:cNvSpPr/>
          <p:nvPr/>
        </p:nvSpPr>
        <p:spPr>
          <a:xfrm>
            <a:off x="972457" y="1001486"/>
            <a:ext cx="7257143" cy="4368800"/>
          </a:xfrm>
          <a:prstGeom prst="cloudCallout">
            <a:avLst>
              <a:gd name="adj1" fmla="val 61167"/>
              <a:gd name="adj2" fmla="val 39576"/>
            </a:avLst>
          </a:prstGeom>
          <a:solidFill>
            <a:schemeClr val="bg1"/>
          </a:solidFill>
          <a:ln w="25400">
            <a:gradFill>
              <a:gsLst>
                <a:gs pos="0">
                  <a:srgbClr val="A4CC41"/>
                </a:gs>
                <a:gs pos="100000">
                  <a:srgbClr val="0F802E"/>
                </a:gs>
              </a:gsLst>
              <a:lin ang="5400000" scaled="1"/>
            </a:gradFill>
          </a:ln>
          <a:effectLst>
            <a:innerShdw blurRad="393700" dist="50800" dir="13500000">
              <a:srgbClr val="A4CC41">
                <a:alpha val="3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TextBox 14"/>
          <p:cNvSpPr txBox="1"/>
          <p:nvPr/>
        </p:nvSpPr>
        <p:spPr>
          <a:xfrm>
            <a:off x="1190169" y="1782335"/>
            <a:ext cx="7147777" cy="3170099"/>
          </a:xfrm>
          <a:prstGeom prst="rect">
            <a:avLst/>
          </a:prstGeom>
          <a:noFill/>
        </p:spPr>
        <p:txBody>
          <a:bodyPr wrap="square" rtlCol="0">
            <a:spAutoFit/>
          </a:bodyPr>
          <a:lstStyle/>
          <a:p>
            <a:pPr algn="ctr"/>
            <a:r>
              <a:rPr lang="en-US" altLang="zh-CN" sz="5000" b="1">
                <a:solidFill>
                  <a:srgbClr val="FF0000"/>
                </a:solidFill>
                <a:latin typeface="UTM Americana EB" pitchFamily="18" charset="0"/>
                <a:cs typeface="+mn-ea"/>
                <a:sym typeface="+mn-lt"/>
              </a:rPr>
              <a:t>K</a:t>
            </a:r>
            <a:r>
              <a:rPr lang="en-US" altLang="zh-CN" sz="5000" b="1" smtClean="0">
                <a:solidFill>
                  <a:srgbClr val="FF0000"/>
                </a:solidFill>
                <a:latin typeface="UTM Americana EB" pitchFamily="18" charset="0"/>
                <a:cs typeface="+mn-ea"/>
                <a:sym typeface="+mn-lt"/>
              </a:rPr>
              <a:t>hoa học</a:t>
            </a:r>
          </a:p>
          <a:p>
            <a:pPr algn="ctr"/>
            <a:r>
              <a:rPr lang="en-US" altLang="zh-CN" sz="5000" b="1">
                <a:solidFill>
                  <a:srgbClr val="FF0000"/>
                </a:solidFill>
                <a:latin typeface="UTM Americana EB" pitchFamily="18" charset="0"/>
                <a:cs typeface="+mn-ea"/>
                <a:sym typeface="+mn-lt"/>
              </a:rPr>
              <a:t>S</a:t>
            </a:r>
            <a:r>
              <a:rPr lang="en-US" altLang="zh-CN" sz="5000" b="1" smtClean="0">
                <a:solidFill>
                  <a:srgbClr val="FF0000"/>
                </a:solidFill>
                <a:latin typeface="UTM Americana EB" pitchFamily="18" charset="0"/>
                <a:cs typeface="+mn-ea"/>
                <a:sym typeface="+mn-lt"/>
              </a:rPr>
              <a:t>ử dụng năng lượng chất đốt</a:t>
            </a:r>
          </a:p>
          <a:p>
            <a:pPr algn="ctr"/>
            <a:endParaRPr lang="zh-CN" altLang="en-US" sz="5000" b="1" dirty="0">
              <a:solidFill>
                <a:srgbClr val="FF0000"/>
              </a:solidFill>
              <a:latin typeface="UTM Americana EB" pitchFamily="18" charset="0"/>
              <a:cs typeface="+mn-ea"/>
              <a:sym typeface="+mn-lt"/>
            </a:endParaRPr>
          </a:p>
        </p:txBody>
      </p:sp>
      <p:sp>
        <p:nvSpPr>
          <p:cNvPr id="21" name="TextBox 14"/>
          <p:cNvSpPr txBox="1"/>
          <p:nvPr/>
        </p:nvSpPr>
        <p:spPr>
          <a:xfrm>
            <a:off x="762000" y="5627911"/>
            <a:ext cx="7881607" cy="646331"/>
          </a:xfrm>
          <a:prstGeom prst="rect">
            <a:avLst/>
          </a:prstGeom>
          <a:noFill/>
        </p:spPr>
        <p:txBody>
          <a:bodyPr wrap="square" rtlCol="0">
            <a:spAutoFit/>
          </a:bodyPr>
          <a:lstStyle/>
          <a:p>
            <a:pPr algn="ctr"/>
            <a:r>
              <a:rPr lang="en-US" altLang="zh-CN" sz="3600" b="1" smtClean="0">
                <a:solidFill>
                  <a:srgbClr val="00B050"/>
                </a:solidFill>
                <a:latin typeface="UTM Sarah" pitchFamily="18" charset="0"/>
                <a:cs typeface="+mn-ea"/>
                <a:sym typeface="+mn-lt"/>
              </a:rPr>
              <a:t>Giáo viên: </a:t>
            </a:r>
            <a:r>
              <a:rPr lang="en-US" altLang="zh-CN" sz="3600" b="1" smtClean="0">
                <a:solidFill>
                  <a:srgbClr val="00B050"/>
                </a:solidFill>
                <a:latin typeface="UTM Sarah" pitchFamily="18" charset="0"/>
                <a:cs typeface="+mn-ea"/>
                <a:sym typeface="+mn-lt"/>
              </a:rPr>
              <a:t>Nguyễn Thị Thu Hường</a:t>
            </a:r>
            <a:endParaRPr lang="en-US" altLang="zh-CN" sz="3600" b="1" dirty="0">
              <a:solidFill>
                <a:srgbClr val="00B050"/>
              </a:solidFill>
              <a:latin typeface="UTM Sarah" pitchFamily="18" charset="0"/>
              <a:cs typeface="+mn-ea"/>
              <a:sym typeface="+mn-lt"/>
            </a:endParaRPr>
          </a:p>
        </p:txBody>
      </p:sp>
      <p:sp>
        <p:nvSpPr>
          <p:cNvPr id="6" name="任意多边形 5"/>
          <p:cNvSpPr/>
          <p:nvPr/>
        </p:nvSpPr>
        <p:spPr>
          <a:xfrm>
            <a:off x="1729582" y="3207162"/>
            <a:ext cx="5646057" cy="87581"/>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任意多边形 24"/>
          <p:cNvSpPr/>
          <p:nvPr/>
        </p:nvSpPr>
        <p:spPr>
          <a:xfrm>
            <a:off x="1944914" y="3887756"/>
            <a:ext cx="4905829" cy="137349"/>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TextBox 14"/>
          <p:cNvSpPr txBox="1"/>
          <p:nvPr/>
        </p:nvSpPr>
        <p:spPr>
          <a:xfrm>
            <a:off x="1270242" y="250011"/>
            <a:ext cx="4886718" cy="646331"/>
          </a:xfrm>
          <a:prstGeom prst="rect">
            <a:avLst/>
          </a:prstGeom>
          <a:noFill/>
        </p:spPr>
        <p:txBody>
          <a:bodyPr wrap="square" rtlCol="0">
            <a:spAutoFit/>
          </a:bodyPr>
          <a:lstStyle/>
          <a:p>
            <a:pPr algn="ctr"/>
            <a:r>
              <a:rPr lang="en-US" altLang="zh-CN" sz="3600" b="1" smtClean="0">
                <a:solidFill>
                  <a:srgbClr val="00B050"/>
                </a:solidFill>
                <a:latin typeface="UTM Flamenco" pitchFamily="18" charset="0"/>
                <a:cs typeface="+mn-ea"/>
                <a:sym typeface="+mn-lt"/>
              </a:rPr>
              <a:t>Trường TH </a:t>
            </a:r>
            <a:r>
              <a:rPr lang="en-US" altLang="zh-CN" sz="3600" b="1" smtClean="0">
                <a:solidFill>
                  <a:srgbClr val="00B050"/>
                </a:solidFill>
                <a:latin typeface="UTM Flamenco" pitchFamily="18" charset="0"/>
                <a:cs typeface="+mn-ea"/>
                <a:sym typeface="+mn-lt"/>
              </a:rPr>
              <a:t>Bát Tràng</a:t>
            </a:r>
            <a:endParaRPr lang="zh-CN" altLang="en-US" sz="3600" b="1" dirty="0">
              <a:solidFill>
                <a:srgbClr val="00B050"/>
              </a:solidFill>
              <a:latin typeface="UTM Flamenco" pitchFamily="18" charset="0"/>
              <a:cs typeface="+mn-ea"/>
              <a:sym typeface="+mn-lt"/>
            </a:endParaRPr>
          </a:p>
        </p:txBody>
      </p:sp>
    </p:spTree>
    <p:extLst>
      <p:ext uri="{BB962C8B-B14F-4D97-AF65-F5344CB8AC3E}">
        <p14:creationId xmlns:p14="http://schemas.microsoft.com/office/powerpoint/2010/main" val="3072620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1108022" y="1060672"/>
            <a:ext cx="3549370" cy="707886"/>
          </a:xfrm>
          <a:prstGeom prst="rect">
            <a:avLst/>
          </a:prstGeom>
        </p:spPr>
        <p:txBody>
          <a:bodyPr wrap="square">
            <a:spAutoFit/>
          </a:bodyPr>
          <a:lstStyle/>
          <a:p>
            <a:pPr algn="dist"/>
            <a:r>
              <a:rPr lang="en-US" altLang="zh-CN" sz="4000" u="sng" smtClean="0">
                <a:solidFill>
                  <a:srgbClr val="0070C0"/>
                </a:solidFill>
                <a:latin typeface="UTM Mother" pitchFamily="18" charset="0"/>
                <a:cs typeface="+mn-ea"/>
                <a:sym typeface="+mn-lt"/>
              </a:rPr>
              <a:t>Nhận xét</a:t>
            </a:r>
            <a:endParaRPr lang="zh-CN" altLang="en-US" sz="4000" u="sng" dirty="0">
              <a:solidFill>
                <a:srgbClr val="0070C0"/>
              </a:solidFill>
              <a:latin typeface="UTM Mother" pitchFamily="18" charset="0"/>
              <a:cs typeface="+mn-ea"/>
              <a:sym typeface="+mn-lt"/>
            </a:endParaRPr>
          </a:p>
        </p:txBody>
      </p:sp>
      <p:sp>
        <p:nvSpPr>
          <p:cNvPr id="78" name="Rectangle 3"/>
          <p:cNvSpPr txBox="1">
            <a:spLocks noChangeArrowheads="1"/>
          </p:cNvSpPr>
          <p:nvPr/>
        </p:nvSpPr>
        <p:spPr>
          <a:xfrm>
            <a:off x="1400630" y="1923288"/>
            <a:ext cx="8382000" cy="335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r>
              <a:rPr lang="vi-VN" altLang="en-US" sz="3200" b="1">
                <a:solidFill>
                  <a:srgbClr val="0F802E"/>
                </a:solidFill>
                <a:latin typeface="UTM Flamenco" pitchFamily="18" charset="0"/>
                <a:cs typeface="Times New Roman" pitchFamily="18" charset="0"/>
              </a:rPr>
              <a:t>Chất đốt tồn tại ở 3 thể: thể rắn, thể lỏng, thể khí.</a:t>
            </a:r>
          </a:p>
          <a:p>
            <a:pPr marL="0" indent="0"/>
            <a:r>
              <a:rPr lang="vi-VN" altLang="en-US" sz="3200" b="1">
                <a:solidFill>
                  <a:srgbClr val="0F802E"/>
                </a:solidFill>
                <a:latin typeface="UTM Flamenco" pitchFamily="18" charset="0"/>
                <a:cs typeface="Times New Roman" pitchFamily="18" charset="0"/>
              </a:rPr>
              <a:t>Chất đốt khi bị đốt cháy sẽ cung cấp năng lượng để đun nóng, thắp sáng, chạy máy, sản xuất ra điện ...</a:t>
            </a:r>
          </a:p>
          <a:p>
            <a:pPr marL="0" indent="0"/>
            <a:endParaRPr lang="en-US" altLang="en-US" sz="1800" smtClean="0">
              <a:latin typeface="UTM Flavour" pitchFamily="18" charset="0"/>
              <a:cs typeface="Times New Roman" pitchFamily="18" charset="0"/>
            </a:endParaRPr>
          </a:p>
        </p:txBody>
      </p:sp>
    </p:spTree>
    <p:extLst>
      <p:ext uri="{BB962C8B-B14F-4D97-AF65-F5344CB8AC3E}">
        <p14:creationId xmlns:p14="http://schemas.microsoft.com/office/powerpoint/2010/main" val="2754377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p:cTn id="7"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8">
                                            <p:txEl>
                                              <p:pRg st="1" end="1"/>
                                            </p:txEl>
                                          </p:spTgt>
                                        </p:tgtEl>
                                        <p:attrNameLst>
                                          <p:attrName>style.visibility</p:attrName>
                                        </p:attrNameLst>
                                      </p:cBhvr>
                                      <p:to>
                                        <p:strVal val="visible"/>
                                      </p:to>
                                    </p:set>
                                    <p:anim calcmode="lin" valueType="num">
                                      <p:cBhvr>
                                        <p:cTn id="14" dur="500" fill="hold"/>
                                        <p:tgtEl>
                                          <p:spTgt spid="7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7"/>
          <p:cNvSpPr txBox="1">
            <a:spLocks noChangeArrowheads="1"/>
          </p:cNvSpPr>
          <p:nvPr/>
        </p:nvSpPr>
        <p:spPr bwMode="auto">
          <a:xfrm>
            <a:off x="865632" y="1332706"/>
            <a:ext cx="3735388" cy="1815882"/>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defRPr/>
            </a:pP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Tại</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sao</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không</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nên</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chặt</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phá</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cây</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bừa</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bãi</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để</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lấy</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củi</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đun</a:t>
            </a:r>
            <a:r>
              <a:rPr lang="en-US" sz="2800" b="1" dirty="0" smtClean="0">
                <a:solidFill>
                  <a:srgbClr val="0070C0"/>
                </a:solidFill>
                <a:latin typeface="UTM Isadora" pitchFamily="18" charset="0"/>
              </a:rPr>
              <a:t>, </a:t>
            </a:r>
            <a:r>
              <a:rPr lang="en-US" sz="2800" b="1" dirty="0" err="1" smtClean="0">
                <a:solidFill>
                  <a:srgbClr val="0070C0"/>
                </a:solidFill>
                <a:latin typeface="UTM Isadora" pitchFamily="18" charset="0"/>
              </a:rPr>
              <a:t>đốt</a:t>
            </a:r>
            <a:r>
              <a:rPr lang="en-US" sz="2800" b="1" dirty="0" smtClean="0">
                <a:solidFill>
                  <a:srgbClr val="0070C0"/>
                </a:solidFill>
                <a:latin typeface="UTM Isadora" pitchFamily="18" charset="0"/>
              </a:rPr>
              <a:t> than?</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932" y="1402556"/>
            <a:ext cx="5410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9932" y="1399381"/>
            <a:ext cx="54102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9932" y="1302544"/>
            <a:ext cx="54102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9932" y="1270794"/>
            <a:ext cx="54102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3"/>
          <p:cNvSpPr txBox="1">
            <a:spLocks noChangeArrowheads="1"/>
          </p:cNvSpPr>
          <p:nvPr/>
        </p:nvSpPr>
        <p:spPr bwMode="auto">
          <a:xfrm>
            <a:off x="865632" y="3250406"/>
            <a:ext cx="3632200"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en-US" altLang="en-US" sz="2800" b="1">
                <a:solidFill>
                  <a:srgbClr val="FF0000"/>
                </a:solidFill>
                <a:latin typeface="UTM Isadora" pitchFamily="18" charset="0"/>
              </a:rPr>
              <a:t> Chặt cây bừa bãi để lấy củi đun, đốt than sẽ làm ảnh hưởng tới tài nguyên rừng, tới môi trường.</a:t>
            </a:r>
          </a:p>
        </p:txBody>
      </p:sp>
      <p:sp>
        <p:nvSpPr>
          <p:cNvPr id="59" name="矩形 25"/>
          <p:cNvSpPr/>
          <p:nvPr/>
        </p:nvSpPr>
        <p:spPr>
          <a:xfrm>
            <a:off x="1083638" y="419858"/>
            <a:ext cx="8916216" cy="584775"/>
          </a:xfrm>
          <a:prstGeom prst="rect">
            <a:avLst/>
          </a:prstGeom>
        </p:spPr>
        <p:txBody>
          <a:bodyPr wrap="square">
            <a:spAutoFit/>
          </a:bodyPr>
          <a:lstStyle/>
          <a:p>
            <a:r>
              <a:rPr lang="en-US" altLang="zh-CN" sz="3200" b="1" smtClean="0">
                <a:solidFill>
                  <a:srgbClr val="FF0000"/>
                </a:solidFill>
                <a:latin typeface="UTM Flavour" pitchFamily="18" charset="0"/>
                <a:cs typeface="+mn-ea"/>
                <a:sym typeface="+mn-lt"/>
              </a:rPr>
              <a:t>Hoạt động 2: Sử dụng chất đốt an toàn, tiết kiệm</a:t>
            </a:r>
            <a:endParaRPr lang="zh-CN" altLang="en-US" sz="3200" b="1" dirty="0">
              <a:solidFill>
                <a:srgbClr val="FF0000"/>
              </a:solidFill>
              <a:latin typeface="UTM Flavour" pitchFamily="18" charset="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p:cNvCxnSpPr/>
          <p:nvPr/>
        </p:nvCxnSpPr>
        <p:spPr>
          <a:xfrm>
            <a:off x="3700656" y="2457297"/>
            <a:ext cx="656747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201" y="1723642"/>
            <a:ext cx="2548408" cy="3987729"/>
          </a:xfrm>
          <a:prstGeom prst="rect">
            <a:avLst/>
          </a:prstGeom>
        </p:spPr>
      </p:pic>
      <p:sp>
        <p:nvSpPr>
          <p:cNvPr id="18" name="Text Box 6"/>
          <p:cNvSpPr txBox="1">
            <a:spLocks noChangeArrowheads="1"/>
          </p:cNvSpPr>
          <p:nvPr/>
        </p:nvSpPr>
        <p:spPr bwMode="auto">
          <a:xfrm>
            <a:off x="862051" y="2194249"/>
            <a:ext cx="1222781" cy="2677656"/>
          </a:xfrm>
          <a:prstGeom prst="rect">
            <a:avLst/>
          </a:prstGeom>
          <a:solidFill>
            <a:srgbClr val="FFD966"/>
          </a:solidFill>
          <a:ln/>
        </p:spPr>
        <p:style>
          <a:lnRef idx="2">
            <a:schemeClr val="accent3"/>
          </a:lnRef>
          <a:fillRef idx="1">
            <a:schemeClr val="lt1"/>
          </a:fillRef>
          <a:effectRef idx="0">
            <a:schemeClr val="accent3"/>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a:solidFill>
                  <a:srgbClr val="7030A0"/>
                </a:solidFill>
                <a:latin typeface="UTM Flavour" pitchFamily="18" charset="0"/>
                <a:cs typeface="Times New Roman" pitchFamily="18" charset="0"/>
              </a:rPr>
              <a:t>Những việc làm tránh lãng phí:</a:t>
            </a:r>
          </a:p>
        </p:txBody>
      </p:sp>
      <p:sp>
        <p:nvSpPr>
          <p:cNvPr id="20" name="Text Box 7"/>
          <p:cNvSpPr txBox="1">
            <a:spLocks noChangeArrowheads="1"/>
          </p:cNvSpPr>
          <p:nvPr/>
        </p:nvSpPr>
        <p:spPr bwMode="auto">
          <a:xfrm>
            <a:off x="3579851" y="2280540"/>
            <a:ext cx="6172200" cy="5842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a:solidFill>
                  <a:srgbClr val="FFFFFF"/>
                </a:solidFill>
                <a:latin typeface="UTM Flavour" pitchFamily="18" charset="0"/>
                <a:cs typeface="Times New Roman" pitchFamily="18" charset="0"/>
              </a:rPr>
              <a:t>Dùng bếp cải tiến, xây bếp bi-ô-ga</a:t>
            </a:r>
          </a:p>
        </p:txBody>
      </p:sp>
      <p:sp>
        <p:nvSpPr>
          <p:cNvPr id="21" name="Text Box 8"/>
          <p:cNvSpPr txBox="1">
            <a:spLocks noChangeArrowheads="1"/>
          </p:cNvSpPr>
          <p:nvPr/>
        </p:nvSpPr>
        <p:spPr bwMode="auto">
          <a:xfrm>
            <a:off x="3565564" y="3072702"/>
            <a:ext cx="6172200" cy="5842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a:solidFill>
                  <a:srgbClr val="FFFFFF"/>
                </a:solidFill>
                <a:latin typeface="UTM Flavour" pitchFamily="18" charset="0"/>
                <a:cs typeface="Times New Roman" pitchFamily="18" charset="0"/>
              </a:rPr>
              <a:t>Nấu xong, tắt bếp ngay</a:t>
            </a:r>
          </a:p>
        </p:txBody>
      </p:sp>
      <p:sp>
        <p:nvSpPr>
          <p:cNvPr id="23" name="Text Box 10"/>
          <p:cNvSpPr txBox="1">
            <a:spLocks noChangeArrowheads="1"/>
          </p:cNvSpPr>
          <p:nvPr/>
        </p:nvSpPr>
        <p:spPr bwMode="auto">
          <a:xfrm>
            <a:off x="3573501" y="3925190"/>
            <a:ext cx="6057900" cy="5842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a:solidFill>
                  <a:srgbClr val="FFFFFF"/>
                </a:solidFill>
                <a:latin typeface="UTM Flavour" pitchFamily="18" charset="0"/>
                <a:cs typeface="Times New Roman" pitchFamily="18" charset="0"/>
              </a:rPr>
              <a:t>Tránh ùn tắc giao thông</a:t>
            </a:r>
          </a:p>
        </p:txBody>
      </p:sp>
      <p:sp>
        <p:nvSpPr>
          <p:cNvPr id="24" name="Right Arrow 23"/>
          <p:cNvSpPr>
            <a:spLocks noChangeArrowheads="1"/>
          </p:cNvSpPr>
          <p:nvPr/>
        </p:nvSpPr>
        <p:spPr bwMode="auto">
          <a:xfrm>
            <a:off x="2563851" y="2498027"/>
            <a:ext cx="679450" cy="334963"/>
          </a:xfrm>
          <a:prstGeom prst="rightArrow">
            <a:avLst>
              <a:gd name="adj1" fmla="val 50000"/>
              <a:gd name="adj2" fmla="val 50035"/>
            </a:avLst>
          </a:prstGeom>
          <a:solidFill>
            <a:srgbClr val="FF0000"/>
          </a:solidFill>
          <a:ln w="9525" algn="ctr">
            <a:solidFill>
              <a:schemeClr val="tx1"/>
            </a:solidFill>
            <a:round/>
            <a:headEnd/>
            <a:tailEnd/>
          </a:ln>
        </p:spPr>
        <p:txBody>
          <a:bodyPr/>
          <a:lstStyle/>
          <a:p>
            <a:pPr eaLnBrk="1" hangingPunct="1"/>
            <a:endParaRPr lang="en-US" altLang="en-US">
              <a:latin typeface="UTM Flavour" pitchFamily="18" charset="0"/>
            </a:endParaRPr>
          </a:p>
        </p:txBody>
      </p:sp>
      <p:sp>
        <p:nvSpPr>
          <p:cNvPr id="25" name="Right Arrow 24"/>
          <p:cNvSpPr>
            <a:spLocks noChangeArrowheads="1"/>
          </p:cNvSpPr>
          <p:nvPr/>
        </p:nvSpPr>
        <p:spPr bwMode="auto">
          <a:xfrm>
            <a:off x="2608301" y="3198115"/>
            <a:ext cx="679450" cy="334962"/>
          </a:xfrm>
          <a:prstGeom prst="rightArrow">
            <a:avLst>
              <a:gd name="adj1" fmla="val 50000"/>
              <a:gd name="adj2" fmla="val 50035"/>
            </a:avLst>
          </a:prstGeom>
          <a:solidFill>
            <a:srgbClr val="FF0000"/>
          </a:solidFill>
          <a:ln w="9525" algn="ctr">
            <a:solidFill>
              <a:schemeClr val="tx1"/>
            </a:solidFill>
            <a:round/>
            <a:headEnd/>
            <a:tailEnd/>
          </a:ln>
        </p:spPr>
        <p:txBody>
          <a:bodyPr/>
          <a:lstStyle/>
          <a:p>
            <a:pPr eaLnBrk="1" hangingPunct="1"/>
            <a:endParaRPr lang="en-US" altLang="en-US">
              <a:latin typeface="UTM Flavour" pitchFamily="18" charset="0"/>
            </a:endParaRPr>
          </a:p>
        </p:txBody>
      </p:sp>
      <p:sp>
        <p:nvSpPr>
          <p:cNvPr id="26" name="Right Arrow 25"/>
          <p:cNvSpPr>
            <a:spLocks noChangeArrowheads="1"/>
          </p:cNvSpPr>
          <p:nvPr/>
        </p:nvSpPr>
        <p:spPr bwMode="auto">
          <a:xfrm>
            <a:off x="2625764" y="3925190"/>
            <a:ext cx="679450" cy="334962"/>
          </a:xfrm>
          <a:prstGeom prst="rightArrow">
            <a:avLst>
              <a:gd name="adj1" fmla="val 50000"/>
              <a:gd name="adj2" fmla="val 50035"/>
            </a:avLst>
          </a:prstGeom>
          <a:solidFill>
            <a:srgbClr val="FF0000"/>
          </a:solidFill>
          <a:ln w="9525" algn="ctr">
            <a:solidFill>
              <a:schemeClr val="tx1"/>
            </a:solidFill>
            <a:round/>
            <a:headEnd/>
            <a:tailEnd/>
          </a:ln>
        </p:spPr>
        <p:txBody>
          <a:bodyPr/>
          <a:lstStyle/>
          <a:p>
            <a:pPr eaLnBrk="1" hangingPunct="1"/>
            <a:endParaRPr lang="en-US" altLang="en-US">
              <a:latin typeface="UTM Flavour" pitchFamily="18" charset="0"/>
            </a:endParaRPr>
          </a:p>
        </p:txBody>
      </p:sp>
      <p:sp>
        <p:nvSpPr>
          <p:cNvPr id="28" name="Text Box 7"/>
          <p:cNvSpPr txBox="1">
            <a:spLocks noChangeArrowheads="1"/>
          </p:cNvSpPr>
          <p:nvPr/>
        </p:nvSpPr>
        <p:spPr bwMode="auto">
          <a:xfrm>
            <a:off x="1192251" y="1280415"/>
            <a:ext cx="8229600" cy="584200"/>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b="1">
                <a:solidFill>
                  <a:schemeClr val="tx1"/>
                </a:solidFill>
                <a:latin typeface=".VnTime" pitchFamily="34" charset="0"/>
                <a:cs typeface="Arial" panose="020B0604020202020204" pitchFamily="34" charset="0"/>
              </a:defRPr>
            </a:lvl1pPr>
            <a:lvl2pPr marL="742950" indent="-285750" eaLnBrk="0" hangingPunct="0">
              <a:defRPr b="1">
                <a:solidFill>
                  <a:schemeClr val="tx1"/>
                </a:solidFill>
                <a:latin typeface=".VnTime" pitchFamily="34" charset="0"/>
                <a:cs typeface="Arial" panose="020B0604020202020204" pitchFamily="34" charset="0"/>
              </a:defRPr>
            </a:lvl2pPr>
            <a:lvl3pPr marL="1143000" indent="-228600" eaLnBrk="0" hangingPunct="0">
              <a:defRPr b="1">
                <a:solidFill>
                  <a:schemeClr val="tx1"/>
                </a:solidFill>
                <a:latin typeface=".VnTime" pitchFamily="34" charset="0"/>
                <a:cs typeface="Arial" panose="020B0604020202020204" pitchFamily="34" charset="0"/>
              </a:defRPr>
            </a:lvl3pPr>
            <a:lvl4pPr marL="1600200" indent="-228600" eaLnBrk="0" hangingPunct="0">
              <a:defRPr b="1">
                <a:solidFill>
                  <a:schemeClr val="tx1"/>
                </a:solidFill>
                <a:latin typeface=".VnTime" pitchFamily="34" charset="0"/>
                <a:cs typeface="Arial" panose="020B0604020202020204" pitchFamily="34" charset="0"/>
              </a:defRPr>
            </a:lvl4pPr>
            <a:lvl5pPr marL="2057400" indent="-228600" eaLnBrk="0" hangingPunct="0">
              <a:defRPr b="1">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itchFamily="34" charset="0"/>
                <a:cs typeface="Arial" panose="020B0604020202020204" pitchFamily="34" charset="0"/>
              </a:defRPr>
            </a:lvl9pPr>
          </a:lstStyle>
          <a:p>
            <a:pPr>
              <a:defRPr/>
            </a:pP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Gia</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đình</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em</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đã</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làm</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gì</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để</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tiết</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kiệm</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chất</a:t>
            </a:r>
            <a:r>
              <a:rPr lang="en-US" altLang="en-US" sz="3200" dirty="0" smtClean="0">
                <a:solidFill>
                  <a:srgbClr val="7030A0"/>
                </a:solidFill>
                <a:latin typeface="UTM Flavour" pitchFamily="18" charset="0"/>
                <a:cs typeface="Times New Roman" panose="02020603050405020304" pitchFamily="18" charset="0"/>
              </a:rPr>
              <a:t> </a:t>
            </a:r>
            <a:r>
              <a:rPr lang="en-US" altLang="en-US" sz="3200" dirty="0" err="1" smtClean="0">
                <a:solidFill>
                  <a:srgbClr val="7030A0"/>
                </a:solidFill>
                <a:latin typeface="UTM Flavour" pitchFamily="18" charset="0"/>
                <a:cs typeface="Times New Roman" panose="02020603050405020304" pitchFamily="18" charset="0"/>
              </a:rPr>
              <a:t>đốt</a:t>
            </a:r>
            <a:r>
              <a:rPr lang="en-US" altLang="en-US" sz="3200" dirty="0" smtClean="0">
                <a:solidFill>
                  <a:srgbClr val="7030A0"/>
                </a:solidFill>
                <a:latin typeface="UTM Flavour"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1"/>
          <p:cNvPicPr>
            <a:picLocks noChangeAspect="1"/>
          </p:cNvPicPr>
          <p:nvPr/>
        </p:nvPicPr>
        <p:blipFill rotWithShape="1">
          <a:blip r:embed="rId4">
            <a:extLst>
              <a:ext uri="{28A0092B-C50C-407E-A947-70E740481C1C}">
                <a14:useLocalDpi xmlns:a14="http://schemas.microsoft.com/office/drawing/2010/main" val="0"/>
              </a:ext>
            </a:extLst>
          </a:blip>
          <a:srcRect l="30951" r="32950"/>
          <a:stretch/>
        </p:blipFill>
        <p:spPr>
          <a:xfrm>
            <a:off x="6674546" y="2078430"/>
            <a:ext cx="2206171" cy="4137949"/>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11" name="Text Box 7"/>
          <p:cNvSpPr txBox="1">
            <a:spLocks noChangeArrowheads="1"/>
          </p:cNvSpPr>
          <p:nvPr/>
        </p:nvSpPr>
        <p:spPr bwMode="auto">
          <a:xfrm>
            <a:off x="834135" y="2408468"/>
            <a:ext cx="6943497" cy="3477875"/>
          </a:xfrm>
          <a:prstGeom prst="rect">
            <a:avLst/>
          </a:prstGeom>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altLang="en-US" sz="4400" b="1">
                <a:solidFill>
                  <a:srgbClr val="C00000"/>
                </a:solidFill>
                <a:latin typeface="Amazone" pitchFamily="66" charset="0"/>
                <a:cs typeface="Times New Roman" pitchFamily="18" charset="0"/>
              </a:rPr>
              <a:t>Năng lượng chất đốt không phải là nguồn năng lượng vô tận. Nó sẽ cạn kiệt nếu chúng ta sử dụng không tiết kiệm.</a:t>
            </a:r>
          </a:p>
        </p:txBody>
      </p:sp>
      <p:sp>
        <p:nvSpPr>
          <p:cNvPr id="2" name="Rectangle 1"/>
          <p:cNvSpPr/>
          <p:nvPr/>
        </p:nvSpPr>
        <p:spPr>
          <a:xfrm>
            <a:off x="773259" y="1366766"/>
            <a:ext cx="8597226" cy="584775"/>
          </a:xfrm>
          <a:prstGeom prst="rect">
            <a:avLst/>
          </a:prstGeom>
        </p:spPr>
        <p:txBody>
          <a:bodyPr wrap="none">
            <a:spAutoFit/>
          </a:bodyPr>
          <a:lstStyle/>
          <a:p>
            <a:pPr algn="ctr">
              <a:defRPr/>
            </a:pPr>
            <a:r>
              <a:rPr lang="en-US" altLang="en-US" sz="3200">
                <a:solidFill>
                  <a:srgbClr val="00B050"/>
                </a:solidFill>
                <a:latin typeface="UTM Flamenco" pitchFamily="18" charset="0"/>
                <a:cs typeface="Times New Roman" panose="02020603050405020304" pitchFamily="18" charset="0"/>
              </a:rPr>
              <a:t>Tại sao cần phải  tiết kiệm chống lãng phí chất đốt?</a:t>
            </a:r>
            <a:endParaRPr lang="en-US" altLang="en-US" sz="3200" dirty="0">
              <a:solidFill>
                <a:srgbClr val="00B050"/>
              </a:solidFill>
              <a:latin typeface="UTM Flamenco" pitchFamily="18" charset="0"/>
              <a:cs typeface="Times New Roman" panose="02020603050405020304" pitchFamily="18" charset="0"/>
            </a:endParaRPr>
          </a:p>
        </p:txBody>
      </p:sp>
      <p:pic>
        <p:nvPicPr>
          <p:cNvPr id="17" name="图片 12"/>
          <p:cNvPicPr>
            <a:picLocks noChangeAspect="1"/>
          </p:cNvPicPr>
          <p:nvPr/>
        </p:nvPicPr>
        <p:blipFill rotWithShape="1">
          <a:blip r:embed="rId6">
            <a:extLst>
              <a:ext uri="{28A0092B-C50C-407E-A947-70E740481C1C}">
                <a14:useLocalDpi xmlns:a14="http://schemas.microsoft.com/office/drawing/2010/main" val="0"/>
              </a:ext>
            </a:extLst>
          </a:blip>
          <a:srcRect l="36041" r="35788"/>
          <a:stretch/>
        </p:blipFill>
        <p:spPr>
          <a:xfrm>
            <a:off x="8530542" y="1288916"/>
            <a:ext cx="2093915" cy="5032520"/>
          </a:xfrm>
          <a:prstGeom prst="rect">
            <a:avLst/>
          </a:prstGeom>
        </p:spPr>
      </p:pic>
    </p:spTree>
    <p:extLst>
      <p:ext uri="{BB962C8B-B14F-4D97-AF65-F5344CB8AC3E}">
        <p14:creationId xmlns:p14="http://schemas.microsoft.com/office/powerpoint/2010/main" val="1778202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597" y="1106036"/>
            <a:ext cx="7790688" cy="4524315"/>
          </a:xfrm>
          <a:prstGeom prst="rect">
            <a:avLst/>
          </a:prstGeom>
        </p:spPr>
        <p:txBody>
          <a:bodyPr wrap="square">
            <a:spAutoFit/>
          </a:bodyPr>
          <a:lstStyle/>
          <a:p>
            <a:pPr>
              <a:lnSpc>
                <a:spcPct val="150000"/>
              </a:lnSpc>
            </a:pPr>
            <a:r>
              <a:rPr lang="en-US" altLang="en-US" sz="3200" b="1">
                <a:solidFill>
                  <a:srgbClr val="00B050"/>
                </a:solidFill>
                <a:latin typeface="UTM Isadora" pitchFamily="18" charset="0"/>
              </a:rPr>
              <a:t>Quan sát các hình 9, 10, 11, 12 trang 88, 89 sách giáo khoa và cho biết: </a:t>
            </a:r>
          </a:p>
          <a:p>
            <a:pPr>
              <a:lnSpc>
                <a:spcPct val="150000"/>
              </a:lnSpc>
            </a:pPr>
            <a:r>
              <a:rPr lang="en-US" altLang="en-US" sz="3200" b="1">
                <a:solidFill>
                  <a:srgbClr val="00B050"/>
                </a:solidFill>
                <a:latin typeface="UTM Isadora" pitchFamily="18" charset="0"/>
              </a:rPr>
              <a:t>- Hình nào thể hiện tiết kiệm chất đốt? Vì sao?</a:t>
            </a:r>
          </a:p>
          <a:p>
            <a:pPr>
              <a:lnSpc>
                <a:spcPct val="150000"/>
              </a:lnSpc>
            </a:pPr>
            <a:r>
              <a:rPr lang="en-US" altLang="en-US" sz="3200" b="1">
                <a:solidFill>
                  <a:srgbClr val="00B050"/>
                </a:solidFill>
                <a:latin typeface="UTM Isadora" pitchFamily="18" charset="0"/>
              </a:rPr>
              <a:t>- Hình nào thể hiện lãng phí chất đốt? Vì sao?</a:t>
            </a:r>
            <a:endParaRPr lang="vi-VN" altLang="en-US" sz="3200" b="1">
              <a:solidFill>
                <a:srgbClr val="00B050"/>
              </a:solidFill>
              <a:latin typeface="HP001 5 hàng" pitchFamily="34" charset="-93"/>
            </a:endParaRPr>
          </a:p>
        </p:txBody>
      </p:sp>
      <p:pic>
        <p:nvPicPr>
          <p:cNvPr id="10" name="图片 11"/>
          <p:cNvPicPr>
            <a:picLocks noChangeAspect="1"/>
          </p:cNvPicPr>
          <p:nvPr/>
        </p:nvPicPr>
        <p:blipFill rotWithShape="1">
          <a:blip r:embed="rId3">
            <a:extLst>
              <a:ext uri="{28A0092B-C50C-407E-A947-70E740481C1C}">
                <a14:useLocalDpi xmlns:a14="http://schemas.microsoft.com/office/drawing/2010/main" val="0"/>
              </a:ext>
            </a:extLst>
          </a:blip>
          <a:srcRect l="30951" r="32950"/>
          <a:stretch/>
        </p:blipFill>
        <p:spPr>
          <a:xfrm>
            <a:off x="7823200" y="1736202"/>
            <a:ext cx="2206171" cy="4137949"/>
          </a:xfrm>
          <a:prstGeom prst="rect">
            <a:avLst/>
          </a:prstGeom>
        </p:spPr>
      </p:pic>
      <p:pic>
        <p:nvPicPr>
          <p:cNvPr id="12" name="图片 12"/>
          <p:cNvPicPr>
            <a:picLocks noChangeAspect="1"/>
          </p:cNvPicPr>
          <p:nvPr/>
        </p:nvPicPr>
        <p:blipFill rotWithShape="1">
          <a:blip r:embed="rId4">
            <a:extLst>
              <a:ext uri="{28A0092B-C50C-407E-A947-70E740481C1C}">
                <a14:useLocalDpi xmlns:a14="http://schemas.microsoft.com/office/drawing/2010/main" val="0"/>
              </a:ext>
            </a:extLst>
          </a:blip>
          <a:srcRect l="36041" r="35788"/>
          <a:stretch/>
        </p:blipFill>
        <p:spPr>
          <a:xfrm>
            <a:off x="9749742" y="1288916"/>
            <a:ext cx="2093915" cy="5032520"/>
          </a:xfrm>
          <a:prstGeom prst="rect">
            <a:avLst/>
          </a:prstGeom>
        </p:spPr>
      </p:pic>
    </p:spTree>
    <p:extLst>
      <p:ext uri="{BB962C8B-B14F-4D97-AF65-F5344CB8AC3E}">
        <p14:creationId xmlns:p14="http://schemas.microsoft.com/office/powerpoint/2010/main" val="16027832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7363" y="292387"/>
            <a:ext cx="8012130" cy="523220"/>
          </a:xfrm>
          <a:prstGeom prst="rect">
            <a:avLst/>
          </a:prstGeom>
        </p:spPr>
        <p:txBody>
          <a:bodyPr wrap="none">
            <a:spAutoFit/>
          </a:bodyPr>
          <a:lstStyle/>
          <a:p>
            <a:pPr>
              <a:spcBef>
                <a:spcPct val="50000"/>
              </a:spcBef>
            </a:pPr>
            <a:r>
              <a:rPr lang="en-US" altLang="en-US" sz="2800">
                <a:solidFill>
                  <a:srgbClr val="CC3300"/>
                </a:solidFill>
                <a:latin typeface="UTM Flamenco" pitchFamily="18" charset="0"/>
              </a:rPr>
              <a:t>Hoạt động 3: </a:t>
            </a:r>
            <a:r>
              <a:rPr lang="en-US" altLang="en-US" sz="2800">
                <a:solidFill>
                  <a:srgbClr val="0000FF"/>
                </a:solidFill>
                <a:latin typeface="UTM Flamenco" pitchFamily="18" charset="0"/>
              </a:rPr>
              <a:t>Phòng tránh tai nạn khi sử dụng chất đốt</a:t>
            </a:r>
          </a:p>
        </p:txBody>
      </p:sp>
      <p:sp>
        <p:nvSpPr>
          <p:cNvPr id="6" name="Rectangle 2"/>
          <p:cNvSpPr>
            <a:spLocks noRot="1" noChangeArrowheads="1"/>
          </p:cNvSpPr>
          <p:nvPr/>
        </p:nvSpPr>
        <p:spPr bwMode="auto">
          <a:xfrm>
            <a:off x="8729472" y="1877568"/>
            <a:ext cx="2703576" cy="1731264"/>
          </a:xfrm>
          <a:prstGeom prst="rect">
            <a:avLst/>
          </a:prstGeom>
          <a:ln/>
        </p:spPr>
        <p:style>
          <a:lnRef idx="2">
            <a:schemeClr val="accent1"/>
          </a:lnRef>
          <a:fillRef idx="1">
            <a:schemeClr val="lt1"/>
          </a:fillRef>
          <a:effectRef idx="0">
            <a:schemeClr val="accent1"/>
          </a:effectRef>
          <a:fontRef idx="minor">
            <a:schemeClr val="dk1"/>
          </a:fontRef>
        </p:style>
        <p:txBody>
          <a:bodyPr lIns="91418" tIns="45709" rIns="91418" bIns="45709" anchor="ctr"/>
          <a:lstStyle/>
          <a:p>
            <a:pPr algn="just" eaLnBrk="1" hangingPunct="1"/>
            <a:r>
              <a:rPr lang="en-US" altLang="en-US" sz="2800" smtClean="0">
                <a:solidFill>
                  <a:srgbClr val="0070C0"/>
                </a:solidFill>
                <a:latin typeface="UTM Flamenco" pitchFamily="18" charset="0"/>
                <a:cs typeface="Times New Roman" pitchFamily="18" charset="0"/>
              </a:rPr>
              <a:t>Một số hậu quả khi sử dụng chất đốt không đúng cách</a:t>
            </a:r>
            <a:endParaRPr lang="en-US" altLang="en-US" sz="2800">
              <a:solidFill>
                <a:srgbClr val="0070C0"/>
              </a:solidFill>
              <a:latin typeface="UTM Flamenco" pitchFamily="18" charset="0"/>
              <a:cs typeface="Times New Roman" pitchFamily="18" charset="0"/>
            </a:endParaRPr>
          </a:p>
        </p:txBody>
      </p:sp>
      <p:grpSp>
        <p:nvGrpSpPr>
          <p:cNvPr id="7" name="Group 6"/>
          <p:cNvGrpSpPr>
            <a:grpSpLocks/>
          </p:cNvGrpSpPr>
          <p:nvPr/>
        </p:nvGrpSpPr>
        <p:grpSpPr bwMode="auto">
          <a:xfrm>
            <a:off x="1304544" y="1203960"/>
            <a:ext cx="7315200" cy="4343400"/>
            <a:chOff x="914400" y="1752600"/>
            <a:chExt cx="7315200" cy="4343400"/>
          </a:xfrm>
        </p:grpSpPr>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914400" y="5634335"/>
              <a:ext cx="7315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Nổ bình gas do bất cẩn khi sử dụng</a:t>
              </a:r>
            </a:p>
          </p:txBody>
        </p:sp>
      </p:grpSp>
      <p:grpSp>
        <p:nvGrpSpPr>
          <p:cNvPr id="11" name="Group 10"/>
          <p:cNvGrpSpPr>
            <a:grpSpLocks/>
          </p:cNvGrpSpPr>
          <p:nvPr/>
        </p:nvGrpSpPr>
        <p:grpSpPr bwMode="auto">
          <a:xfrm>
            <a:off x="1304544" y="1203960"/>
            <a:ext cx="7315200" cy="4343400"/>
            <a:chOff x="914400" y="1752600"/>
            <a:chExt cx="7315200" cy="4343400"/>
          </a:xfrm>
        </p:grpSpPr>
        <p:pic>
          <p:nvPicPr>
            <p:cNvPr id="1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2"/>
            <p:cNvSpPr txBox="1">
              <a:spLocks noChangeArrowheads="1"/>
            </p:cNvSpPr>
            <p:nvPr/>
          </p:nvSpPr>
          <p:spPr bwMode="auto">
            <a:xfrm>
              <a:off x="914400" y="5634335"/>
              <a:ext cx="73152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Cháy nổ do xăng dầu</a:t>
              </a:r>
            </a:p>
          </p:txBody>
        </p:sp>
      </p:grpSp>
      <p:grpSp>
        <p:nvGrpSpPr>
          <p:cNvPr id="15" name="Group 12"/>
          <p:cNvGrpSpPr>
            <a:grpSpLocks/>
          </p:cNvGrpSpPr>
          <p:nvPr/>
        </p:nvGrpSpPr>
        <p:grpSpPr bwMode="auto">
          <a:xfrm>
            <a:off x="1318832" y="1203960"/>
            <a:ext cx="7300912" cy="4343400"/>
            <a:chOff x="928047" y="1752600"/>
            <a:chExt cx="7301552" cy="4343400"/>
          </a:xfrm>
        </p:grpSpPr>
        <p:pic>
          <p:nvPicPr>
            <p:cNvPr id="1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518" y="1752600"/>
              <a:ext cx="7281081"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5"/>
            <p:cNvSpPr txBox="1">
              <a:spLocks noChangeArrowheads="1"/>
            </p:cNvSpPr>
            <p:nvPr/>
          </p:nvSpPr>
          <p:spPr bwMode="auto">
            <a:xfrm>
              <a:off x="928047" y="5634334"/>
              <a:ext cx="730155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Bị bỏng do bất cẩn khi sử dụng chất đốt</a:t>
              </a:r>
            </a:p>
          </p:txBody>
        </p:sp>
      </p:grpSp>
    </p:spTree>
    <p:extLst>
      <p:ext uri="{BB962C8B-B14F-4D97-AF65-F5344CB8AC3E}">
        <p14:creationId xmlns:p14="http://schemas.microsoft.com/office/powerpoint/2010/main" val="1933565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7"/>
          <p:cNvSpPr txBox="1">
            <a:spLocks noChangeArrowheads="1"/>
          </p:cNvSpPr>
          <p:nvPr/>
        </p:nvSpPr>
        <p:spPr bwMode="auto">
          <a:xfrm>
            <a:off x="1434084" y="3013646"/>
            <a:ext cx="7543800" cy="1200329"/>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3600" b="1" smtClean="0">
                <a:solidFill>
                  <a:srgbClr val="0F802E"/>
                </a:solidFill>
                <a:latin typeface="UTM Flamenco" pitchFamily="18" charset="0"/>
              </a:rPr>
              <a:t>- Sử </a:t>
            </a:r>
            <a:r>
              <a:rPr lang="en-US" altLang="en-US" sz="3600" b="1">
                <a:solidFill>
                  <a:srgbClr val="0F802E"/>
                </a:solidFill>
                <a:latin typeface="UTM Flamenco" pitchFamily="18" charset="0"/>
              </a:rPr>
              <a:t>dụng bếp gas có khóa gas tự động hoặc khóa gas ngay sau khi sử </a:t>
            </a:r>
            <a:r>
              <a:rPr lang="en-US" altLang="en-US" sz="3600" b="1" smtClean="0">
                <a:solidFill>
                  <a:srgbClr val="0F802E"/>
                </a:solidFill>
                <a:latin typeface="UTM Flamenco" pitchFamily="18" charset="0"/>
              </a:rPr>
              <a:t>dụng</a:t>
            </a:r>
            <a:endParaRPr lang="en-US" altLang="en-US" sz="3600" b="1">
              <a:solidFill>
                <a:srgbClr val="0F802E"/>
              </a:solidFill>
              <a:latin typeface="UTM Flamenco" pitchFamily="18" charset="0"/>
            </a:endParaRPr>
          </a:p>
        </p:txBody>
      </p:sp>
      <p:sp>
        <p:nvSpPr>
          <p:cNvPr id="65" name="Text Box 7"/>
          <p:cNvSpPr txBox="1">
            <a:spLocks noChangeArrowheads="1"/>
          </p:cNvSpPr>
          <p:nvPr/>
        </p:nvSpPr>
        <p:spPr bwMode="auto">
          <a:xfrm>
            <a:off x="1472184" y="1345184"/>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800">
                <a:solidFill>
                  <a:srgbClr val="FF0000"/>
                </a:solidFill>
                <a:latin typeface="UTM Flamenco" pitchFamily="18" charset="0"/>
              </a:rPr>
              <a:t>Cần đảm bảo các điều kiện an toàn phòng chống cháy nổ như: </a:t>
            </a:r>
          </a:p>
        </p:txBody>
      </p:sp>
      <p:sp>
        <p:nvSpPr>
          <p:cNvPr id="68" name="Text Box 7"/>
          <p:cNvSpPr txBox="1">
            <a:spLocks noChangeArrowheads="1"/>
          </p:cNvSpPr>
          <p:nvPr/>
        </p:nvSpPr>
        <p:spPr bwMode="auto">
          <a:xfrm>
            <a:off x="1472184" y="4156646"/>
            <a:ext cx="7543800" cy="1200329"/>
          </a:xfrm>
          <a:prstGeom prst="rect">
            <a:avLst/>
          </a:prstGeom>
          <a:ln/>
        </p:spPr>
        <p:style>
          <a:lnRef idx="2">
            <a:schemeClr val="accent5"/>
          </a:lnRef>
          <a:fillRef idx="1">
            <a:schemeClr val="lt1"/>
          </a:fillRef>
          <a:effectRef idx="0">
            <a:schemeClr val="accent5"/>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3600" b="1" smtClean="0">
                <a:solidFill>
                  <a:srgbClr val="0F802E"/>
                </a:solidFill>
                <a:latin typeface="UTM Flamenco" pitchFamily="18" charset="0"/>
              </a:rPr>
              <a:t>- Có </a:t>
            </a:r>
            <a:r>
              <a:rPr lang="en-US" altLang="en-US" sz="3600" b="1">
                <a:solidFill>
                  <a:srgbClr val="0F802E"/>
                </a:solidFill>
                <a:latin typeface="UTM Flamenco" pitchFamily="18" charset="0"/>
              </a:rPr>
              <a:t>các phương tiện chữa cháy ở những nơi có sử dụng nhiều chất đốt</a:t>
            </a:r>
          </a:p>
        </p:txBody>
      </p:sp>
      <p:sp>
        <p:nvSpPr>
          <p:cNvPr id="69" name="Text Box 7"/>
          <p:cNvSpPr txBox="1">
            <a:spLocks noChangeArrowheads="1"/>
          </p:cNvSpPr>
          <p:nvPr/>
        </p:nvSpPr>
        <p:spPr bwMode="auto">
          <a:xfrm>
            <a:off x="1472184" y="2343721"/>
            <a:ext cx="7543800" cy="646331"/>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3600" b="1" smtClean="0">
                <a:solidFill>
                  <a:srgbClr val="0F802E"/>
                </a:solidFill>
                <a:latin typeface="UTM Flamenco" pitchFamily="18" charset="0"/>
              </a:rPr>
              <a:t>- Tắt </a:t>
            </a:r>
            <a:r>
              <a:rPr lang="en-US" altLang="en-US" sz="3600" b="1">
                <a:solidFill>
                  <a:srgbClr val="0F802E"/>
                </a:solidFill>
                <a:latin typeface="UTM Flamenco" pitchFamily="18" charset="0"/>
              </a:rPr>
              <a:t>bếp khi ngưng đun </a:t>
            </a:r>
            <a:r>
              <a:rPr lang="en-US" altLang="en-US" sz="3600" b="1" smtClean="0">
                <a:solidFill>
                  <a:srgbClr val="0F802E"/>
                </a:solidFill>
                <a:latin typeface="UTM Flamenco" pitchFamily="18" charset="0"/>
              </a:rPr>
              <a:t>nấu</a:t>
            </a:r>
            <a:endParaRPr lang="en-US" altLang="en-US" sz="3600" b="1">
              <a:solidFill>
                <a:srgbClr val="0F802E"/>
              </a:solidFill>
              <a:latin typeface="UTM Flamenco"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75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75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75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9898" y="17522"/>
            <a:ext cx="10236794" cy="584775"/>
          </a:xfrm>
          <a:prstGeom prst="rect">
            <a:avLst/>
          </a:prstGeom>
        </p:spPr>
        <p:txBody>
          <a:bodyPr wrap="square">
            <a:spAutoFit/>
          </a:bodyPr>
          <a:lstStyle/>
          <a:p>
            <a:r>
              <a:rPr lang="en-US" altLang="en-US" sz="3200" b="1">
                <a:solidFill>
                  <a:srgbClr val="CC3300"/>
                </a:solidFill>
                <a:latin typeface="UTM Flamenco" pitchFamily="18" charset="0"/>
              </a:rPr>
              <a:t>Hoạt động 4: </a:t>
            </a:r>
            <a:r>
              <a:rPr lang="en-US" altLang="en-US" sz="3200" b="1">
                <a:solidFill>
                  <a:srgbClr val="002060"/>
                </a:solidFill>
                <a:latin typeface="UTM Flamenco" pitchFamily="18" charset="0"/>
              </a:rPr>
              <a:t>Ảnh hưởng của chất đốt đến môi </a:t>
            </a:r>
            <a:r>
              <a:rPr lang="en-US" altLang="en-US" sz="3200" b="1" smtClean="0">
                <a:solidFill>
                  <a:srgbClr val="002060"/>
                </a:solidFill>
                <a:latin typeface="UTM Flamenco" pitchFamily="18" charset="0"/>
              </a:rPr>
              <a:t>trường</a:t>
            </a:r>
            <a:endParaRPr lang="en-US" altLang="en-US" sz="3200" b="1">
              <a:solidFill>
                <a:srgbClr val="002060"/>
              </a:solidFill>
              <a:latin typeface="UTM Flamenco" pitchFamily="18" charset="0"/>
            </a:endParaRPr>
          </a:p>
        </p:txBody>
      </p:sp>
      <p:sp>
        <p:nvSpPr>
          <p:cNvPr id="29" name="Text Box 8"/>
          <p:cNvSpPr txBox="1">
            <a:spLocks noChangeArrowheads="1"/>
          </p:cNvSpPr>
          <p:nvPr/>
        </p:nvSpPr>
        <p:spPr bwMode="auto">
          <a:xfrm>
            <a:off x="731520" y="1425575"/>
            <a:ext cx="10152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b="1">
                <a:solidFill>
                  <a:srgbClr val="FF0000"/>
                </a:solidFill>
                <a:latin typeface="UTM Isadora" pitchFamily="18" charset="0"/>
              </a:rPr>
              <a:t>Đọc thông tin SGK/ trang 89 và trả lời câu hỏi sau:</a:t>
            </a:r>
          </a:p>
        </p:txBody>
      </p:sp>
      <p:sp>
        <p:nvSpPr>
          <p:cNvPr id="2" name="Rectangle 1"/>
          <p:cNvSpPr/>
          <p:nvPr/>
        </p:nvSpPr>
        <p:spPr>
          <a:xfrm>
            <a:off x="926592" y="2398214"/>
            <a:ext cx="10521696" cy="1815882"/>
          </a:xfrm>
          <a:prstGeom prst="rect">
            <a:avLst/>
          </a:prstGeom>
        </p:spPr>
        <p:txBody>
          <a:bodyPr wrap="square">
            <a:spAutoFit/>
          </a:bodyPr>
          <a:lstStyle/>
          <a:p>
            <a:pPr>
              <a:spcBef>
                <a:spcPct val="50000"/>
              </a:spcBef>
            </a:pPr>
            <a:r>
              <a:rPr lang="en-US" altLang="en-US" sz="3200" b="1">
                <a:solidFill>
                  <a:srgbClr val="0033CC"/>
                </a:solidFill>
                <a:latin typeface="UTM Isadora" pitchFamily="18" charset="0"/>
              </a:rPr>
              <a:t>1. Khi chất đốt cháy sinh ra những khí độc hại nào?</a:t>
            </a:r>
          </a:p>
          <a:p>
            <a:pPr>
              <a:spcBef>
                <a:spcPct val="50000"/>
              </a:spcBef>
            </a:pPr>
            <a:r>
              <a:rPr lang="en-US" altLang="en-US" sz="3200" b="1">
                <a:solidFill>
                  <a:srgbClr val="0033CC"/>
                </a:solidFill>
                <a:latin typeface="UTM Isadora" pitchFamily="18" charset="0"/>
              </a:rPr>
              <a:t>2. Khói do bếp than hoặc các cơ sở sửa chữa ô tô, khói của các nhà máy công nghiệp có những tác hại gì?</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755" y="12192"/>
            <a:ext cx="3854053" cy="6858000"/>
          </a:xfrm>
          <a:prstGeom prst="rect">
            <a:avLst/>
          </a:prstGeom>
        </p:spPr>
      </p:pic>
      <p:sp>
        <p:nvSpPr>
          <p:cNvPr id="10" name="Rectangle 9"/>
          <p:cNvSpPr>
            <a:spLocks noChangeArrowheads="1"/>
          </p:cNvSpPr>
          <p:nvPr/>
        </p:nvSpPr>
        <p:spPr bwMode="auto">
          <a:xfrm>
            <a:off x="-1" y="237744"/>
            <a:ext cx="1116787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altLang="en-US" sz="2800" b="1">
                <a:solidFill>
                  <a:srgbClr val="0F802E"/>
                </a:solidFill>
                <a:latin typeface="UTM Aristote" pitchFamily="18" charset="0"/>
                <a:cs typeface="Times New Roman" pitchFamily="18" charset="0"/>
              </a:rPr>
              <a:t>Khi chất đốt cháy sinh ra những khí độc hại nào?</a:t>
            </a:r>
          </a:p>
        </p:txBody>
      </p:sp>
      <p:sp>
        <p:nvSpPr>
          <p:cNvPr id="12" name="Rectangle 11"/>
          <p:cNvSpPr>
            <a:spLocks noChangeArrowheads="1"/>
          </p:cNvSpPr>
          <p:nvPr/>
        </p:nvSpPr>
        <p:spPr bwMode="auto">
          <a:xfrm>
            <a:off x="195070" y="2592116"/>
            <a:ext cx="98511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altLang="en-US" sz="2800" b="1">
                <a:solidFill>
                  <a:srgbClr val="0F802E"/>
                </a:solidFill>
                <a:latin typeface="UTM Aristote" pitchFamily="18" charset="0"/>
                <a:cs typeface="Times New Roman" pitchFamily="18" charset="0"/>
              </a:rPr>
              <a:t>Khói do bếp than hoặc các cơ sở sửa chữa ô tô, khói của các nhà máy công nghiệp có những tác hại gì?</a:t>
            </a:r>
          </a:p>
        </p:txBody>
      </p:sp>
      <p:sp>
        <p:nvSpPr>
          <p:cNvPr id="2" name="Rectangle 1"/>
          <p:cNvSpPr/>
          <p:nvPr/>
        </p:nvSpPr>
        <p:spPr>
          <a:xfrm>
            <a:off x="768097" y="1041380"/>
            <a:ext cx="9022080" cy="1200329"/>
          </a:xfrm>
          <a:prstGeom prst="rect">
            <a:avLst/>
          </a:prstGeom>
          <a:blipFill>
            <a:blip r:embed="rId4"/>
            <a:tile tx="0" ty="0" sx="100000" sy="100000" flip="none" algn="tl"/>
          </a:blipFill>
        </p:spPr>
        <p:txBody>
          <a:bodyPr wrap="square">
            <a:spAutoFit/>
          </a:bodyPr>
          <a:lstStyle/>
          <a:p>
            <a:pPr algn="just">
              <a:spcBef>
                <a:spcPct val="50000"/>
              </a:spcBef>
            </a:pPr>
            <a:r>
              <a:rPr lang="en-US" altLang="en-US" sz="3600" b="1">
                <a:solidFill>
                  <a:srgbClr val="002060"/>
                </a:solidFill>
                <a:latin typeface="UTM Flamenco" pitchFamily="18" charset="0"/>
              </a:rPr>
              <a:t>Khi cháy các chất đốt sinh ra khí các-bô-níc và các khí độc hại khác.</a:t>
            </a:r>
          </a:p>
        </p:txBody>
      </p:sp>
      <p:sp>
        <p:nvSpPr>
          <p:cNvPr id="4" name="Rectangle 3"/>
          <p:cNvSpPr/>
          <p:nvPr/>
        </p:nvSpPr>
        <p:spPr>
          <a:xfrm>
            <a:off x="658368" y="3959275"/>
            <a:ext cx="9290304" cy="1754326"/>
          </a:xfrm>
          <a:prstGeom prst="rect">
            <a:avLst/>
          </a:prstGeom>
          <a:blipFill>
            <a:blip r:embed="rId4"/>
            <a:tile tx="0" ty="0" sx="100000" sy="100000" flip="none" algn="tl"/>
          </a:blipFill>
        </p:spPr>
        <p:txBody>
          <a:bodyPr wrap="square">
            <a:spAutoFit/>
          </a:bodyPr>
          <a:lstStyle/>
          <a:p>
            <a:pPr algn="just">
              <a:spcBef>
                <a:spcPct val="50000"/>
              </a:spcBef>
            </a:pPr>
            <a:r>
              <a:rPr lang="en-US" altLang="en-US" sz="3600" b="1">
                <a:solidFill>
                  <a:srgbClr val="002060"/>
                </a:solidFill>
                <a:latin typeface="UTM Flamenco" pitchFamily="18" charset="0"/>
              </a:rPr>
              <a:t>Khói do bếp than hoặc các cơ sở sửa chữa ô tô, khói của các nhà máy công nghiệp gây bẩn bầu không khí, có hại cho người, động vật và thực vật.</a:t>
            </a:r>
          </a:p>
        </p:txBody>
      </p:sp>
      <p:pic>
        <p:nvPicPr>
          <p:cNvPr id="7"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0177" y="-473209"/>
            <a:ext cx="3581177" cy="3404254"/>
          </a:xfrm>
          <a:prstGeom prst="rect">
            <a:avLst/>
          </a:prstGeom>
        </p:spPr>
      </p:pic>
    </p:spTree>
    <p:extLst>
      <p:ext uri="{BB962C8B-B14F-4D97-AF65-F5344CB8AC3E}">
        <p14:creationId xmlns:p14="http://schemas.microsoft.com/office/powerpoint/2010/main" val="3481066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976" y="2083447"/>
            <a:ext cx="3581177" cy="3404254"/>
          </a:xfrm>
          <a:prstGeom prst="rect">
            <a:avLst/>
          </a:prstGeom>
        </p:spPr>
      </p:pic>
      <p:sp>
        <p:nvSpPr>
          <p:cNvPr id="28" name="Right Arrow 2"/>
          <p:cNvSpPr>
            <a:spLocks noChangeArrowheads="1"/>
          </p:cNvSpPr>
          <p:nvPr/>
        </p:nvSpPr>
        <p:spPr bwMode="auto">
          <a:xfrm>
            <a:off x="902653" y="2490174"/>
            <a:ext cx="685843" cy="1295400"/>
          </a:xfrm>
          <a:prstGeom prst="rightArrow">
            <a:avLst>
              <a:gd name="adj1" fmla="val 50000"/>
              <a:gd name="adj2" fmla="val 50000"/>
            </a:avLst>
          </a:prstGeom>
          <a:solidFill>
            <a:srgbClr val="FFFF00"/>
          </a:solidFill>
          <a:ln w="9525" algn="ctr">
            <a:solidFill>
              <a:srgbClr val="C00000"/>
            </a:solidFill>
            <a:round/>
            <a:headEnd/>
            <a:tailEnd/>
          </a:ln>
        </p:spPr>
        <p:txBody>
          <a:bodyPr/>
          <a:lstStyle/>
          <a:p>
            <a:pPr eaLnBrk="1" hangingPunct="1"/>
            <a:endParaRPr lang="en-US" altLang="en-US"/>
          </a:p>
        </p:txBody>
      </p:sp>
      <p:sp>
        <p:nvSpPr>
          <p:cNvPr id="4" name="Rectangle 3"/>
          <p:cNvSpPr/>
          <p:nvPr/>
        </p:nvSpPr>
        <p:spPr>
          <a:xfrm>
            <a:off x="1685926" y="1155617"/>
            <a:ext cx="6115050" cy="4832092"/>
          </a:xfrm>
          <a:prstGeom prst="rect">
            <a:avLst/>
          </a:prstGeom>
        </p:spPr>
        <p:txBody>
          <a:bodyPr wrap="square">
            <a:spAutoFit/>
          </a:bodyPr>
          <a:lstStyle/>
          <a:p>
            <a:pPr>
              <a:spcBef>
                <a:spcPct val="50000"/>
              </a:spcBef>
            </a:pPr>
            <a:r>
              <a:rPr lang="en-US" altLang="en-US" sz="4400" b="1">
                <a:solidFill>
                  <a:srgbClr val="002060"/>
                </a:solidFill>
                <a:latin typeface="Amazone" pitchFamily="66" charset="0"/>
              </a:rPr>
              <a:t>Khi cháy các chất đốt sinh ra khí các-bô-níc và các khí độc hại khác gây bẩn bầu không khí, có hại cho người, động vật và thực vật.</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grpSp>
        <p:nvGrpSpPr>
          <p:cNvPr id="18" name="组合 17"/>
          <p:cNvGrpSpPr/>
          <p:nvPr/>
        </p:nvGrpSpPr>
        <p:grpSpPr>
          <a:xfrm>
            <a:off x="1034723" y="0"/>
            <a:ext cx="7097149" cy="2308324"/>
            <a:chOff x="2331567" y="1525603"/>
            <a:chExt cx="1998031" cy="649853"/>
          </a:xfrm>
        </p:grpSpPr>
        <p:sp>
          <p:nvSpPr>
            <p:cNvPr id="15" name="椭圆 14"/>
            <p:cNvSpPr/>
            <p:nvPr/>
          </p:nvSpPr>
          <p:spPr>
            <a:xfrm>
              <a:off x="2331567" y="1561439"/>
              <a:ext cx="459241" cy="459241"/>
            </a:xfrm>
            <a:prstGeom prst="ellipse">
              <a:avLst/>
            </a:prstGeom>
            <a:gradFill>
              <a:gsLst>
                <a:gs pos="100000">
                  <a:srgbClr val="A4CC41"/>
                </a:gs>
                <a:gs pos="0">
                  <a:srgbClr val="F3E513">
                    <a:alpha val="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4" name="任意多边形 13"/>
            <p:cNvSpPr/>
            <p:nvPr/>
          </p:nvSpPr>
          <p:spPr>
            <a:xfrm>
              <a:off x="2707927" y="1598090"/>
              <a:ext cx="486273" cy="422590"/>
            </a:xfrm>
            <a:custGeom>
              <a:avLst/>
              <a:gdLst>
                <a:gd name="connsiteX0" fmla="*/ 182891 w 499855"/>
                <a:gd name="connsiteY0" fmla="*/ 529257 h 529257"/>
                <a:gd name="connsiteX1" fmla="*/ 11 w 499855"/>
                <a:gd name="connsiteY1" fmla="*/ 178737 h 529257"/>
                <a:gd name="connsiteX2" fmla="*/ 175271 w 499855"/>
                <a:gd name="connsiteY2" fmla="*/ 3477 h 529257"/>
                <a:gd name="connsiteX3" fmla="*/ 434351 w 499855"/>
                <a:gd name="connsiteY3" fmla="*/ 72057 h 529257"/>
                <a:gd name="connsiteX4" fmla="*/ 464831 w 499855"/>
                <a:gd name="connsiteY4" fmla="*/ 193977 h 529257"/>
                <a:gd name="connsiteX5" fmla="*/ 464831 w 499855"/>
                <a:gd name="connsiteY5" fmla="*/ 315897 h 529257"/>
                <a:gd name="connsiteX6" fmla="*/ 7631 w 499855"/>
                <a:gd name="connsiteY6" fmla="*/ 414957 h 529257"/>
                <a:gd name="connsiteX0" fmla="*/ 182891 w 518550"/>
                <a:gd name="connsiteY0" fmla="*/ 529282 h 529282"/>
                <a:gd name="connsiteX1" fmla="*/ 11 w 518550"/>
                <a:gd name="connsiteY1" fmla="*/ 178762 h 529282"/>
                <a:gd name="connsiteX2" fmla="*/ 175271 w 518550"/>
                <a:gd name="connsiteY2" fmla="*/ 3502 h 529282"/>
                <a:gd name="connsiteX3" fmla="*/ 434351 w 518550"/>
                <a:gd name="connsiteY3" fmla="*/ 72082 h 529282"/>
                <a:gd name="connsiteX4" fmla="*/ 506106 w 518550"/>
                <a:gd name="connsiteY4" fmla="*/ 197177 h 529282"/>
                <a:gd name="connsiteX5" fmla="*/ 464831 w 518550"/>
                <a:gd name="connsiteY5" fmla="*/ 315922 h 529282"/>
                <a:gd name="connsiteX6" fmla="*/ 7631 w 518550"/>
                <a:gd name="connsiteY6" fmla="*/ 414982 h 529282"/>
                <a:gd name="connsiteX0" fmla="*/ 182891 w 499322"/>
                <a:gd name="connsiteY0" fmla="*/ 530520 h 530520"/>
                <a:gd name="connsiteX1" fmla="*/ 11 w 499322"/>
                <a:gd name="connsiteY1" fmla="*/ 180000 h 530520"/>
                <a:gd name="connsiteX2" fmla="*/ 175271 w 499322"/>
                <a:gd name="connsiteY2" fmla="*/ 4740 h 530520"/>
                <a:gd name="connsiteX3" fmla="*/ 434351 w 499322"/>
                <a:gd name="connsiteY3" fmla="*/ 73320 h 530520"/>
                <a:gd name="connsiteX4" fmla="*/ 464831 w 499322"/>
                <a:gd name="connsiteY4" fmla="*/ 317160 h 530520"/>
                <a:gd name="connsiteX5" fmla="*/ 7631 w 499322"/>
                <a:gd name="connsiteY5" fmla="*/ 416220 h 530520"/>
                <a:gd name="connsiteX0" fmla="*/ 182891 w 469360"/>
                <a:gd name="connsiteY0" fmla="*/ 530651 h 530651"/>
                <a:gd name="connsiteX1" fmla="*/ 11 w 469360"/>
                <a:gd name="connsiteY1" fmla="*/ 180131 h 530651"/>
                <a:gd name="connsiteX2" fmla="*/ 175271 w 469360"/>
                <a:gd name="connsiteY2" fmla="*/ 4871 h 530651"/>
                <a:gd name="connsiteX3" fmla="*/ 434351 w 469360"/>
                <a:gd name="connsiteY3" fmla="*/ 73451 h 530651"/>
                <a:gd name="connsiteX4" fmla="*/ 420381 w 469360"/>
                <a:gd name="connsiteY4" fmla="*/ 326816 h 530651"/>
                <a:gd name="connsiteX5" fmla="*/ 7631 w 469360"/>
                <a:gd name="connsiteY5" fmla="*/ 416351 h 530651"/>
                <a:gd name="connsiteX0" fmla="*/ 182891 w 485936"/>
                <a:gd name="connsiteY0" fmla="*/ 530651 h 530651"/>
                <a:gd name="connsiteX1" fmla="*/ 11 w 485936"/>
                <a:gd name="connsiteY1" fmla="*/ 180131 h 530651"/>
                <a:gd name="connsiteX2" fmla="*/ 175271 w 485936"/>
                <a:gd name="connsiteY2" fmla="*/ 4871 h 530651"/>
                <a:gd name="connsiteX3" fmla="*/ 434351 w 485936"/>
                <a:gd name="connsiteY3" fmla="*/ 73451 h 530651"/>
                <a:gd name="connsiteX4" fmla="*/ 420381 w 485936"/>
                <a:gd name="connsiteY4" fmla="*/ 326816 h 530651"/>
                <a:gd name="connsiteX5" fmla="*/ 7631 w 485936"/>
                <a:gd name="connsiteY5" fmla="*/ 416351 h 530651"/>
                <a:gd name="connsiteX0" fmla="*/ 182902 w 485947"/>
                <a:gd name="connsiteY0" fmla="*/ 536890 h 536890"/>
                <a:gd name="connsiteX1" fmla="*/ 22 w 485947"/>
                <a:gd name="connsiteY1" fmla="*/ 186370 h 536890"/>
                <a:gd name="connsiteX2" fmla="*/ 175282 w 485947"/>
                <a:gd name="connsiteY2" fmla="*/ 11110 h 536890"/>
                <a:gd name="connsiteX3" fmla="*/ 434362 w 485947"/>
                <a:gd name="connsiteY3" fmla="*/ 79690 h 536890"/>
                <a:gd name="connsiteX4" fmla="*/ 420392 w 485947"/>
                <a:gd name="connsiteY4" fmla="*/ 333055 h 536890"/>
                <a:gd name="connsiteX5" fmla="*/ 7642 w 485947"/>
                <a:gd name="connsiteY5" fmla="*/ 422590 h 536890"/>
                <a:gd name="connsiteX0" fmla="*/ 189301 w 485996"/>
                <a:gd name="connsiteY0" fmla="*/ 441640 h 441640"/>
                <a:gd name="connsiteX1" fmla="*/ 71 w 485996"/>
                <a:gd name="connsiteY1" fmla="*/ 186370 h 441640"/>
                <a:gd name="connsiteX2" fmla="*/ 175331 w 485996"/>
                <a:gd name="connsiteY2" fmla="*/ 11110 h 441640"/>
                <a:gd name="connsiteX3" fmla="*/ 434411 w 485996"/>
                <a:gd name="connsiteY3" fmla="*/ 79690 h 441640"/>
                <a:gd name="connsiteX4" fmla="*/ 420441 w 485996"/>
                <a:gd name="connsiteY4" fmla="*/ 333055 h 441640"/>
                <a:gd name="connsiteX5" fmla="*/ 7691 w 485996"/>
                <a:gd name="connsiteY5" fmla="*/ 422590 h 441640"/>
                <a:gd name="connsiteX0" fmla="*/ 129744 w 486764"/>
                <a:gd name="connsiteY0" fmla="*/ 381315 h 422590"/>
                <a:gd name="connsiteX1" fmla="*/ 839 w 486764"/>
                <a:gd name="connsiteY1" fmla="*/ 186370 h 422590"/>
                <a:gd name="connsiteX2" fmla="*/ 176099 w 486764"/>
                <a:gd name="connsiteY2" fmla="*/ 11110 h 422590"/>
                <a:gd name="connsiteX3" fmla="*/ 435179 w 486764"/>
                <a:gd name="connsiteY3" fmla="*/ 79690 h 422590"/>
                <a:gd name="connsiteX4" fmla="*/ 421209 w 486764"/>
                <a:gd name="connsiteY4" fmla="*/ 333055 h 422590"/>
                <a:gd name="connsiteX5" fmla="*/ 8459 w 486764"/>
                <a:gd name="connsiteY5" fmla="*/ 422590 h 422590"/>
                <a:gd name="connsiteX0" fmla="*/ 129591 w 486611"/>
                <a:gd name="connsiteY0" fmla="*/ 381315 h 422590"/>
                <a:gd name="connsiteX1" fmla="*/ 686 w 486611"/>
                <a:gd name="connsiteY1" fmla="*/ 186370 h 422590"/>
                <a:gd name="connsiteX2" fmla="*/ 175946 w 486611"/>
                <a:gd name="connsiteY2" fmla="*/ 11110 h 422590"/>
                <a:gd name="connsiteX3" fmla="*/ 435026 w 486611"/>
                <a:gd name="connsiteY3" fmla="*/ 79690 h 422590"/>
                <a:gd name="connsiteX4" fmla="*/ 421056 w 486611"/>
                <a:gd name="connsiteY4" fmla="*/ 333055 h 422590"/>
                <a:gd name="connsiteX5" fmla="*/ 8306 w 486611"/>
                <a:gd name="connsiteY5" fmla="*/ 422590 h 422590"/>
                <a:gd name="connsiteX0" fmla="*/ 129343 w 486363"/>
                <a:gd name="connsiteY0" fmla="*/ 381315 h 422590"/>
                <a:gd name="connsiteX1" fmla="*/ 438 w 486363"/>
                <a:gd name="connsiteY1" fmla="*/ 186370 h 422590"/>
                <a:gd name="connsiteX2" fmla="*/ 175698 w 486363"/>
                <a:gd name="connsiteY2" fmla="*/ 11110 h 422590"/>
                <a:gd name="connsiteX3" fmla="*/ 434778 w 486363"/>
                <a:gd name="connsiteY3" fmla="*/ 79690 h 422590"/>
                <a:gd name="connsiteX4" fmla="*/ 420808 w 486363"/>
                <a:gd name="connsiteY4" fmla="*/ 333055 h 422590"/>
                <a:gd name="connsiteX5" fmla="*/ 8058 w 486363"/>
                <a:gd name="connsiteY5" fmla="*/ 422590 h 422590"/>
                <a:gd name="connsiteX0" fmla="*/ 148090 w 486060"/>
                <a:gd name="connsiteY0" fmla="*/ 336865 h 422590"/>
                <a:gd name="connsiteX1" fmla="*/ 135 w 486060"/>
                <a:gd name="connsiteY1" fmla="*/ 186370 h 422590"/>
                <a:gd name="connsiteX2" fmla="*/ 175395 w 486060"/>
                <a:gd name="connsiteY2" fmla="*/ 11110 h 422590"/>
                <a:gd name="connsiteX3" fmla="*/ 434475 w 486060"/>
                <a:gd name="connsiteY3" fmla="*/ 79690 h 422590"/>
                <a:gd name="connsiteX4" fmla="*/ 420505 w 486060"/>
                <a:gd name="connsiteY4" fmla="*/ 333055 h 422590"/>
                <a:gd name="connsiteX5" fmla="*/ 7755 w 486060"/>
                <a:gd name="connsiteY5" fmla="*/ 422590 h 422590"/>
                <a:gd name="connsiteX0" fmla="*/ 148303 w 486273"/>
                <a:gd name="connsiteY0" fmla="*/ 336865 h 422590"/>
                <a:gd name="connsiteX1" fmla="*/ 348 w 486273"/>
                <a:gd name="connsiteY1" fmla="*/ 186370 h 422590"/>
                <a:gd name="connsiteX2" fmla="*/ 175608 w 486273"/>
                <a:gd name="connsiteY2" fmla="*/ 11110 h 422590"/>
                <a:gd name="connsiteX3" fmla="*/ 434688 w 486273"/>
                <a:gd name="connsiteY3" fmla="*/ 79690 h 422590"/>
                <a:gd name="connsiteX4" fmla="*/ 420718 w 486273"/>
                <a:gd name="connsiteY4" fmla="*/ 333055 h 422590"/>
                <a:gd name="connsiteX5" fmla="*/ 7968 w 486273"/>
                <a:gd name="connsiteY5" fmla="*/ 422590 h 4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273" h="42259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mpd="sng">
              <a:gradFill flip="none" rotWithShape="1">
                <a:gsLst>
                  <a:gs pos="3000">
                    <a:srgbClr val="F3E513"/>
                  </a:gs>
                  <a:gs pos="100000">
                    <a:srgbClr val="0F802E"/>
                  </a:gs>
                </a:gsLst>
                <a:lin ang="16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
          <p:nvSpPr>
            <p:cNvPr id="16" name="文本框 15"/>
            <p:cNvSpPr txBox="1"/>
            <p:nvPr/>
          </p:nvSpPr>
          <p:spPr>
            <a:xfrm>
              <a:off x="3241004" y="1525603"/>
              <a:ext cx="1088594" cy="649853"/>
            </a:xfrm>
            <a:prstGeom prst="rect">
              <a:avLst/>
            </a:prstGeom>
            <a:noFill/>
          </p:spPr>
          <p:txBody>
            <a:bodyPr wrap="none" rtlCol="0">
              <a:spAutoFit/>
            </a:bodyPr>
            <a:lstStyle/>
            <a:p>
              <a:pPr algn="ctr"/>
              <a:r>
                <a:rPr lang="en-US" sz="3600" b="1">
                  <a:solidFill>
                    <a:srgbClr val="0033CC"/>
                  </a:solidFill>
                  <a:latin typeface=".VnMonotype corsiva" pitchFamily="34" charset="0"/>
                </a:rPr>
                <a:t>H·y kÓ tªn mét sè lo¹i</a:t>
              </a:r>
            </a:p>
            <a:p>
              <a:pPr algn="ctr"/>
              <a:r>
                <a:rPr lang="en-US" sz="3600" b="1">
                  <a:solidFill>
                    <a:srgbClr val="0033CC"/>
                  </a:solidFill>
                  <a:latin typeface=".VnMonotype corsiva" pitchFamily="34" charset="0"/>
                </a:rPr>
                <a:t>chÊt ®èt mµ chóng ta </a:t>
              </a:r>
            </a:p>
            <a:p>
              <a:pPr algn="ctr"/>
              <a:r>
                <a:rPr lang="en-US" sz="3600" b="1">
                  <a:solidFill>
                    <a:srgbClr val="0033CC"/>
                  </a:solidFill>
                  <a:latin typeface=".VnMonotype corsiva" pitchFamily="34" charset="0"/>
                </a:rPr>
                <a:t>®ang sö dông </a:t>
              </a:r>
            </a:p>
            <a:p>
              <a:pPr algn="ctr"/>
              <a:r>
                <a:rPr lang="en-US" sz="3600" b="1">
                  <a:solidFill>
                    <a:srgbClr val="0033CC"/>
                  </a:solidFill>
                  <a:latin typeface=".VnMonotype corsiva" pitchFamily="34" charset="0"/>
                </a:rPr>
                <a:t>hµng ngµy?</a:t>
              </a:r>
            </a:p>
          </p:txBody>
        </p:sp>
      </p:grpSp>
      <p:sp>
        <p:nvSpPr>
          <p:cNvPr id="10" name="îşļîďè"/>
          <p:cNvSpPr/>
          <p:nvPr/>
        </p:nvSpPr>
        <p:spPr bwMode="auto">
          <a:xfrm>
            <a:off x="1271436" y="2661566"/>
            <a:ext cx="2608033" cy="1278848"/>
          </a:xfrm>
          <a:custGeom>
            <a:avLst/>
            <a:gdLst>
              <a:gd name="T0" fmla="*/ 3454400 w 21600"/>
              <a:gd name="T1" fmla="*/ 1693863 h 21600"/>
              <a:gd name="T2" fmla="*/ 3454400 w 21600"/>
              <a:gd name="T3" fmla="*/ 1693863 h 21600"/>
              <a:gd name="T4" fmla="*/ 3454400 w 21600"/>
              <a:gd name="T5" fmla="*/ 1693863 h 21600"/>
              <a:gd name="T6" fmla="*/ 3454400 w 21600"/>
              <a:gd name="T7" fmla="*/ 1693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599"/>
                </a:moveTo>
                <a:cubicBezTo>
                  <a:pt x="3434" y="21319"/>
                  <a:pt x="3468" y="21038"/>
                  <a:pt x="3468" y="20688"/>
                </a:cubicBezTo>
                <a:cubicBezTo>
                  <a:pt x="3468" y="17322"/>
                  <a:pt x="2094" y="14516"/>
                  <a:pt x="412" y="14516"/>
                </a:cubicBezTo>
                <a:cubicBezTo>
                  <a:pt x="274" y="14516"/>
                  <a:pt x="137" y="14516"/>
                  <a:pt x="0" y="14587"/>
                </a:cubicBezTo>
                <a:cubicBezTo>
                  <a:pt x="0" y="2664"/>
                  <a:pt x="0" y="2664"/>
                  <a:pt x="0" y="2664"/>
                </a:cubicBezTo>
                <a:cubicBezTo>
                  <a:pt x="0" y="1192"/>
                  <a:pt x="583" y="0"/>
                  <a:pt x="1304" y="0"/>
                </a:cubicBezTo>
                <a:cubicBezTo>
                  <a:pt x="20295" y="0"/>
                  <a:pt x="20295" y="0"/>
                  <a:pt x="20295" y="0"/>
                </a:cubicBezTo>
                <a:cubicBezTo>
                  <a:pt x="21016" y="0"/>
                  <a:pt x="21600" y="1192"/>
                  <a:pt x="21600" y="2664"/>
                </a:cubicBezTo>
                <a:cubicBezTo>
                  <a:pt x="21600" y="18935"/>
                  <a:pt x="21600" y="18935"/>
                  <a:pt x="21600" y="18935"/>
                </a:cubicBezTo>
                <a:cubicBezTo>
                  <a:pt x="21600" y="20407"/>
                  <a:pt x="21016" y="21599"/>
                  <a:pt x="20295" y="21599"/>
                </a:cubicBezTo>
                <a:lnTo>
                  <a:pt x="3434" y="21599"/>
                </a:lnTo>
                <a:close/>
              </a:path>
            </a:pathLst>
          </a:custGeom>
          <a:solidFill>
            <a:srgbClr val="7030A0"/>
          </a:solidFill>
          <a:ln>
            <a:noFill/>
          </a:ln>
          <a:effectLst/>
        </p:spPr>
        <p:txBody>
          <a:bodyPr anchor="ctr"/>
          <a:lstStyle/>
          <a:p>
            <a:pPr algn="ctr"/>
            <a:endParaRPr sz="1600">
              <a:cs typeface="+mn-ea"/>
              <a:sym typeface="+mn-lt"/>
            </a:endParaRPr>
          </a:p>
        </p:txBody>
      </p:sp>
      <p:sp>
        <p:nvSpPr>
          <p:cNvPr id="11" name="îSļíḓê"/>
          <p:cNvSpPr/>
          <p:nvPr/>
        </p:nvSpPr>
        <p:spPr bwMode="auto">
          <a:xfrm>
            <a:off x="1034723" y="3600627"/>
            <a:ext cx="584890" cy="588485"/>
          </a:xfrm>
          <a:custGeom>
            <a:avLst/>
            <a:gdLst>
              <a:gd name="T0" fmla="*/ 774661 w 19679"/>
              <a:gd name="T1" fmla="*/ 855551 h 19679"/>
              <a:gd name="T2" fmla="*/ 774661 w 19679"/>
              <a:gd name="T3" fmla="*/ 855551 h 19679"/>
              <a:gd name="T4" fmla="*/ 774661 w 19679"/>
              <a:gd name="T5" fmla="*/ 855551 h 19679"/>
              <a:gd name="T6" fmla="*/ 774661 w 19679"/>
              <a:gd name="T7" fmla="*/ 85555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4CC41"/>
          </a:solidFill>
          <a:ln>
            <a:noFill/>
          </a:ln>
          <a:effectLst/>
        </p:spPr>
        <p:txBody>
          <a:bodyPr anchor="ctr"/>
          <a:lstStyle/>
          <a:p>
            <a:pPr algn="ctr"/>
            <a:endParaRPr sz="1600">
              <a:cs typeface="+mn-ea"/>
              <a:sym typeface="+mn-lt"/>
            </a:endParaRPr>
          </a:p>
        </p:txBody>
      </p:sp>
      <p:sp>
        <p:nvSpPr>
          <p:cNvPr id="12" name="îṩḷíďe"/>
          <p:cNvSpPr/>
          <p:nvPr/>
        </p:nvSpPr>
        <p:spPr bwMode="auto">
          <a:xfrm>
            <a:off x="1175553" y="3798985"/>
            <a:ext cx="303232" cy="192367"/>
          </a:xfrm>
          <a:custGeom>
            <a:avLst/>
            <a:gdLst>
              <a:gd name="T0" fmla="*/ 401638 w 21130"/>
              <a:gd name="T1" fmla="*/ 263932 h 21219"/>
              <a:gd name="T2" fmla="*/ 401638 w 21130"/>
              <a:gd name="T3" fmla="*/ 263932 h 21219"/>
              <a:gd name="T4" fmla="*/ 401638 w 21130"/>
              <a:gd name="T5" fmla="*/ 263932 h 21219"/>
              <a:gd name="T6" fmla="*/ 401638 w 21130"/>
              <a:gd name="T7" fmla="*/ 263932 h 212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219">
                <a:moveTo>
                  <a:pt x="703" y="20557"/>
                </a:moveTo>
                <a:cubicBezTo>
                  <a:pt x="-104" y="19543"/>
                  <a:pt x="-243" y="17647"/>
                  <a:pt x="425" y="16369"/>
                </a:cubicBezTo>
                <a:lnTo>
                  <a:pt x="5769" y="5878"/>
                </a:lnTo>
                <a:cubicBezTo>
                  <a:pt x="6353" y="4732"/>
                  <a:pt x="7383" y="4424"/>
                  <a:pt x="8191" y="5173"/>
                </a:cubicBezTo>
                <a:lnTo>
                  <a:pt x="13284" y="9889"/>
                </a:lnTo>
                <a:lnTo>
                  <a:pt x="17794" y="1073"/>
                </a:lnTo>
                <a:cubicBezTo>
                  <a:pt x="18434" y="-161"/>
                  <a:pt x="19631" y="-381"/>
                  <a:pt x="20438" y="676"/>
                </a:cubicBezTo>
                <a:cubicBezTo>
                  <a:pt x="21245" y="1690"/>
                  <a:pt x="21357" y="3586"/>
                  <a:pt x="20716" y="4864"/>
                </a:cubicBezTo>
                <a:lnTo>
                  <a:pt x="15205" y="15620"/>
                </a:lnTo>
                <a:cubicBezTo>
                  <a:pt x="14621" y="16722"/>
                  <a:pt x="13590" y="17031"/>
                  <a:pt x="12783" y="16282"/>
                </a:cubicBezTo>
                <a:lnTo>
                  <a:pt x="7689" y="11608"/>
                </a:lnTo>
                <a:lnTo>
                  <a:pt x="3347" y="20116"/>
                </a:lnTo>
                <a:cubicBezTo>
                  <a:pt x="2958" y="20866"/>
                  <a:pt x="2429" y="21219"/>
                  <a:pt x="1872" y="21219"/>
                </a:cubicBezTo>
                <a:cubicBezTo>
                  <a:pt x="1454" y="21219"/>
                  <a:pt x="1037" y="20998"/>
                  <a:pt x="703" y="20557"/>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17" name="文本框 14"/>
          <p:cNvSpPr txBox="1"/>
          <p:nvPr/>
        </p:nvSpPr>
        <p:spPr>
          <a:xfrm>
            <a:off x="1323230" y="2954296"/>
            <a:ext cx="1911989" cy="646331"/>
          </a:xfrm>
          <a:prstGeom prst="rect">
            <a:avLst/>
          </a:prstGeom>
          <a:noFill/>
        </p:spPr>
        <p:txBody>
          <a:bodyPr wrap="square" rtlCol="0">
            <a:spAutoFit/>
            <a:scene3d>
              <a:camera prst="orthographicFront"/>
              <a:lightRig rig="threePt" dir="t"/>
            </a:scene3d>
          </a:bodyPr>
          <a:lstStyle/>
          <a:p>
            <a:pPr algn="r">
              <a:spcBef>
                <a:spcPct val="20000"/>
              </a:spcBef>
            </a:pPr>
            <a:r>
              <a:rPr lang="en-US" altLang="zh-CN" sz="3600" b="1" smtClean="0">
                <a:solidFill>
                  <a:schemeClr val="bg1"/>
                </a:solidFill>
                <a:latin typeface="UTM Flamenco" pitchFamily="18" charset="0"/>
                <a:cs typeface="+mn-ea"/>
                <a:sym typeface="+mn-lt"/>
              </a:rPr>
              <a:t>Than</a:t>
            </a:r>
            <a:endParaRPr lang="en-US" altLang="zh-CN" sz="3600" b="1" dirty="0">
              <a:solidFill>
                <a:schemeClr val="bg1"/>
              </a:solidFill>
              <a:latin typeface="UTM Flamenco" pitchFamily="18" charset="0"/>
              <a:cs typeface="+mn-ea"/>
              <a:sym typeface="+mn-lt"/>
            </a:endParaRPr>
          </a:p>
        </p:txBody>
      </p:sp>
      <p:sp>
        <p:nvSpPr>
          <p:cNvPr id="21" name="isḻiďé"/>
          <p:cNvSpPr/>
          <p:nvPr/>
        </p:nvSpPr>
        <p:spPr bwMode="auto">
          <a:xfrm>
            <a:off x="4545862" y="2661566"/>
            <a:ext cx="2608033" cy="1278848"/>
          </a:xfrm>
          <a:custGeom>
            <a:avLst/>
            <a:gdLst>
              <a:gd name="T0" fmla="*/ 3454400 w 21600"/>
              <a:gd name="T1" fmla="*/ 1693863 h 21600"/>
              <a:gd name="T2" fmla="*/ 3454400 w 21600"/>
              <a:gd name="T3" fmla="*/ 1693863 h 21600"/>
              <a:gd name="T4" fmla="*/ 3454400 w 21600"/>
              <a:gd name="T5" fmla="*/ 1693863 h 21600"/>
              <a:gd name="T6" fmla="*/ 3454400 w 21600"/>
              <a:gd name="T7" fmla="*/ 1693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599"/>
                </a:moveTo>
                <a:cubicBezTo>
                  <a:pt x="3434" y="21319"/>
                  <a:pt x="3468" y="21038"/>
                  <a:pt x="3468" y="20688"/>
                </a:cubicBezTo>
                <a:cubicBezTo>
                  <a:pt x="3468" y="17322"/>
                  <a:pt x="2094" y="14516"/>
                  <a:pt x="412" y="14516"/>
                </a:cubicBezTo>
                <a:cubicBezTo>
                  <a:pt x="274" y="14516"/>
                  <a:pt x="137" y="14516"/>
                  <a:pt x="0" y="14587"/>
                </a:cubicBezTo>
                <a:cubicBezTo>
                  <a:pt x="0" y="2664"/>
                  <a:pt x="0" y="2664"/>
                  <a:pt x="0" y="2664"/>
                </a:cubicBezTo>
                <a:cubicBezTo>
                  <a:pt x="0" y="1192"/>
                  <a:pt x="583" y="0"/>
                  <a:pt x="1304" y="0"/>
                </a:cubicBezTo>
                <a:cubicBezTo>
                  <a:pt x="20295" y="0"/>
                  <a:pt x="20295" y="0"/>
                  <a:pt x="20295" y="0"/>
                </a:cubicBezTo>
                <a:cubicBezTo>
                  <a:pt x="21016" y="0"/>
                  <a:pt x="21600" y="1192"/>
                  <a:pt x="21600" y="2664"/>
                </a:cubicBezTo>
                <a:cubicBezTo>
                  <a:pt x="21600" y="18935"/>
                  <a:pt x="21600" y="18935"/>
                  <a:pt x="21600" y="18935"/>
                </a:cubicBezTo>
                <a:cubicBezTo>
                  <a:pt x="21600" y="20407"/>
                  <a:pt x="21016" y="21599"/>
                  <a:pt x="20295" y="21599"/>
                </a:cubicBezTo>
                <a:lnTo>
                  <a:pt x="3434" y="21599"/>
                </a:lnTo>
                <a:close/>
              </a:path>
            </a:pathLst>
          </a:custGeom>
          <a:solidFill>
            <a:srgbClr val="0070C0"/>
          </a:solidFill>
          <a:ln>
            <a:noFill/>
          </a:ln>
          <a:effectLst/>
        </p:spPr>
        <p:txBody>
          <a:bodyPr anchor="ctr"/>
          <a:lstStyle/>
          <a:p>
            <a:pPr algn="ctr"/>
            <a:endParaRPr sz="1600">
              <a:cs typeface="+mn-ea"/>
              <a:sym typeface="+mn-lt"/>
            </a:endParaRPr>
          </a:p>
        </p:txBody>
      </p:sp>
      <p:sp>
        <p:nvSpPr>
          <p:cNvPr id="23" name="îšļïḓè"/>
          <p:cNvSpPr/>
          <p:nvPr/>
        </p:nvSpPr>
        <p:spPr bwMode="auto">
          <a:xfrm>
            <a:off x="4306157" y="3600627"/>
            <a:ext cx="584890" cy="588485"/>
          </a:xfrm>
          <a:custGeom>
            <a:avLst/>
            <a:gdLst>
              <a:gd name="T0" fmla="*/ 774661 w 19679"/>
              <a:gd name="T1" fmla="*/ 855551 h 19679"/>
              <a:gd name="T2" fmla="*/ 774661 w 19679"/>
              <a:gd name="T3" fmla="*/ 855551 h 19679"/>
              <a:gd name="T4" fmla="*/ 774661 w 19679"/>
              <a:gd name="T5" fmla="*/ 855551 h 19679"/>
              <a:gd name="T6" fmla="*/ 774661 w 19679"/>
              <a:gd name="T7" fmla="*/ 85555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F802E"/>
          </a:solidFill>
          <a:ln>
            <a:noFill/>
          </a:ln>
          <a:effectLst/>
        </p:spPr>
        <p:txBody>
          <a:bodyPr anchor="ctr"/>
          <a:lstStyle/>
          <a:p>
            <a:pPr algn="ctr"/>
            <a:endParaRPr sz="1600">
              <a:cs typeface="+mn-ea"/>
              <a:sym typeface="+mn-lt"/>
            </a:endParaRPr>
          </a:p>
        </p:txBody>
      </p:sp>
      <p:sp>
        <p:nvSpPr>
          <p:cNvPr id="24" name="ïš1îḋé"/>
          <p:cNvSpPr/>
          <p:nvPr/>
        </p:nvSpPr>
        <p:spPr bwMode="auto">
          <a:xfrm>
            <a:off x="4477549" y="3772019"/>
            <a:ext cx="245103" cy="245702"/>
          </a:xfrm>
          <a:custGeom>
            <a:avLst/>
            <a:gdLst>
              <a:gd name="T0" fmla="*/ 324644 w 21600"/>
              <a:gd name="T1" fmla="*/ 325438 h 21600"/>
              <a:gd name="T2" fmla="*/ 324644 w 21600"/>
              <a:gd name="T3" fmla="*/ 325438 h 21600"/>
              <a:gd name="T4" fmla="*/ 324644 w 21600"/>
              <a:gd name="T5" fmla="*/ 325438 h 21600"/>
              <a:gd name="T6" fmla="*/ 324644 w 21600"/>
              <a:gd name="T7" fmla="*/ 32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600" y="4150"/>
                  <a:pt x="21600" y="9322"/>
                </a:cubicBezTo>
                <a:cubicBezTo>
                  <a:pt x="21600" y="9357"/>
                  <a:pt x="21600" y="9392"/>
                  <a:pt x="21600" y="9427"/>
                </a:cubicBezTo>
                <a:cubicBezTo>
                  <a:pt x="21600"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26" name="文本框 21"/>
          <p:cNvSpPr txBox="1"/>
          <p:nvPr/>
        </p:nvSpPr>
        <p:spPr>
          <a:xfrm>
            <a:off x="4630028" y="3050771"/>
            <a:ext cx="1911990" cy="646331"/>
          </a:xfrm>
          <a:prstGeom prst="rect">
            <a:avLst/>
          </a:prstGeom>
          <a:noFill/>
        </p:spPr>
        <p:txBody>
          <a:bodyPr wrap="square" rtlCol="0">
            <a:spAutoFit/>
            <a:scene3d>
              <a:camera prst="orthographicFront"/>
              <a:lightRig rig="threePt" dir="t"/>
            </a:scene3d>
          </a:bodyPr>
          <a:lstStyle/>
          <a:p>
            <a:pPr algn="r">
              <a:spcBef>
                <a:spcPct val="20000"/>
              </a:spcBef>
            </a:pPr>
            <a:r>
              <a:rPr lang="en-US" altLang="zh-CN" sz="3600" b="1" smtClean="0">
                <a:solidFill>
                  <a:schemeClr val="bg1"/>
                </a:solidFill>
                <a:latin typeface="UTM Flamenco" pitchFamily="18" charset="0"/>
                <a:cs typeface="+mn-ea"/>
                <a:sym typeface="+mn-lt"/>
              </a:rPr>
              <a:t>Dầu</a:t>
            </a:r>
            <a:endParaRPr lang="en-US" altLang="zh-CN" sz="3600" b="1" dirty="0">
              <a:solidFill>
                <a:schemeClr val="bg1"/>
              </a:solidFill>
              <a:latin typeface="UTM Flamenco" pitchFamily="18" charset="0"/>
              <a:cs typeface="+mn-ea"/>
              <a:sym typeface="+mn-lt"/>
            </a:endParaRPr>
          </a:p>
        </p:txBody>
      </p:sp>
      <p:sp>
        <p:nvSpPr>
          <p:cNvPr id="28" name="isḻiďé"/>
          <p:cNvSpPr/>
          <p:nvPr/>
        </p:nvSpPr>
        <p:spPr bwMode="auto">
          <a:xfrm>
            <a:off x="7820288" y="2661566"/>
            <a:ext cx="2608033" cy="1278848"/>
          </a:xfrm>
          <a:custGeom>
            <a:avLst/>
            <a:gdLst>
              <a:gd name="T0" fmla="*/ 3454400 w 21600"/>
              <a:gd name="T1" fmla="*/ 1693863 h 21600"/>
              <a:gd name="T2" fmla="*/ 3454400 w 21600"/>
              <a:gd name="T3" fmla="*/ 1693863 h 21600"/>
              <a:gd name="T4" fmla="*/ 3454400 w 21600"/>
              <a:gd name="T5" fmla="*/ 1693863 h 21600"/>
              <a:gd name="T6" fmla="*/ 3454400 w 21600"/>
              <a:gd name="T7" fmla="*/ 1693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599"/>
                </a:moveTo>
                <a:cubicBezTo>
                  <a:pt x="3434" y="21319"/>
                  <a:pt x="3468" y="21038"/>
                  <a:pt x="3468" y="20688"/>
                </a:cubicBezTo>
                <a:cubicBezTo>
                  <a:pt x="3468" y="17322"/>
                  <a:pt x="2094" y="14516"/>
                  <a:pt x="412" y="14516"/>
                </a:cubicBezTo>
                <a:cubicBezTo>
                  <a:pt x="274" y="14516"/>
                  <a:pt x="137" y="14516"/>
                  <a:pt x="0" y="14587"/>
                </a:cubicBezTo>
                <a:cubicBezTo>
                  <a:pt x="0" y="2664"/>
                  <a:pt x="0" y="2664"/>
                  <a:pt x="0" y="2664"/>
                </a:cubicBezTo>
                <a:cubicBezTo>
                  <a:pt x="0" y="1192"/>
                  <a:pt x="583" y="0"/>
                  <a:pt x="1304" y="0"/>
                </a:cubicBezTo>
                <a:cubicBezTo>
                  <a:pt x="20295" y="0"/>
                  <a:pt x="20295" y="0"/>
                  <a:pt x="20295" y="0"/>
                </a:cubicBezTo>
                <a:cubicBezTo>
                  <a:pt x="21016" y="0"/>
                  <a:pt x="21600" y="1192"/>
                  <a:pt x="21600" y="2664"/>
                </a:cubicBezTo>
                <a:cubicBezTo>
                  <a:pt x="21600" y="18935"/>
                  <a:pt x="21600" y="18935"/>
                  <a:pt x="21600" y="18935"/>
                </a:cubicBezTo>
                <a:cubicBezTo>
                  <a:pt x="21600" y="20407"/>
                  <a:pt x="21016" y="21599"/>
                  <a:pt x="20295" y="21599"/>
                </a:cubicBezTo>
                <a:lnTo>
                  <a:pt x="3434" y="21599"/>
                </a:lnTo>
                <a:close/>
              </a:path>
            </a:pathLst>
          </a:custGeom>
          <a:solidFill>
            <a:srgbClr val="E22723"/>
          </a:solidFill>
          <a:ln>
            <a:noFill/>
          </a:ln>
          <a:effectLst/>
        </p:spPr>
        <p:txBody>
          <a:bodyPr anchor="ctr"/>
          <a:lstStyle/>
          <a:p>
            <a:pPr algn="ctr"/>
            <a:endParaRPr sz="1600">
              <a:cs typeface="+mn-ea"/>
              <a:sym typeface="+mn-lt"/>
            </a:endParaRPr>
          </a:p>
        </p:txBody>
      </p:sp>
      <p:sp>
        <p:nvSpPr>
          <p:cNvPr id="29" name="îšļïḓè"/>
          <p:cNvSpPr/>
          <p:nvPr/>
        </p:nvSpPr>
        <p:spPr bwMode="auto">
          <a:xfrm>
            <a:off x="7583573" y="3600627"/>
            <a:ext cx="584890" cy="588485"/>
          </a:xfrm>
          <a:custGeom>
            <a:avLst/>
            <a:gdLst>
              <a:gd name="T0" fmla="*/ 774661 w 19679"/>
              <a:gd name="T1" fmla="*/ 855551 h 19679"/>
              <a:gd name="T2" fmla="*/ 774661 w 19679"/>
              <a:gd name="T3" fmla="*/ 855551 h 19679"/>
              <a:gd name="T4" fmla="*/ 774661 w 19679"/>
              <a:gd name="T5" fmla="*/ 855551 h 19679"/>
              <a:gd name="T6" fmla="*/ 774661 w 19679"/>
              <a:gd name="T7" fmla="*/ 85555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4CC41"/>
          </a:solidFill>
          <a:ln>
            <a:noFill/>
          </a:ln>
          <a:effectLst/>
        </p:spPr>
        <p:txBody>
          <a:bodyPr anchor="ctr"/>
          <a:lstStyle/>
          <a:p>
            <a:pPr algn="ctr"/>
            <a:endParaRPr sz="1600">
              <a:cs typeface="+mn-ea"/>
              <a:sym typeface="+mn-lt"/>
            </a:endParaRPr>
          </a:p>
        </p:txBody>
      </p:sp>
      <p:sp>
        <p:nvSpPr>
          <p:cNvPr id="30" name="ïš1îḋé"/>
          <p:cNvSpPr/>
          <p:nvPr/>
        </p:nvSpPr>
        <p:spPr bwMode="auto">
          <a:xfrm>
            <a:off x="7754966" y="3772019"/>
            <a:ext cx="245103" cy="245702"/>
          </a:xfrm>
          <a:custGeom>
            <a:avLst/>
            <a:gdLst>
              <a:gd name="T0" fmla="*/ 324644 w 21600"/>
              <a:gd name="T1" fmla="*/ 325438 h 21600"/>
              <a:gd name="T2" fmla="*/ 324644 w 21600"/>
              <a:gd name="T3" fmla="*/ 325438 h 21600"/>
              <a:gd name="T4" fmla="*/ 324644 w 21600"/>
              <a:gd name="T5" fmla="*/ 325438 h 21600"/>
              <a:gd name="T6" fmla="*/ 324644 w 21600"/>
              <a:gd name="T7" fmla="*/ 325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277" y="9427"/>
                </a:moveTo>
                <a:lnTo>
                  <a:pt x="12277" y="0"/>
                </a:lnTo>
                <a:cubicBezTo>
                  <a:pt x="17448" y="0"/>
                  <a:pt x="21600" y="4150"/>
                  <a:pt x="21600" y="9322"/>
                </a:cubicBezTo>
                <a:cubicBezTo>
                  <a:pt x="21600" y="9357"/>
                  <a:pt x="21600" y="9392"/>
                  <a:pt x="21600" y="9427"/>
                </a:cubicBezTo>
                <a:cubicBezTo>
                  <a:pt x="21600" y="9427"/>
                  <a:pt x="12277" y="9427"/>
                  <a:pt x="12277" y="9427"/>
                </a:cubicBezTo>
                <a:close/>
                <a:moveTo>
                  <a:pt x="18680" y="12383"/>
                </a:moveTo>
                <a:cubicBezTo>
                  <a:pt x="18680" y="12312"/>
                  <a:pt x="18680" y="12277"/>
                  <a:pt x="18680" y="12277"/>
                </a:cubicBezTo>
                <a:cubicBezTo>
                  <a:pt x="18680" y="17449"/>
                  <a:pt x="14493" y="21599"/>
                  <a:pt x="9322" y="21599"/>
                </a:cubicBezTo>
                <a:cubicBezTo>
                  <a:pt x="4151" y="21599"/>
                  <a:pt x="0" y="17449"/>
                  <a:pt x="0" y="12277"/>
                </a:cubicBezTo>
                <a:cubicBezTo>
                  <a:pt x="0" y="7106"/>
                  <a:pt x="4151" y="2919"/>
                  <a:pt x="9322" y="2919"/>
                </a:cubicBezTo>
                <a:lnTo>
                  <a:pt x="9322" y="12383"/>
                </a:lnTo>
                <a:cubicBezTo>
                  <a:pt x="9322" y="12383"/>
                  <a:pt x="18680" y="12383"/>
                  <a:pt x="18680" y="1238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32" name="文本框 28"/>
          <p:cNvSpPr txBox="1"/>
          <p:nvPr/>
        </p:nvSpPr>
        <p:spPr>
          <a:xfrm>
            <a:off x="7833375" y="3038579"/>
            <a:ext cx="1911989" cy="646331"/>
          </a:xfrm>
          <a:prstGeom prst="rect">
            <a:avLst/>
          </a:prstGeom>
          <a:noFill/>
        </p:spPr>
        <p:txBody>
          <a:bodyPr wrap="square" rtlCol="0">
            <a:spAutoFit/>
            <a:scene3d>
              <a:camera prst="orthographicFront"/>
              <a:lightRig rig="threePt" dir="t"/>
            </a:scene3d>
          </a:bodyPr>
          <a:lstStyle/>
          <a:p>
            <a:pPr algn="r">
              <a:spcBef>
                <a:spcPct val="20000"/>
              </a:spcBef>
            </a:pPr>
            <a:r>
              <a:rPr lang="en-US" altLang="zh-CN" sz="3600" b="1">
                <a:solidFill>
                  <a:schemeClr val="bg1"/>
                </a:solidFill>
                <a:latin typeface="UTM Flamenco" pitchFamily="18" charset="0"/>
                <a:cs typeface="+mn-ea"/>
                <a:sym typeface="+mn-lt"/>
              </a:rPr>
              <a:t>C</a:t>
            </a:r>
            <a:r>
              <a:rPr lang="en-US" altLang="zh-CN" sz="3600" b="1" smtClean="0">
                <a:solidFill>
                  <a:schemeClr val="bg1"/>
                </a:solidFill>
                <a:latin typeface="UTM Flamenco" pitchFamily="18" charset="0"/>
                <a:cs typeface="+mn-ea"/>
                <a:sym typeface="+mn-lt"/>
              </a:rPr>
              <a:t>ủi gỗ</a:t>
            </a:r>
            <a:endParaRPr lang="en-US" altLang="zh-CN" sz="3600" b="1" dirty="0">
              <a:solidFill>
                <a:schemeClr val="bg1"/>
              </a:solidFill>
              <a:latin typeface="UTM Flamenco" pitchFamily="18" charset="0"/>
              <a:cs typeface="+mn-ea"/>
              <a:sym typeface="+mn-lt"/>
            </a:endParaRPr>
          </a:p>
        </p:txBody>
      </p:sp>
      <p:sp>
        <p:nvSpPr>
          <p:cNvPr id="34" name="îṣľídè"/>
          <p:cNvSpPr/>
          <p:nvPr/>
        </p:nvSpPr>
        <p:spPr bwMode="auto">
          <a:xfrm>
            <a:off x="1271436" y="4322150"/>
            <a:ext cx="2608033" cy="1275252"/>
          </a:xfrm>
          <a:custGeom>
            <a:avLst/>
            <a:gdLst>
              <a:gd name="T0" fmla="*/ 3454400 w 21600"/>
              <a:gd name="T1" fmla="*/ 1689100 h 21600"/>
              <a:gd name="T2" fmla="*/ 3454400 w 21600"/>
              <a:gd name="T3" fmla="*/ 1689100 h 21600"/>
              <a:gd name="T4" fmla="*/ 3454400 w 21600"/>
              <a:gd name="T5" fmla="*/ 1689100 h 21600"/>
              <a:gd name="T6" fmla="*/ 3454400 w 21600"/>
              <a:gd name="T7" fmla="*/ 1689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600"/>
                </a:moveTo>
                <a:cubicBezTo>
                  <a:pt x="3434" y="21318"/>
                  <a:pt x="3468" y="21037"/>
                  <a:pt x="3468" y="20755"/>
                </a:cubicBezTo>
                <a:cubicBezTo>
                  <a:pt x="3468" y="17308"/>
                  <a:pt x="2094" y="14493"/>
                  <a:pt x="412" y="14493"/>
                </a:cubicBezTo>
                <a:cubicBezTo>
                  <a:pt x="274" y="14493"/>
                  <a:pt x="137" y="14493"/>
                  <a:pt x="0" y="14564"/>
                </a:cubicBezTo>
                <a:cubicBezTo>
                  <a:pt x="0" y="2603"/>
                  <a:pt x="0" y="2603"/>
                  <a:pt x="0" y="2603"/>
                </a:cubicBezTo>
                <a:cubicBezTo>
                  <a:pt x="0" y="1196"/>
                  <a:pt x="583" y="0"/>
                  <a:pt x="1304" y="0"/>
                </a:cubicBezTo>
                <a:cubicBezTo>
                  <a:pt x="20295" y="0"/>
                  <a:pt x="20295" y="0"/>
                  <a:pt x="20295" y="0"/>
                </a:cubicBezTo>
                <a:cubicBezTo>
                  <a:pt x="21016" y="0"/>
                  <a:pt x="21600" y="1196"/>
                  <a:pt x="21600" y="2603"/>
                </a:cubicBezTo>
                <a:cubicBezTo>
                  <a:pt x="21600" y="18926"/>
                  <a:pt x="21600" y="18926"/>
                  <a:pt x="21600" y="18926"/>
                </a:cubicBezTo>
                <a:cubicBezTo>
                  <a:pt x="21600" y="20403"/>
                  <a:pt x="21016" y="21600"/>
                  <a:pt x="20295" y="21600"/>
                </a:cubicBezTo>
                <a:lnTo>
                  <a:pt x="3434" y="21600"/>
                </a:lnTo>
                <a:close/>
              </a:path>
            </a:pathLst>
          </a:custGeom>
          <a:solidFill>
            <a:srgbClr val="0F802E"/>
          </a:solidFill>
          <a:ln>
            <a:noFill/>
          </a:ln>
          <a:effectLst/>
        </p:spPr>
        <p:txBody>
          <a:bodyPr anchor="ctr"/>
          <a:lstStyle/>
          <a:p>
            <a:pPr algn="ctr"/>
            <a:endParaRPr sz="1600">
              <a:cs typeface="+mn-ea"/>
              <a:sym typeface="+mn-lt"/>
            </a:endParaRPr>
          </a:p>
        </p:txBody>
      </p:sp>
      <p:sp>
        <p:nvSpPr>
          <p:cNvPr id="35" name="ïṧ1íḑe"/>
          <p:cNvSpPr/>
          <p:nvPr/>
        </p:nvSpPr>
        <p:spPr bwMode="auto">
          <a:xfrm>
            <a:off x="1034723" y="5257614"/>
            <a:ext cx="584890" cy="590284"/>
          </a:xfrm>
          <a:custGeom>
            <a:avLst/>
            <a:gdLst>
              <a:gd name="T0" fmla="*/ 774661 w 19679"/>
              <a:gd name="T1" fmla="*/ 858165 h 19679"/>
              <a:gd name="T2" fmla="*/ 774661 w 19679"/>
              <a:gd name="T3" fmla="*/ 858165 h 19679"/>
              <a:gd name="T4" fmla="*/ 774661 w 19679"/>
              <a:gd name="T5" fmla="*/ 858165 h 19679"/>
              <a:gd name="T6" fmla="*/ 774661 w 19679"/>
              <a:gd name="T7" fmla="*/ 8581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F802E"/>
          </a:solidFill>
          <a:ln>
            <a:noFill/>
          </a:ln>
          <a:effectLst/>
        </p:spPr>
        <p:txBody>
          <a:bodyPr anchor="ctr"/>
          <a:lstStyle/>
          <a:p>
            <a:pPr algn="ctr"/>
            <a:endParaRPr sz="1600">
              <a:cs typeface="+mn-ea"/>
              <a:sym typeface="+mn-lt"/>
            </a:endParaRPr>
          </a:p>
        </p:txBody>
      </p:sp>
      <p:sp>
        <p:nvSpPr>
          <p:cNvPr id="36" name="ïšḷïḓè"/>
          <p:cNvSpPr/>
          <p:nvPr/>
        </p:nvSpPr>
        <p:spPr bwMode="auto">
          <a:xfrm>
            <a:off x="1218700" y="5434400"/>
            <a:ext cx="216936" cy="237313"/>
          </a:xfrm>
          <a:custGeom>
            <a:avLst/>
            <a:gdLst>
              <a:gd name="T0" fmla="*/ 287338 w 21600"/>
              <a:gd name="T1" fmla="*/ 314325 h 21600"/>
              <a:gd name="T2" fmla="*/ 287338 w 21600"/>
              <a:gd name="T3" fmla="*/ 314325 h 21600"/>
              <a:gd name="T4" fmla="*/ 287338 w 21600"/>
              <a:gd name="T5" fmla="*/ 314325 h 21600"/>
              <a:gd name="T6" fmla="*/ 287338 w 21600"/>
              <a:gd name="T7" fmla="*/ 3143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lnTo>
                  <a:pt x="15882" y="21600"/>
                </a:lnTo>
                <a:lnTo>
                  <a:pt x="15882" y="0"/>
                </a:lnTo>
                <a:lnTo>
                  <a:pt x="21600" y="0"/>
                </a:lnTo>
                <a:cubicBezTo>
                  <a:pt x="21600" y="0"/>
                  <a:pt x="21600" y="21600"/>
                  <a:pt x="21600" y="21600"/>
                </a:cubicBezTo>
                <a:close/>
                <a:moveTo>
                  <a:pt x="13658" y="21600"/>
                </a:moveTo>
                <a:lnTo>
                  <a:pt x="7941" y="21600"/>
                </a:lnTo>
                <a:lnTo>
                  <a:pt x="7941" y="9983"/>
                </a:lnTo>
                <a:lnTo>
                  <a:pt x="13658" y="9983"/>
                </a:lnTo>
                <a:cubicBezTo>
                  <a:pt x="13658" y="9983"/>
                  <a:pt x="13658" y="21600"/>
                  <a:pt x="13658" y="21600"/>
                </a:cubicBezTo>
                <a:close/>
                <a:moveTo>
                  <a:pt x="5717" y="21600"/>
                </a:moveTo>
                <a:lnTo>
                  <a:pt x="0" y="21600"/>
                </a:lnTo>
                <a:lnTo>
                  <a:pt x="0" y="5990"/>
                </a:lnTo>
                <a:lnTo>
                  <a:pt x="5717" y="5990"/>
                </a:lnTo>
                <a:cubicBezTo>
                  <a:pt x="5717" y="5990"/>
                  <a:pt x="5717" y="21600"/>
                  <a:pt x="5717" y="21600"/>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38" name="文本框 35"/>
          <p:cNvSpPr txBox="1"/>
          <p:nvPr/>
        </p:nvSpPr>
        <p:spPr>
          <a:xfrm>
            <a:off x="1331015" y="4663383"/>
            <a:ext cx="1911989" cy="646331"/>
          </a:xfrm>
          <a:prstGeom prst="rect">
            <a:avLst/>
          </a:prstGeom>
          <a:noFill/>
        </p:spPr>
        <p:txBody>
          <a:bodyPr wrap="square" rtlCol="0">
            <a:spAutoFit/>
            <a:scene3d>
              <a:camera prst="orthographicFront"/>
              <a:lightRig rig="threePt" dir="t"/>
            </a:scene3d>
          </a:bodyPr>
          <a:lstStyle/>
          <a:p>
            <a:pPr algn="r">
              <a:spcBef>
                <a:spcPct val="20000"/>
              </a:spcBef>
            </a:pPr>
            <a:r>
              <a:rPr lang="en-US" altLang="zh-CN" sz="3600" b="1" smtClean="0">
                <a:solidFill>
                  <a:schemeClr val="bg1"/>
                </a:solidFill>
                <a:latin typeface="UTM Flamenco" pitchFamily="18" charset="0"/>
                <a:cs typeface="+mn-ea"/>
                <a:sym typeface="+mn-lt"/>
              </a:rPr>
              <a:t>Tre, nứa</a:t>
            </a:r>
            <a:endParaRPr lang="en-US" altLang="zh-CN" sz="3600" b="1" dirty="0">
              <a:solidFill>
                <a:schemeClr val="bg1"/>
              </a:solidFill>
              <a:latin typeface="UTM Flamenco" pitchFamily="18" charset="0"/>
              <a:cs typeface="+mn-ea"/>
              <a:sym typeface="+mn-lt"/>
            </a:endParaRPr>
          </a:p>
        </p:txBody>
      </p:sp>
      <p:sp>
        <p:nvSpPr>
          <p:cNvPr id="40" name="íṩḻïḑe"/>
          <p:cNvSpPr/>
          <p:nvPr/>
        </p:nvSpPr>
        <p:spPr bwMode="auto">
          <a:xfrm>
            <a:off x="4545862" y="4322150"/>
            <a:ext cx="2608033" cy="1275252"/>
          </a:xfrm>
          <a:custGeom>
            <a:avLst/>
            <a:gdLst>
              <a:gd name="T0" fmla="*/ 3454400 w 21600"/>
              <a:gd name="T1" fmla="*/ 1689100 h 21600"/>
              <a:gd name="T2" fmla="*/ 3454400 w 21600"/>
              <a:gd name="T3" fmla="*/ 1689100 h 21600"/>
              <a:gd name="T4" fmla="*/ 3454400 w 21600"/>
              <a:gd name="T5" fmla="*/ 1689100 h 21600"/>
              <a:gd name="T6" fmla="*/ 3454400 w 21600"/>
              <a:gd name="T7" fmla="*/ 1689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600"/>
                </a:moveTo>
                <a:cubicBezTo>
                  <a:pt x="3434" y="21318"/>
                  <a:pt x="3468" y="21037"/>
                  <a:pt x="3468" y="20755"/>
                </a:cubicBezTo>
                <a:cubicBezTo>
                  <a:pt x="3468" y="17308"/>
                  <a:pt x="2094" y="14493"/>
                  <a:pt x="412" y="14493"/>
                </a:cubicBezTo>
                <a:cubicBezTo>
                  <a:pt x="274" y="14493"/>
                  <a:pt x="137" y="14493"/>
                  <a:pt x="0" y="14564"/>
                </a:cubicBezTo>
                <a:cubicBezTo>
                  <a:pt x="0" y="2603"/>
                  <a:pt x="0" y="2603"/>
                  <a:pt x="0" y="2603"/>
                </a:cubicBezTo>
                <a:cubicBezTo>
                  <a:pt x="0" y="1196"/>
                  <a:pt x="583" y="0"/>
                  <a:pt x="1304" y="0"/>
                </a:cubicBezTo>
                <a:cubicBezTo>
                  <a:pt x="20295" y="0"/>
                  <a:pt x="20295" y="0"/>
                  <a:pt x="20295" y="0"/>
                </a:cubicBezTo>
                <a:cubicBezTo>
                  <a:pt x="21016" y="0"/>
                  <a:pt x="21600" y="1196"/>
                  <a:pt x="21600" y="2603"/>
                </a:cubicBezTo>
                <a:cubicBezTo>
                  <a:pt x="21600" y="18926"/>
                  <a:pt x="21600" y="18926"/>
                  <a:pt x="21600" y="18926"/>
                </a:cubicBezTo>
                <a:cubicBezTo>
                  <a:pt x="21600" y="20403"/>
                  <a:pt x="21016" y="21600"/>
                  <a:pt x="20295" y="21600"/>
                </a:cubicBezTo>
                <a:lnTo>
                  <a:pt x="3434" y="21600"/>
                </a:lnTo>
                <a:close/>
              </a:path>
            </a:pathLst>
          </a:custGeom>
          <a:solidFill>
            <a:srgbClr val="7030A0"/>
          </a:solidFill>
          <a:ln>
            <a:noFill/>
          </a:ln>
          <a:effectLst/>
        </p:spPr>
        <p:txBody>
          <a:bodyPr anchor="ctr"/>
          <a:lstStyle/>
          <a:p>
            <a:pPr algn="ctr"/>
            <a:endParaRPr sz="1600">
              <a:cs typeface="+mn-ea"/>
              <a:sym typeface="+mn-lt"/>
            </a:endParaRPr>
          </a:p>
        </p:txBody>
      </p:sp>
      <p:sp>
        <p:nvSpPr>
          <p:cNvPr id="41" name="îṧ1îḍè"/>
          <p:cNvSpPr/>
          <p:nvPr/>
        </p:nvSpPr>
        <p:spPr bwMode="auto">
          <a:xfrm>
            <a:off x="4306157" y="5257614"/>
            <a:ext cx="584890" cy="590284"/>
          </a:xfrm>
          <a:custGeom>
            <a:avLst/>
            <a:gdLst>
              <a:gd name="T0" fmla="*/ 774661 w 19679"/>
              <a:gd name="T1" fmla="*/ 858165 h 19679"/>
              <a:gd name="T2" fmla="*/ 774661 w 19679"/>
              <a:gd name="T3" fmla="*/ 858165 h 19679"/>
              <a:gd name="T4" fmla="*/ 774661 w 19679"/>
              <a:gd name="T5" fmla="*/ 858165 h 19679"/>
              <a:gd name="T6" fmla="*/ 774661 w 19679"/>
              <a:gd name="T7" fmla="*/ 8581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A4CC41"/>
          </a:solidFill>
          <a:ln>
            <a:noFill/>
          </a:ln>
          <a:effectLst/>
        </p:spPr>
        <p:txBody>
          <a:bodyPr anchor="ctr"/>
          <a:lstStyle/>
          <a:p>
            <a:pPr algn="ctr"/>
            <a:endParaRPr sz="1600">
              <a:cs typeface="+mn-ea"/>
              <a:sym typeface="+mn-lt"/>
            </a:endParaRPr>
          </a:p>
        </p:txBody>
      </p:sp>
      <p:sp>
        <p:nvSpPr>
          <p:cNvPr id="42" name="îšliḍê"/>
          <p:cNvSpPr/>
          <p:nvPr/>
        </p:nvSpPr>
        <p:spPr bwMode="auto">
          <a:xfrm>
            <a:off x="4486539" y="5431404"/>
            <a:ext cx="227124" cy="243304"/>
          </a:xfrm>
          <a:custGeom>
            <a:avLst/>
            <a:gdLst>
              <a:gd name="T0" fmla="*/ 300832 w 21600"/>
              <a:gd name="T1" fmla="*/ 322263 h 21600"/>
              <a:gd name="T2" fmla="*/ 300832 w 21600"/>
              <a:gd name="T3" fmla="*/ 322263 h 21600"/>
              <a:gd name="T4" fmla="*/ 300832 w 21600"/>
              <a:gd name="T5" fmla="*/ 322263 h 21600"/>
              <a:gd name="T6" fmla="*/ 300832 w 21600"/>
              <a:gd name="T7" fmla="*/ 3222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600" y="17976"/>
                </a:moveTo>
                <a:cubicBezTo>
                  <a:pt x="21600" y="20463"/>
                  <a:pt x="14805" y="21600"/>
                  <a:pt x="10781" y="21600"/>
                </a:cubicBezTo>
                <a:cubicBezTo>
                  <a:pt x="6756" y="21600"/>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600" y="17585"/>
                  <a:pt x="21600" y="1797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44" name="文本框 42"/>
          <p:cNvSpPr txBox="1"/>
          <p:nvPr/>
        </p:nvSpPr>
        <p:spPr>
          <a:xfrm>
            <a:off x="5023854" y="4663383"/>
            <a:ext cx="1911990" cy="646331"/>
          </a:xfrm>
          <a:prstGeom prst="rect">
            <a:avLst/>
          </a:prstGeom>
          <a:noFill/>
        </p:spPr>
        <p:txBody>
          <a:bodyPr wrap="square" rtlCol="0">
            <a:spAutoFit/>
            <a:scene3d>
              <a:camera prst="orthographicFront"/>
              <a:lightRig rig="threePt" dir="t"/>
            </a:scene3d>
          </a:bodyPr>
          <a:lstStyle/>
          <a:p>
            <a:pPr algn="r">
              <a:spcBef>
                <a:spcPct val="20000"/>
              </a:spcBef>
            </a:pPr>
            <a:r>
              <a:rPr lang="en-US" altLang="zh-CN" sz="3600" b="1" smtClean="0">
                <a:solidFill>
                  <a:schemeClr val="bg1"/>
                </a:solidFill>
                <a:latin typeface="UTM Flamenco" pitchFamily="18" charset="0"/>
                <a:cs typeface="+mn-ea"/>
                <a:sym typeface="+mn-lt"/>
              </a:rPr>
              <a:t>Rơm, rạ</a:t>
            </a:r>
            <a:endParaRPr lang="en-US" altLang="zh-CN" sz="3600" b="1" dirty="0">
              <a:solidFill>
                <a:schemeClr val="bg1"/>
              </a:solidFill>
              <a:latin typeface="UTM Flamenco" pitchFamily="18" charset="0"/>
              <a:cs typeface="+mn-ea"/>
              <a:sym typeface="+mn-lt"/>
            </a:endParaRPr>
          </a:p>
        </p:txBody>
      </p:sp>
      <p:sp>
        <p:nvSpPr>
          <p:cNvPr id="46" name="íṩḻïḑe"/>
          <p:cNvSpPr/>
          <p:nvPr/>
        </p:nvSpPr>
        <p:spPr bwMode="auto">
          <a:xfrm>
            <a:off x="7820287" y="4322150"/>
            <a:ext cx="2608033" cy="1275252"/>
          </a:xfrm>
          <a:custGeom>
            <a:avLst/>
            <a:gdLst>
              <a:gd name="T0" fmla="*/ 3454400 w 21600"/>
              <a:gd name="T1" fmla="*/ 1689100 h 21600"/>
              <a:gd name="T2" fmla="*/ 3454400 w 21600"/>
              <a:gd name="T3" fmla="*/ 1689100 h 21600"/>
              <a:gd name="T4" fmla="*/ 3454400 w 21600"/>
              <a:gd name="T5" fmla="*/ 1689100 h 21600"/>
              <a:gd name="T6" fmla="*/ 3454400 w 21600"/>
              <a:gd name="T7" fmla="*/ 16891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34" y="21600"/>
                </a:moveTo>
                <a:cubicBezTo>
                  <a:pt x="3434" y="21318"/>
                  <a:pt x="3468" y="21037"/>
                  <a:pt x="3468" y="20755"/>
                </a:cubicBezTo>
                <a:cubicBezTo>
                  <a:pt x="3468" y="17308"/>
                  <a:pt x="2094" y="14493"/>
                  <a:pt x="412" y="14493"/>
                </a:cubicBezTo>
                <a:cubicBezTo>
                  <a:pt x="274" y="14493"/>
                  <a:pt x="137" y="14493"/>
                  <a:pt x="0" y="14564"/>
                </a:cubicBezTo>
                <a:cubicBezTo>
                  <a:pt x="0" y="2603"/>
                  <a:pt x="0" y="2603"/>
                  <a:pt x="0" y="2603"/>
                </a:cubicBezTo>
                <a:cubicBezTo>
                  <a:pt x="0" y="1196"/>
                  <a:pt x="583" y="0"/>
                  <a:pt x="1304" y="0"/>
                </a:cubicBezTo>
                <a:cubicBezTo>
                  <a:pt x="20295" y="0"/>
                  <a:pt x="20295" y="0"/>
                  <a:pt x="20295" y="0"/>
                </a:cubicBezTo>
                <a:cubicBezTo>
                  <a:pt x="21016" y="0"/>
                  <a:pt x="21600" y="1196"/>
                  <a:pt x="21600" y="2603"/>
                </a:cubicBezTo>
                <a:cubicBezTo>
                  <a:pt x="21600" y="18926"/>
                  <a:pt x="21600" y="18926"/>
                  <a:pt x="21600" y="18926"/>
                </a:cubicBezTo>
                <a:cubicBezTo>
                  <a:pt x="21600" y="20403"/>
                  <a:pt x="21016" y="21600"/>
                  <a:pt x="20295" y="21600"/>
                </a:cubicBezTo>
                <a:lnTo>
                  <a:pt x="3434" y="21600"/>
                </a:lnTo>
                <a:close/>
              </a:path>
            </a:pathLst>
          </a:custGeom>
          <a:solidFill>
            <a:schemeClr val="accent5">
              <a:lumMod val="50000"/>
            </a:schemeClr>
          </a:solidFill>
          <a:ln>
            <a:noFill/>
          </a:ln>
          <a:effectLst/>
        </p:spPr>
        <p:txBody>
          <a:bodyPr anchor="ctr"/>
          <a:lstStyle/>
          <a:p>
            <a:pPr algn="ctr"/>
            <a:endParaRPr sz="1600">
              <a:cs typeface="+mn-ea"/>
              <a:sym typeface="+mn-lt"/>
            </a:endParaRPr>
          </a:p>
        </p:txBody>
      </p:sp>
      <p:sp>
        <p:nvSpPr>
          <p:cNvPr id="47" name="îṧ1îḍè"/>
          <p:cNvSpPr/>
          <p:nvPr/>
        </p:nvSpPr>
        <p:spPr bwMode="auto">
          <a:xfrm>
            <a:off x="7583573" y="5257614"/>
            <a:ext cx="584890" cy="590284"/>
          </a:xfrm>
          <a:custGeom>
            <a:avLst/>
            <a:gdLst>
              <a:gd name="T0" fmla="*/ 774661 w 19679"/>
              <a:gd name="T1" fmla="*/ 858165 h 19679"/>
              <a:gd name="T2" fmla="*/ 774661 w 19679"/>
              <a:gd name="T3" fmla="*/ 858165 h 19679"/>
              <a:gd name="T4" fmla="*/ 774661 w 19679"/>
              <a:gd name="T5" fmla="*/ 858165 h 19679"/>
              <a:gd name="T6" fmla="*/ 774661 w 19679"/>
              <a:gd name="T7" fmla="*/ 85816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0F802E"/>
          </a:solidFill>
          <a:ln>
            <a:noFill/>
          </a:ln>
          <a:effectLst/>
        </p:spPr>
        <p:txBody>
          <a:bodyPr anchor="ctr"/>
          <a:lstStyle/>
          <a:p>
            <a:pPr algn="ctr"/>
            <a:endParaRPr sz="1600">
              <a:cs typeface="+mn-ea"/>
              <a:sym typeface="+mn-lt"/>
            </a:endParaRPr>
          </a:p>
        </p:txBody>
      </p:sp>
      <p:sp>
        <p:nvSpPr>
          <p:cNvPr id="48" name="îšliḍê"/>
          <p:cNvSpPr/>
          <p:nvPr/>
        </p:nvSpPr>
        <p:spPr bwMode="auto">
          <a:xfrm>
            <a:off x="7763955" y="5431404"/>
            <a:ext cx="227124" cy="243304"/>
          </a:xfrm>
          <a:custGeom>
            <a:avLst/>
            <a:gdLst>
              <a:gd name="T0" fmla="*/ 300832 w 21600"/>
              <a:gd name="T1" fmla="*/ 322263 h 21600"/>
              <a:gd name="T2" fmla="*/ 300832 w 21600"/>
              <a:gd name="T3" fmla="*/ 322263 h 21600"/>
              <a:gd name="T4" fmla="*/ 300832 w 21600"/>
              <a:gd name="T5" fmla="*/ 322263 h 21600"/>
              <a:gd name="T6" fmla="*/ 300832 w 21600"/>
              <a:gd name="T7" fmla="*/ 3222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072" y="16413"/>
                </a:moveTo>
                <a:cubicBezTo>
                  <a:pt x="9072" y="16199"/>
                  <a:pt x="10249" y="16164"/>
                  <a:pt x="10781" y="16164"/>
                </a:cubicBezTo>
                <a:cubicBezTo>
                  <a:pt x="12109" y="16164"/>
                  <a:pt x="12489" y="16270"/>
                  <a:pt x="12489" y="16413"/>
                </a:cubicBezTo>
                <a:cubicBezTo>
                  <a:pt x="12489" y="17407"/>
                  <a:pt x="11730" y="18189"/>
                  <a:pt x="10781" y="18189"/>
                </a:cubicBezTo>
                <a:cubicBezTo>
                  <a:pt x="9831" y="18189"/>
                  <a:pt x="9072" y="17407"/>
                  <a:pt x="9072" y="16413"/>
                </a:cubicBezTo>
                <a:close/>
                <a:moveTo>
                  <a:pt x="19360" y="17265"/>
                </a:moveTo>
                <a:cubicBezTo>
                  <a:pt x="17804" y="15525"/>
                  <a:pt x="13779" y="15170"/>
                  <a:pt x="10781" y="15170"/>
                </a:cubicBezTo>
                <a:cubicBezTo>
                  <a:pt x="7820" y="15170"/>
                  <a:pt x="3757" y="15525"/>
                  <a:pt x="2201" y="17265"/>
                </a:cubicBezTo>
                <a:cubicBezTo>
                  <a:pt x="3757" y="19006"/>
                  <a:pt x="7820" y="19433"/>
                  <a:pt x="10781" y="19397"/>
                </a:cubicBezTo>
                <a:cubicBezTo>
                  <a:pt x="13779" y="19397"/>
                  <a:pt x="17804" y="19042"/>
                  <a:pt x="19360" y="17265"/>
                </a:cubicBezTo>
                <a:close/>
                <a:moveTo>
                  <a:pt x="21600" y="17976"/>
                </a:moveTo>
                <a:cubicBezTo>
                  <a:pt x="21600" y="20463"/>
                  <a:pt x="14805" y="21600"/>
                  <a:pt x="10781" y="21600"/>
                </a:cubicBezTo>
                <a:cubicBezTo>
                  <a:pt x="6756" y="21600"/>
                  <a:pt x="0" y="20463"/>
                  <a:pt x="0" y="17976"/>
                </a:cubicBezTo>
                <a:cubicBezTo>
                  <a:pt x="0" y="17585"/>
                  <a:pt x="151" y="17230"/>
                  <a:pt x="455" y="16910"/>
                </a:cubicBezTo>
                <a:cubicBezTo>
                  <a:pt x="4138" y="9841"/>
                  <a:pt x="3188" y="6536"/>
                  <a:pt x="5200" y="3908"/>
                </a:cubicBezTo>
                <a:cubicBezTo>
                  <a:pt x="6111" y="2735"/>
                  <a:pt x="7175" y="1989"/>
                  <a:pt x="8882" y="1634"/>
                </a:cubicBezTo>
                <a:cubicBezTo>
                  <a:pt x="8959" y="710"/>
                  <a:pt x="9756" y="0"/>
                  <a:pt x="10781" y="0"/>
                </a:cubicBezTo>
                <a:cubicBezTo>
                  <a:pt x="11768" y="0"/>
                  <a:pt x="12603" y="710"/>
                  <a:pt x="12679" y="1634"/>
                </a:cubicBezTo>
                <a:cubicBezTo>
                  <a:pt x="14387" y="1989"/>
                  <a:pt x="15450" y="2735"/>
                  <a:pt x="16361" y="3908"/>
                </a:cubicBezTo>
                <a:cubicBezTo>
                  <a:pt x="18372" y="6536"/>
                  <a:pt x="17424" y="9841"/>
                  <a:pt x="21106" y="16910"/>
                </a:cubicBezTo>
                <a:cubicBezTo>
                  <a:pt x="21409" y="17230"/>
                  <a:pt x="21600" y="17585"/>
                  <a:pt x="21600" y="17976"/>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endParaRPr sz="1600">
              <a:cs typeface="+mn-ea"/>
              <a:sym typeface="+mn-lt"/>
            </a:endParaRPr>
          </a:p>
        </p:txBody>
      </p:sp>
      <p:sp>
        <p:nvSpPr>
          <p:cNvPr id="50" name="文本框 49"/>
          <p:cNvSpPr txBox="1"/>
          <p:nvPr/>
        </p:nvSpPr>
        <p:spPr>
          <a:xfrm>
            <a:off x="8404067" y="4681137"/>
            <a:ext cx="1911989" cy="646331"/>
          </a:xfrm>
          <a:prstGeom prst="rect">
            <a:avLst/>
          </a:prstGeom>
          <a:noFill/>
        </p:spPr>
        <p:txBody>
          <a:bodyPr wrap="square" rtlCol="0">
            <a:spAutoFit/>
            <a:scene3d>
              <a:camera prst="orthographicFront"/>
              <a:lightRig rig="threePt" dir="t"/>
            </a:scene3d>
          </a:bodyPr>
          <a:lstStyle/>
          <a:p>
            <a:pPr algn="ctr">
              <a:spcBef>
                <a:spcPct val="20000"/>
              </a:spcBef>
            </a:pPr>
            <a:r>
              <a:rPr lang="en-US" altLang="zh-CN" sz="3600" b="1" smtClean="0">
                <a:solidFill>
                  <a:schemeClr val="bg1"/>
                </a:solidFill>
                <a:latin typeface="UTM Flamenco" pitchFamily="18" charset="0"/>
                <a:cs typeface="+mn-ea"/>
                <a:sym typeface="+mn-lt"/>
              </a:rPr>
              <a:t>Ga</a:t>
            </a:r>
            <a:endParaRPr lang="en-US" altLang="zh-CN" sz="3600" b="1" dirty="0">
              <a:solidFill>
                <a:schemeClr val="bg1"/>
              </a:solidFill>
              <a:latin typeface="UTM Flamenco" pitchFamily="18" charset="0"/>
              <a:cs typeface="+mn-ea"/>
              <a:sym typeface="+mn-lt"/>
            </a:endParaRPr>
          </a:p>
        </p:txBody>
      </p:sp>
    </p:spTree>
    <p:extLst>
      <p:ext uri="{BB962C8B-B14F-4D97-AF65-F5344CB8AC3E}">
        <p14:creationId xmlns:p14="http://schemas.microsoft.com/office/powerpoint/2010/main" val="4123882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1"/>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3"/>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4"/>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6"/>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ppt_w</p:attrName>
                                        </p:attrNameLst>
                                      </p:cBhvr>
                                      <p:tavLst>
                                        <p:tav tm="0">
                                          <p:val>
                                            <p:fltVal val="0"/>
                                          </p:val>
                                        </p:tav>
                                        <p:tav tm="100000">
                                          <p:val>
                                            <p:strVal val="#ppt_w"/>
                                          </p:val>
                                        </p:tav>
                                      </p:tavLst>
                                    </p:anim>
                                    <p:anim calcmode="lin" valueType="num">
                                      <p:cBhvr>
                                        <p:cTn id="56" dur="1000" fill="hold"/>
                                        <p:tgtEl>
                                          <p:spTgt spid="28"/>
                                        </p:tgtEl>
                                        <p:attrNameLst>
                                          <p:attrName>ppt_h</p:attrName>
                                        </p:attrNameLst>
                                      </p:cBhvr>
                                      <p:tavLst>
                                        <p:tav tm="0">
                                          <p:val>
                                            <p:fltVal val="0"/>
                                          </p:val>
                                        </p:tav>
                                        <p:tav tm="100000">
                                          <p:val>
                                            <p:strVal val="#ppt_h"/>
                                          </p:val>
                                        </p:tav>
                                      </p:tavLst>
                                    </p:anim>
                                    <p:anim calcmode="lin" valueType="num">
                                      <p:cBhvr>
                                        <p:cTn id="5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8"/>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1000" fill="hold"/>
                                        <p:tgtEl>
                                          <p:spTgt spid="29"/>
                                        </p:tgtEl>
                                        <p:attrNameLst>
                                          <p:attrName>ppt_w</p:attrName>
                                        </p:attrNameLst>
                                      </p:cBhvr>
                                      <p:tavLst>
                                        <p:tav tm="0">
                                          <p:val>
                                            <p:fltVal val="0"/>
                                          </p:val>
                                        </p:tav>
                                        <p:tav tm="100000">
                                          <p:val>
                                            <p:strVal val="#ppt_w"/>
                                          </p:val>
                                        </p:tav>
                                      </p:tavLst>
                                    </p:anim>
                                    <p:anim calcmode="lin" valueType="num">
                                      <p:cBhvr>
                                        <p:cTn id="62" dur="1000" fill="hold"/>
                                        <p:tgtEl>
                                          <p:spTgt spid="29"/>
                                        </p:tgtEl>
                                        <p:attrNameLst>
                                          <p:attrName>ppt_h</p:attrName>
                                        </p:attrNameLst>
                                      </p:cBhvr>
                                      <p:tavLst>
                                        <p:tav tm="0">
                                          <p:val>
                                            <p:fltVal val="0"/>
                                          </p:val>
                                        </p:tav>
                                        <p:tav tm="100000">
                                          <p:val>
                                            <p:strVal val="#ppt_h"/>
                                          </p:val>
                                        </p:tav>
                                      </p:tavLst>
                                    </p:anim>
                                    <p:anim calcmode="lin" valueType="num">
                                      <p:cBhvr>
                                        <p:cTn id="63"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9"/>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ppt_w</p:attrName>
                                        </p:attrNameLst>
                                      </p:cBhvr>
                                      <p:tavLst>
                                        <p:tav tm="0">
                                          <p:val>
                                            <p:fltVal val="0"/>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anim calcmode="lin" valueType="num">
                                      <p:cBhvr>
                                        <p:cTn id="69"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0"/>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1000" fill="hold"/>
                                        <p:tgtEl>
                                          <p:spTgt spid="32"/>
                                        </p:tgtEl>
                                        <p:attrNameLst>
                                          <p:attrName>ppt_w</p:attrName>
                                        </p:attrNameLst>
                                      </p:cBhvr>
                                      <p:tavLst>
                                        <p:tav tm="0">
                                          <p:val>
                                            <p:fltVal val="0"/>
                                          </p:val>
                                        </p:tav>
                                        <p:tav tm="100000">
                                          <p:val>
                                            <p:strVal val="#ppt_w"/>
                                          </p:val>
                                        </p:tav>
                                      </p:tavLst>
                                    </p:anim>
                                    <p:anim calcmode="lin" valueType="num">
                                      <p:cBhvr>
                                        <p:cTn id="74" dur="1000" fill="hold"/>
                                        <p:tgtEl>
                                          <p:spTgt spid="32"/>
                                        </p:tgtEl>
                                        <p:attrNameLst>
                                          <p:attrName>ppt_h</p:attrName>
                                        </p:attrNameLst>
                                      </p:cBhvr>
                                      <p:tavLst>
                                        <p:tav tm="0">
                                          <p:val>
                                            <p:fltVal val="0"/>
                                          </p:val>
                                        </p:tav>
                                        <p:tav tm="100000">
                                          <p:val>
                                            <p:strVal val="#ppt_h"/>
                                          </p:val>
                                        </p:tav>
                                      </p:tavLst>
                                    </p:anim>
                                    <p:anim calcmode="lin" valueType="num">
                                      <p:cBhvr>
                                        <p:cTn id="75"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2"/>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1000" fill="hold"/>
                                        <p:tgtEl>
                                          <p:spTgt spid="34"/>
                                        </p:tgtEl>
                                        <p:attrNameLst>
                                          <p:attrName>ppt_w</p:attrName>
                                        </p:attrNameLst>
                                      </p:cBhvr>
                                      <p:tavLst>
                                        <p:tav tm="0">
                                          <p:val>
                                            <p:fltVal val="0"/>
                                          </p:val>
                                        </p:tav>
                                        <p:tav tm="100000">
                                          <p:val>
                                            <p:strVal val="#ppt_w"/>
                                          </p:val>
                                        </p:tav>
                                      </p:tavLst>
                                    </p:anim>
                                    <p:anim calcmode="lin" valueType="num">
                                      <p:cBhvr>
                                        <p:cTn id="80" dur="1000" fill="hold"/>
                                        <p:tgtEl>
                                          <p:spTgt spid="34"/>
                                        </p:tgtEl>
                                        <p:attrNameLst>
                                          <p:attrName>ppt_h</p:attrName>
                                        </p:attrNameLst>
                                      </p:cBhvr>
                                      <p:tavLst>
                                        <p:tav tm="0">
                                          <p:val>
                                            <p:fltVal val="0"/>
                                          </p:val>
                                        </p:tav>
                                        <p:tav tm="100000">
                                          <p:val>
                                            <p:strVal val="#ppt_h"/>
                                          </p:val>
                                        </p:tav>
                                      </p:tavLst>
                                    </p:anim>
                                    <p:anim calcmode="lin" valueType="num">
                                      <p:cBhvr>
                                        <p:cTn id="81"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4"/>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fltVal val="0"/>
                                          </p:val>
                                        </p:tav>
                                        <p:tav tm="100000">
                                          <p:val>
                                            <p:strVal val="#ppt_w"/>
                                          </p:val>
                                        </p:tav>
                                      </p:tavLst>
                                    </p:anim>
                                    <p:anim calcmode="lin" valueType="num">
                                      <p:cBhvr>
                                        <p:cTn id="86" dur="1000" fill="hold"/>
                                        <p:tgtEl>
                                          <p:spTgt spid="35"/>
                                        </p:tgtEl>
                                        <p:attrNameLst>
                                          <p:attrName>ppt_h</p:attrName>
                                        </p:attrNameLst>
                                      </p:cBhvr>
                                      <p:tavLst>
                                        <p:tav tm="0">
                                          <p:val>
                                            <p:fltVal val="0"/>
                                          </p:val>
                                        </p:tav>
                                        <p:tav tm="100000">
                                          <p:val>
                                            <p:strVal val="#ppt_h"/>
                                          </p:val>
                                        </p:tav>
                                      </p:tavLst>
                                    </p:anim>
                                    <p:anim calcmode="lin" valueType="num">
                                      <p:cBhvr>
                                        <p:cTn id="87"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35"/>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 calcmode="lin" valueType="num">
                                      <p:cBhvr>
                                        <p:cTn id="93"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36"/>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1000" fill="hold"/>
                                        <p:tgtEl>
                                          <p:spTgt spid="38"/>
                                        </p:tgtEl>
                                        <p:attrNameLst>
                                          <p:attrName>ppt_w</p:attrName>
                                        </p:attrNameLst>
                                      </p:cBhvr>
                                      <p:tavLst>
                                        <p:tav tm="0">
                                          <p:val>
                                            <p:fltVal val="0"/>
                                          </p:val>
                                        </p:tav>
                                        <p:tav tm="100000">
                                          <p:val>
                                            <p:strVal val="#ppt_w"/>
                                          </p:val>
                                        </p:tav>
                                      </p:tavLst>
                                    </p:anim>
                                    <p:anim calcmode="lin" valueType="num">
                                      <p:cBhvr>
                                        <p:cTn id="98" dur="1000" fill="hold"/>
                                        <p:tgtEl>
                                          <p:spTgt spid="38"/>
                                        </p:tgtEl>
                                        <p:attrNameLst>
                                          <p:attrName>ppt_h</p:attrName>
                                        </p:attrNameLst>
                                      </p:cBhvr>
                                      <p:tavLst>
                                        <p:tav tm="0">
                                          <p:val>
                                            <p:fltVal val="0"/>
                                          </p:val>
                                        </p:tav>
                                        <p:tav tm="100000">
                                          <p:val>
                                            <p:strVal val="#ppt_h"/>
                                          </p:val>
                                        </p:tav>
                                      </p:tavLst>
                                    </p:anim>
                                    <p:anim calcmode="lin" valueType="num">
                                      <p:cBhvr>
                                        <p:cTn id="9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38"/>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1000" fill="hold"/>
                                        <p:tgtEl>
                                          <p:spTgt spid="40"/>
                                        </p:tgtEl>
                                        <p:attrNameLst>
                                          <p:attrName>ppt_w</p:attrName>
                                        </p:attrNameLst>
                                      </p:cBhvr>
                                      <p:tavLst>
                                        <p:tav tm="0">
                                          <p:val>
                                            <p:fltVal val="0"/>
                                          </p:val>
                                        </p:tav>
                                        <p:tav tm="100000">
                                          <p:val>
                                            <p:strVal val="#ppt_w"/>
                                          </p:val>
                                        </p:tav>
                                      </p:tavLst>
                                    </p:anim>
                                    <p:anim calcmode="lin" valueType="num">
                                      <p:cBhvr>
                                        <p:cTn id="104" dur="1000" fill="hold"/>
                                        <p:tgtEl>
                                          <p:spTgt spid="40"/>
                                        </p:tgtEl>
                                        <p:attrNameLst>
                                          <p:attrName>ppt_h</p:attrName>
                                        </p:attrNameLst>
                                      </p:cBhvr>
                                      <p:tavLst>
                                        <p:tav tm="0">
                                          <p:val>
                                            <p:fltVal val="0"/>
                                          </p:val>
                                        </p:tav>
                                        <p:tav tm="100000">
                                          <p:val>
                                            <p:strVal val="#ppt_h"/>
                                          </p:val>
                                        </p:tav>
                                      </p:tavLst>
                                    </p:anim>
                                    <p:anim calcmode="lin" valueType="num">
                                      <p:cBhvr>
                                        <p:cTn id="105"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40"/>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1000" fill="hold"/>
                                        <p:tgtEl>
                                          <p:spTgt spid="41"/>
                                        </p:tgtEl>
                                        <p:attrNameLst>
                                          <p:attrName>ppt_w</p:attrName>
                                        </p:attrNameLst>
                                      </p:cBhvr>
                                      <p:tavLst>
                                        <p:tav tm="0">
                                          <p:val>
                                            <p:fltVal val="0"/>
                                          </p:val>
                                        </p:tav>
                                        <p:tav tm="100000">
                                          <p:val>
                                            <p:strVal val="#ppt_w"/>
                                          </p:val>
                                        </p:tav>
                                      </p:tavLst>
                                    </p:anim>
                                    <p:anim calcmode="lin" valueType="num">
                                      <p:cBhvr>
                                        <p:cTn id="110" dur="1000" fill="hold"/>
                                        <p:tgtEl>
                                          <p:spTgt spid="41"/>
                                        </p:tgtEl>
                                        <p:attrNameLst>
                                          <p:attrName>ppt_h</p:attrName>
                                        </p:attrNameLst>
                                      </p:cBhvr>
                                      <p:tavLst>
                                        <p:tav tm="0">
                                          <p:val>
                                            <p:fltVal val="0"/>
                                          </p:val>
                                        </p:tav>
                                        <p:tav tm="100000">
                                          <p:val>
                                            <p:strVal val="#ppt_h"/>
                                          </p:val>
                                        </p:tav>
                                      </p:tavLst>
                                    </p:anim>
                                    <p:anim calcmode="lin" valueType="num">
                                      <p:cBhvr>
                                        <p:cTn id="111"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41"/>
                                        </p:tgtEl>
                                        <p:attrNameLst>
                                          <p:attrName>ppt_y</p:attrName>
                                        </p:attrNameLst>
                                      </p:cBhvr>
                                      <p:tavLst>
                                        <p:tav tm="0" fmla="#ppt_y+(sin(-2*pi*(1-$))*-#ppt_x+cos(-2*pi*(1-$))*(1-#ppt_y))*(1-$)">
                                          <p:val>
                                            <p:fltVal val="0"/>
                                          </p:val>
                                        </p:tav>
                                        <p:tav tm="100000">
                                          <p:val>
                                            <p:fltVal val="1"/>
                                          </p:val>
                                        </p:tav>
                                      </p:tavLst>
                                    </p:anim>
                                  </p:childTnLst>
                                </p:cTn>
                              </p:par>
                              <p:par>
                                <p:cTn id="113" presetID="15"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1000" fill="hold"/>
                                        <p:tgtEl>
                                          <p:spTgt spid="42"/>
                                        </p:tgtEl>
                                        <p:attrNameLst>
                                          <p:attrName>ppt_w</p:attrName>
                                        </p:attrNameLst>
                                      </p:cBhvr>
                                      <p:tavLst>
                                        <p:tav tm="0">
                                          <p:val>
                                            <p:fltVal val="0"/>
                                          </p:val>
                                        </p:tav>
                                        <p:tav tm="100000">
                                          <p:val>
                                            <p:strVal val="#ppt_w"/>
                                          </p:val>
                                        </p:tav>
                                      </p:tavLst>
                                    </p:anim>
                                    <p:anim calcmode="lin" valueType="num">
                                      <p:cBhvr>
                                        <p:cTn id="116" dur="1000" fill="hold"/>
                                        <p:tgtEl>
                                          <p:spTgt spid="42"/>
                                        </p:tgtEl>
                                        <p:attrNameLst>
                                          <p:attrName>ppt_h</p:attrName>
                                        </p:attrNameLst>
                                      </p:cBhvr>
                                      <p:tavLst>
                                        <p:tav tm="0">
                                          <p:val>
                                            <p:fltVal val="0"/>
                                          </p:val>
                                        </p:tav>
                                        <p:tav tm="100000">
                                          <p:val>
                                            <p:strVal val="#ppt_h"/>
                                          </p:val>
                                        </p:tav>
                                      </p:tavLst>
                                    </p:anim>
                                    <p:anim calcmode="lin" valueType="num">
                                      <p:cBhvr>
                                        <p:cTn id="117"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42"/>
                                        </p:tgtEl>
                                        <p:attrNameLst>
                                          <p:attrName>ppt_y</p:attrName>
                                        </p:attrNameLst>
                                      </p:cBhvr>
                                      <p:tavLst>
                                        <p:tav tm="0" fmla="#ppt_y+(sin(-2*pi*(1-$))*-#ppt_x+cos(-2*pi*(1-$))*(1-#ppt_y))*(1-$)">
                                          <p:val>
                                            <p:fltVal val="0"/>
                                          </p:val>
                                        </p:tav>
                                        <p:tav tm="100000">
                                          <p:val>
                                            <p:fltVal val="1"/>
                                          </p:val>
                                        </p:tav>
                                      </p:tavLst>
                                    </p:anim>
                                  </p:childTnLst>
                                </p:cTn>
                              </p:par>
                              <p:par>
                                <p:cTn id="119" presetID="15"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1000" fill="hold"/>
                                        <p:tgtEl>
                                          <p:spTgt spid="44"/>
                                        </p:tgtEl>
                                        <p:attrNameLst>
                                          <p:attrName>ppt_w</p:attrName>
                                        </p:attrNameLst>
                                      </p:cBhvr>
                                      <p:tavLst>
                                        <p:tav tm="0">
                                          <p:val>
                                            <p:fltVal val="0"/>
                                          </p:val>
                                        </p:tav>
                                        <p:tav tm="100000">
                                          <p:val>
                                            <p:strVal val="#ppt_w"/>
                                          </p:val>
                                        </p:tav>
                                      </p:tavLst>
                                    </p:anim>
                                    <p:anim calcmode="lin" valueType="num">
                                      <p:cBhvr>
                                        <p:cTn id="122" dur="1000" fill="hold"/>
                                        <p:tgtEl>
                                          <p:spTgt spid="44"/>
                                        </p:tgtEl>
                                        <p:attrNameLst>
                                          <p:attrName>ppt_h</p:attrName>
                                        </p:attrNameLst>
                                      </p:cBhvr>
                                      <p:tavLst>
                                        <p:tav tm="0">
                                          <p:val>
                                            <p:fltVal val="0"/>
                                          </p:val>
                                        </p:tav>
                                        <p:tav tm="100000">
                                          <p:val>
                                            <p:strVal val="#ppt_h"/>
                                          </p:val>
                                        </p:tav>
                                      </p:tavLst>
                                    </p:anim>
                                    <p:anim calcmode="lin" valueType="num">
                                      <p:cBhvr>
                                        <p:cTn id="12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124" dur="1000" fill="hold"/>
                                        <p:tgtEl>
                                          <p:spTgt spid="44"/>
                                        </p:tgtEl>
                                        <p:attrNameLst>
                                          <p:attrName>ppt_y</p:attrName>
                                        </p:attrNameLst>
                                      </p:cBhvr>
                                      <p:tavLst>
                                        <p:tav tm="0" fmla="#ppt_y+(sin(-2*pi*(1-$))*-#ppt_x+cos(-2*pi*(1-$))*(1-#ppt_y))*(1-$)">
                                          <p:val>
                                            <p:fltVal val="0"/>
                                          </p:val>
                                        </p:tav>
                                        <p:tav tm="100000">
                                          <p:val>
                                            <p:fltVal val="1"/>
                                          </p:val>
                                        </p:tav>
                                      </p:tavLst>
                                    </p:anim>
                                  </p:childTnLst>
                                </p:cTn>
                              </p:par>
                              <p:par>
                                <p:cTn id="125" presetID="15"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1000" fill="hold"/>
                                        <p:tgtEl>
                                          <p:spTgt spid="46"/>
                                        </p:tgtEl>
                                        <p:attrNameLst>
                                          <p:attrName>ppt_w</p:attrName>
                                        </p:attrNameLst>
                                      </p:cBhvr>
                                      <p:tavLst>
                                        <p:tav tm="0">
                                          <p:val>
                                            <p:fltVal val="0"/>
                                          </p:val>
                                        </p:tav>
                                        <p:tav tm="100000">
                                          <p:val>
                                            <p:strVal val="#ppt_w"/>
                                          </p:val>
                                        </p:tav>
                                      </p:tavLst>
                                    </p:anim>
                                    <p:anim calcmode="lin" valueType="num">
                                      <p:cBhvr>
                                        <p:cTn id="128" dur="1000" fill="hold"/>
                                        <p:tgtEl>
                                          <p:spTgt spid="46"/>
                                        </p:tgtEl>
                                        <p:attrNameLst>
                                          <p:attrName>ppt_h</p:attrName>
                                        </p:attrNameLst>
                                      </p:cBhvr>
                                      <p:tavLst>
                                        <p:tav tm="0">
                                          <p:val>
                                            <p:fltVal val="0"/>
                                          </p:val>
                                        </p:tav>
                                        <p:tav tm="100000">
                                          <p:val>
                                            <p:strVal val="#ppt_h"/>
                                          </p:val>
                                        </p:tav>
                                      </p:tavLst>
                                    </p:anim>
                                    <p:anim calcmode="lin" valueType="num">
                                      <p:cBhvr>
                                        <p:cTn id="129"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46"/>
                                        </p:tgtEl>
                                        <p:attrNameLst>
                                          <p:attrName>ppt_y</p:attrName>
                                        </p:attrNameLst>
                                      </p:cBhvr>
                                      <p:tavLst>
                                        <p:tav tm="0" fmla="#ppt_y+(sin(-2*pi*(1-$))*-#ppt_x+cos(-2*pi*(1-$))*(1-#ppt_y))*(1-$)">
                                          <p:val>
                                            <p:fltVal val="0"/>
                                          </p:val>
                                        </p:tav>
                                        <p:tav tm="100000">
                                          <p:val>
                                            <p:fltVal val="1"/>
                                          </p:val>
                                        </p:tav>
                                      </p:tavLst>
                                    </p:anim>
                                  </p:childTnLst>
                                </p:cTn>
                              </p:par>
                              <p:par>
                                <p:cTn id="131" presetID="15"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1000" fill="hold"/>
                                        <p:tgtEl>
                                          <p:spTgt spid="47"/>
                                        </p:tgtEl>
                                        <p:attrNameLst>
                                          <p:attrName>ppt_w</p:attrName>
                                        </p:attrNameLst>
                                      </p:cBhvr>
                                      <p:tavLst>
                                        <p:tav tm="0">
                                          <p:val>
                                            <p:fltVal val="0"/>
                                          </p:val>
                                        </p:tav>
                                        <p:tav tm="100000">
                                          <p:val>
                                            <p:strVal val="#ppt_w"/>
                                          </p:val>
                                        </p:tav>
                                      </p:tavLst>
                                    </p:anim>
                                    <p:anim calcmode="lin" valueType="num">
                                      <p:cBhvr>
                                        <p:cTn id="134" dur="1000" fill="hold"/>
                                        <p:tgtEl>
                                          <p:spTgt spid="47"/>
                                        </p:tgtEl>
                                        <p:attrNameLst>
                                          <p:attrName>ppt_h</p:attrName>
                                        </p:attrNameLst>
                                      </p:cBhvr>
                                      <p:tavLst>
                                        <p:tav tm="0">
                                          <p:val>
                                            <p:fltVal val="0"/>
                                          </p:val>
                                        </p:tav>
                                        <p:tav tm="100000">
                                          <p:val>
                                            <p:strVal val="#ppt_h"/>
                                          </p:val>
                                        </p:tav>
                                      </p:tavLst>
                                    </p:anim>
                                    <p:anim calcmode="lin" valueType="num">
                                      <p:cBhvr>
                                        <p:cTn id="135"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47"/>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48"/>
                                        </p:tgtEl>
                                        <p:attrNameLst>
                                          <p:attrName>ppt_y</p:attrName>
                                        </p:attrNameLst>
                                      </p:cBhvr>
                                      <p:tavLst>
                                        <p:tav tm="0" fmla="#ppt_y+(sin(-2*pi*(1-$))*-#ppt_x+cos(-2*pi*(1-$))*(1-#ppt_y))*(1-$)">
                                          <p:val>
                                            <p:fltVal val="0"/>
                                          </p:val>
                                        </p:tav>
                                        <p:tav tm="100000">
                                          <p:val>
                                            <p:fltVal val="1"/>
                                          </p:val>
                                        </p:tav>
                                      </p:tavLst>
                                    </p:anim>
                                  </p:childTnLst>
                                </p:cTn>
                              </p:par>
                              <p:par>
                                <p:cTn id="143" presetID="15" presetClass="entr" presetSubtype="0"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 calcmode="lin" valueType="num">
                                      <p:cBhvr>
                                        <p:cTn id="145" dur="1000" fill="hold"/>
                                        <p:tgtEl>
                                          <p:spTgt spid="50"/>
                                        </p:tgtEl>
                                        <p:attrNameLst>
                                          <p:attrName>ppt_w</p:attrName>
                                        </p:attrNameLst>
                                      </p:cBhvr>
                                      <p:tavLst>
                                        <p:tav tm="0">
                                          <p:val>
                                            <p:fltVal val="0"/>
                                          </p:val>
                                        </p:tav>
                                        <p:tav tm="100000">
                                          <p:val>
                                            <p:strVal val="#ppt_w"/>
                                          </p:val>
                                        </p:tav>
                                      </p:tavLst>
                                    </p:anim>
                                    <p:anim calcmode="lin" valueType="num">
                                      <p:cBhvr>
                                        <p:cTn id="146" dur="1000" fill="hold"/>
                                        <p:tgtEl>
                                          <p:spTgt spid="50"/>
                                        </p:tgtEl>
                                        <p:attrNameLst>
                                          <p:attrName>ppt_h</p:attrName>
                                        </p:attrNameLst>
                                      </p:cBhvr>
                                      <p:tavLst>
                                        <p:tav tm="0">
                                          <p:val>
                                            <p:fltVal val="0"/>
                                          </p:val>
                                        </p:tav>
                                        <p:tav tm="100000">
                                          <p:val>
                                            <p:strVal val="#ppt_h"/>
                                          </p:val>
                                        </p:tav>
                                      </p:tavLst>
                                    </p:anim>
                                    <p:anim calcmode="lin" valueType="num">
                                      <p:cBhvr>
                                        <p:cTn id="147" dur="1000" fill="hold"/>
                                        <p:tgtEl>
                                          <p:spTgt spid="50"/>
                                        </p:tgtEl>
                                        <p:attrNameLst>
                                          <p:attrName>ppt_x</p:attrName>
                                        </p:attrNameLst>
                                      </p:cBhvr>
                                      <p:tavLst>
                                        <p:tav tm="0" fmla="#ppt_x+(cos(-2*pi*(1-$))*-#ppt_x-sin(-2*pi*(1-$))*(1-#ppt_y))*(1-$)">
                                          <p:val>
                                            <p:fltVal val="0"/>
                                          </p:val>
                                        </p:tav>
                                        <p:tav tm="100000">
                                          <p:val>
                                            <p:fltVal val="1"/>
                                          </p:val>
                                        </p:tav>
                                      </p:tavLst>
                                    </p:anim>
                                    <p:anim calcmode="lin" valueType="num">
                                      <p:cBhvr>
                                        <p:cTn id="148" dur="1000" fill="hold"/>
                                        <p:tgtEl>
                                          <p:spTgt spid="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p:bldP spid="21" grpId="0" animBg="1"/>
      <p:bldP spid="23" grpId="0" animBg="1"/>
      <p:bldP spid="24" grpId="0" animBg="1"/>
      <p:bldP spid="26" grpId="0"/>
      <p:bldP spid="28" grpId="0" animBg="1"/>
      <p:bldP spid="29" grpId="0" animBg="1"/>
      <p:bldP spid="30" grpId="0" animBg="1"/>
      <p:bldP spid="32" grpId="0"/>
      <p:bldP spid="34" grpId="0" animBg="1"/>
      <p:bldP spid="35" grpId="0" animBg="1"/>
      <p:bldP spid="36" grpId="0" animBg="1"/>
      <p:bldP spid="38" grpId="0"/>
      <p:bldP spid="40" grpId="0" animBg="1"/>
      <p:bldP spid="41" grpId="0" animBg="1"/>
      <p:bldP spid="42" grpId="0" animBg="1"/>
      <p:bldP spid="44" grpId="0"/>
      <p:bldP spid="46" grpId="0" animBg="1"/>
      <p:bldP spid="47" grpId="0" animBg="1"/>
      <p:bldP spid="48"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a:xfrm>
            <a:off x="-100836" y="3186467"/>
            <a:ext cx="8189304" cy="1602252"/>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 name="connsiteX0-25" fmla="*/ 0 w 6066351"/>
              <a:gd name="connsiteY0-26" fmla="*/ 287550 h 1183922"/>
              <a:gd name="connsiteX1-27" fmla="*/ 2705100 w 6066351"/>
              <a:gd name="connsiteY1-28" fmla="*/ 39900 h 1183922"/>
              <a:gd name="connsiteX2-29" fmla="*/ 4832350 w 6066351"/>
              <a:gd name="connsiteY2-30" fmla="*/ 1005100 h 1183922"/>
              <a:gd name="connsiteX3-31" fmla="*/ 6066351 w 6066351"/>
              <a:gd name="connsiteY3-32" fmla="*/ 1101974 h 1183922"/>
              <a:gd name="connsiteX0-33" fmla="*/ 0 w 6066351"/>
              <a:gd name="connsiteY0-34" fmla="*/ 287550 h 1204375"/>
              <a:gd name="connsiteX1-35" fmla="*/ 2705100 w 6066351"/>
              <a:gd name="connsiteY1-36" fmla="*/ 39900 h 1204375"/>
              <a:gd name="connsiteX2-37" fmla="*/ 4832350 w 6066351"/>
              <a:gd name="connsiteY2-38" fmla="*/ 1005100 h 1204375"/>
              <a:gd name="connsiteX3-39" fmla="*/ 6066351 w 6066351"/>
              <a:gd name="connsiteY3-40" fmla="*/ 1101974 h 1204375"/>
              <a:gd name="connsiteX0-41" fmla="*/ 0 w 6066351"/>
              <a:gd name="connsiteY0-42" fmla="*/ 287550 h 1204375"/>
              <a:gd name="connsiteX1-43" fmla="*/ 2705100 w 6066351"/>
              <a:gd name="connsiteY1-44" fmla="*/ 39900 h 1204375"/>
              <a:gd name="connsiteX2-45" fmla="*/ 4832350 w 6066351"/>
              <a:gd name="connsiteY2-46" fmla="*/ 1005100 h 1204375"/>
              <a:gd name="connsiteX3-47" fmla="*/ 6066351 w 6066351"/>
              <a:gd name="connsiteY3-48" fmla="*/ 1101974 h 1204375"/>
              <a:gd name="connsiteX0-49" fmla="*/ 0 w 6141978"/>
              <a:gd name="connsiteY0-50" fmla="*/ 315478 h 1197927"/>
              <a:gd name="connsiteX1-51" fmla="*/ 2780727 w 6141978"/>
              <a:gd name="connsiteY1-52" fmla="*/ 33452 h 1197927"/>
              <a:gd name="connsiteX2-53" fmla="*/ 4907977 w 6141978"/>
              <a:gd name="connsiteY2-54" fmla="*/ 998652 h 1197927"/>
              <a:gd name="connsiteX3-55" fmla="*/ 6141978 w 6141978"/>
              <a:gd name="connsiteY3-56" fmla="*/ 1095526 h 1197927"/>
              <a:gd name="connsiteX0-57" fmla="*/ 0 w 6141978"/>
              <a:gd name="connsiteY0-58" fmla="*/ 316169 h 1198618"/>
              <a:gd name="connsiteX1-59" fmla="*/ 2780727 w 6141978"/>
              <a:gd name="connsiteY1-60" fmla="*/ 34143 h 1198618"/>
              <a:gd name="connsiteX2-61" fmla="*/ 4907977 w 6141978"/>
              <a:gd name="connsiteY2-62" fmla="*/ 999343 h 1198618"/>
              <a:gd name="connsiteX3-63" fmla="*/ 6141978 w 6141978"/>
              <a:gd name="connsiteY3-64" fmla="*/ 1096217 h 1198618"/>
              <a:gd name="connsiteX0-65" fmla="*/ 0 w 6141978"/>
              <a:gd name="connsiteY0-66" fmla="*/ 318869 h 1201318"/>
              <a:gd name="connsiteX1-67" fmla="*/ 2780727 w 6141978"/>
              <a:gd name="connsiteY1-68" fmla="*/ 36843 h 1201318"/>
              <a:gd name="connsiteX2-69" fmla="*/ 4907977 w 6141978"/>
              <a:gd name="connsiteY2-70" fmla="*/ 1002043 h 1201318"/>
              <a:gd name="connsiteX3-71" fmla="*/ 6141978 w 6141978"/>
              <a:gd name="connsiteY3-72" fmla="*/ 1098917 h 1201318"/>
            </a:gdLst>
            <a:ahLst/>
            <a:cxnLst>
              <a:cxn ang="0">
                <a:pos x="connsiteX0-1" y="connsiteY0-2"/>
              </a:cxn>
              <a:cxn ang="0">
                <a:pos x="connsiteX1-3" y="connsiteY1-4"/>
              </a:cxn>
              <a:cxn ang="0">
                <a:pos x="connsiteX2-5" y="connsiteY2-6"/>
              </a:cxn>
              <a:cxn ang="0">
                <a:pos x="connsiteX3-7" y="connsiteY3-8"/>
              </a:cxn>
            </a:cxnLst>
            <a:rect l="l" t="t" r="r" b="b"/>
            <a:pathLst>
              <a:path w="6141978" h="1201318">
                <a:moveTo>
                  <a:pt x="0" y="318869"/>
                </a:moveTo>
                <a:cubicBezTo>
                  <a:pt x="746733" y="113556"/>
                  <a:pt x="1928355" y="-83894"/>
                  <a:pt x="2780727" y="36843"/>
                </a:cubicBezTo>
                <a:cubicBezTo>
                  <a:pt x="3633099" y="157580"/>
                  <a:pt x="4447602" y="755468"/>
                  <a:pt x="4907977" y="1002043"/>
                </a:cubicBezTo>
                <a:cubicBezTo>
                  <a:pt x="5368352" y="1221118"/>
                  <a:pt x="5836175" y="1268751"/>
                  <a:pt x="6141978" y="1098917"/>
                </a:cubicBezTo>
              </a:path>
            </a:pathLst>
          </a:custGeom>
          <a:ln w="635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2400" dirty="0">
              <a:solidFill>
                <a:schemeClr val="tx1">
                  <a:lumMod val="75000"/>
                  <a:lumOff val="25000"/>
                </a:schemeClr>
              </a:solidFill>
              <a:cs typeface="+mn-ea"/>
              <a:sym typeface="+mn-lt"/>
            </a:endParaRPr>
          </a:p>
        </p:txBody>
      </p:sp>
      <p:grpSp>
        <p:nvGrpSpPr>
          <p:cNvPr id="4" name="组合 3"/>
          <p:cNvGrpSpPr/>
          <p:nvPr/>
        </p:nvGrpSpPr>
        <p:grpSpPr>
          <a:xfrm>
            <a:off x="8072583" y="3741746"/>
            <a:ext cx="1133095" cy="847569"/>
            <a:chOff x="6054436" y="2516682"/>
            <a:chExt cx="849821" cy="635481"/>
          </a:xfrm>
        </p:grpSpPr>
        <p:sp>
          <p:nvSpPr>
            <p:cNvPr id="5" name="Freeform 133"/>
            <p:cNvSpPr/>
            <p:nvPr/>
          </p:nvSpPr>
          <p:spPr bwMode="auto">
            <a:xfrm rot="2700000" flipH="1">
              <a:off x="6116557" y="2900581"/>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accent2"/>
            </a:solidFill>
            <a:ln>
              <a:noFill/>
            </a:ln>
          </p:spPr>
          <p:txBody>
            <a:bodyPr/>
            <a:lstStyle/>
            <a:p>
              <a:endParaRPr lang="en-US" sz="2400" dirty="0">
                <a:solidFill>
                  <a:schemeClr val="tx1">
                    <a:lumMod val="75000"/>
                    <a:lumOff val="25000"/>
                  </a:schemeClr>
                </a:solidFill>
                <a:cs typeface="+mn-ea"/>
                <a:sym typeface="+mn-lt"/>
              </a:endParaRPr>
            </a:p>
          </p:txBody>
        </p:sp>
        <p:sp>
          <p:nvSpPr>
            <p:cNvPr id="6" name="Freeform 134"/>
            <p:cNvSpPr/>
            <p:nvPr/>
          </p:nvSpPr>
          <p:spPr bwMode="auto">
            <a:xfrm rot="2700000" flipH="1">
              <a:off x="6176406" y="2915096"/>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solidFill>
            <a:ln>
              <a:noFill/>
            </a:ln>
          </p:spPr>
          <p:txBody>
            <a:bodyPr/>
            <a:lstStyle/>
            <a:p>
              <a:endParaRPr lang="en-US" sz="2400" dirty="0">
                <a:solidFill>
                  <a:schemeClr val="tx1">
                    <a:lumMod val="75000"/>
                    <a:lumOff val="25000"/>
                  </a:schemeClr>
                </a:solidFill>
                <a:cs typeface="+mn-ea"/>
                <a:sym typeface="+mn-lt"/>
              </a:endParaRPr>
            </a:p>
          </p:txBody>
        </p:sp>
        <p:sp>
          <p:nvSpPr>
            <p:cNvPr id="7" name="Freeform 135"/>
            <p:cNvSpPr/>
            <p:nvPr/>
          </p:nvSpPr>
          <p:spPr bwMode="auto">
            <a:xfrm rot="2700000" flipH="1">
              <a:off x="6216128" y="2926935"/>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3E513"/>
            </a:solidFill>
            <a:ln>
              <a:noFill/>
            </a:ln>
          </p:spPr>
          <p:txBody>
            <a:bodyPr/>
            <a:lstStyle/>
            <a:p>
              <a:endParaRPr lang="en-US" sz="2400" dirty="0">
                <a:solidFill>
                  <a:schemeClr val="tx1">
                    <a:lumMod val="75000"/>
                    <a:lumOff val="25000"/>
                  </a:schemeClr>
                </a:solidFill>
                <a:cs typeface="+mn-ea"/>
                <a:sym typeface="+mn-lt"/>
              </a:endParaRPr>
            </a:p>
          </p:txBody>
        </p:sp>
        <p:sp>
          <p:nvSpPr>
            <p:cNvPr id="8" name="Freeform 107"/>
            <p:cNvSpPr/>
            <p:nvPr/>
          </p:nvSpPr>
          <p:spPr bwMode="auto">
            <a:xfrm rot="2700000" flipH="1">
              <a:off x="6219230" y="2666090"/>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lumMod val="75000"/>
              </a:schemeClr>
            </a:solidFill>
            <a:ln>
              <a:noFill/>
            </a:ln>
          </p:spPr>
          <p:txBody>
            <a:bodyPr/>
            <a:lstStyle/>
            <a:p>
              <a:endParaRPr lang="en-US" sz="2400" dirty="0">
                <a:solidFill>
                  <a:schemeClr val="tx1">
                    <a:lumMod val="75000"/>
                    <a:lumOff val="25000"/>
                  </a:schemeClr>
                </a:solidFill>
                <a:cs typeface="+mn-ea"/>
                <a:sym typeface="+mn-lt"/>
              </a:endParaRPr>
            </a:p>
          </p:txBody>
        </p:sp>
        <p:sp>
          <p:nvSpPr>
            <p:cNvPr id="9" name="Freeform 107"/>
            <p:cNvSpPr/>
            <p:nvPr/>
          </p:nvSpPr>
          <p:spPr bwMode="auto">
            <a:xfrm rot="2700000">
              <a:off x="6369742" y="2816602"/>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lumMod val="75000"/>
              </a:schemeClr>
            </a:solidFill>
            <a:ln>
              <a:noFill/>
            </a:ln>
          </p:spPr>
          <p:txBody>
            <a:bodyPr/>
            <a:lstStyle/>
            <a:p>
              <a:endParaRPr lang="en-US" sz="2400" dirty="0">
                <a:solidFill>
                  <a:schemeClr val="tx1">
                    <a:lumMod val="75000"/>
                    <a:lumOff val="25000"/>
                  </a:schemeClr>
                </a:solidFill>
                <a:cs typeface="+mn-ea"/>
                <a:sym typeface="+mn-lt"/>
              </a:endParaRPr>
            </a:p>
          </p:txBody>
        </p:sp>
        <p:sp>
          <p:nvSpPr>
            <p:cNvPr id="10" name="Freeform 108"/>
            <p:cNvSpPr/>
            <p:nvPr/>
          </p:nvSpPr>
          <p:spPr bwMode="auto">
            <a:xfrm rot="2700000">
              <a:off x="6407803" y="2370881"/>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F802E"/>
            </a:solidFill>
            <a:ln>
              <a:noFill/>
            </a:ln>
          </p:spPr>
          <p:txBody>
            <a:bodyPr/>
            <a:lstStyle/>
            <a:p>
              <a:endParaRPr lang="en-US" sz="2400" dirty="0">
                <a:solidFill>
                  <a:schemeClr val="tx1">
                    <a:lumMod val="75000"/>
                    <a:lumOff val="25000"/>
                  </a:schemeClr>
                </a:solidFill>
                <a:cs typeface="+mn-ea"/>
                <a:sym typeface="+mn-lt"/>
              </a:endParaRPr>
            </a:p>
          </p:txBody>
        </p:sp>
        <p:sp>
          <p:nvSpPr>
            <p:cNvPr id="11" name="Oval 113"/>
            <p:cNvSpPr>
              <a:spLocks noChangeArrowheads="1"/>
            </p:cNvSpPr>
            <p:nvPr/>
          </p:nvSpPr>
          <p:spPr bwMode="auto">
            <a:xfrm rot="2700000">
              <a:off x="6568043" y="2592693"/>
              <a:ext cx="117123" cy="114085"/>
            </a:xfrm>
            <a:prstGeom prst="ellipse">
              <a:avLst/>
            </a:prstGeom>
            <a:solidFill>
              <a:schemeClr val="bg1"/>
            </a:solidFill>
            <a:ln>
              <a:noFill/>
            </a:ln>
          </p:spPr>
          <p:txBody>
            <a:bodyPr/>
            <a:lstStyle/>
            <a:p>
              <a:endParaRPr lang="en-US" sz="2400" dirty="0">
                <a:solidFill>
                  <a:schemeClr val="tx1">
                    <a:lumMod val="75000"/>
                    <a:lumOff val="25000"/>
                  </a:schemeClr>
                </a:solidFill>
                <a:cs typeface="+mn-ea"/>
                <a:sym typeface="+mn-lt"/>
              </a:endParaRPr>
            </a:p>
          </p:txBody>
        </p:sp>
        <p:sp>
          <p:nvSpPr>
            <p:cNvPr id="12" name="Oval 116"/>
            <p:cNvSpPr>
              <a:spLocks noChangeArrowheads="1"/>
            </p:cNvSpPr>
            <p:nvPr/>
          </p:nvSpPr>
          <p:spPr bwMode="auto">
            <a:xfrm rot="2700000">
              <a:off x="6500229" y="2704639"/>
              <a:ext cx="70303" cy="72640"/>
            </a:xfrm>
            <a:prstGeom prst="ellipse">
              <a:avLst/>
            </a:prstGeom>
            <a:solidFill>
              <a:schemeClr val="bg1"/>
            </a:solidFill>
            <a:ln>
              <a:noFill/>
            </a:ln>
          </p:spPr>
          <p:txBody>
            <a:bodyPr/>
            <a:lstStyle/>
            <a:p>
              <a:endParaRPr lang="en-US" sz="2400" dirty="0">
                <a:solidFill>
                  <a:schemeClr val="tx1">
                    <a:lumMod val="75000"/>
                    <a:lumOff val="25000"/>
                  </a:schemeClr>
                </a:solidFill>
                <a:cs typeface="+mn-ea"/>
                <a:sym typeface="+mn-lt"/>
              </a:endParaRPr>
            </a:p>
          </p:txBody>
        </p:sp>
        <p:sp>
          <p:nvSpPr>
            <p:cNvPr id="13" name="Oval 119"/>
            <p:cNvSpPr>
              <a:spLocks noChangeArrowheads="1"/>
            </p:cNvSpPr>
            <p:nvPr/>
          </p:nvSpPr>
          <p:spPr bwMode="auto">
            <a:xfrm rot="2700000">
              <a:off x="6447912" y="2785652"/>
              <a:ext cx="43239" cy="42313"/>
            </a:xfrm>
            <a:prstGeom prst="ellipse">
              <a:avLst/>
            </a:prstGeom>
            <a:solidFill>
              <a:schemeClr val="bg1"/>
            </a:solidFill>
            <a:ln>
              <a:noFill/>
            </a:ln>
          </p:spPr>
          <p:txBody>
            <a:bodyPr/>
            <a:lstStyle/>
            <a:p>
              <a:endParaRPr lang="en-US" sz="2400" dirty="0">
                <a:solidFill>
                  <a:schemeClr val="tx1">
                    <a:lumMod val="75000"/>
                    <a:lumOff val="25000"/>
                  </a:schemeClr>
                </a:solidFill>
                <a:cs typeface="+mn-ea"/>
                <a:sym typeface="+mn-lt"/>
              </a:endParaRPr>
            </a:p>
          </p:txBody>
        </p:sp>
        <p:sp>
          <p:nvSpPr>
            <p:cNvPr id="14" name="Rectangle 27"/>
            <p:cNvSpPr/>
            <p:nvPr/>
          </p:nvSpPr>
          <p:spPr>
            <a:xfrm rot="2700000">
              <a:off x="6301683" y="2909543"/>
              <a:ext cx="71523" cy="4383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lumMod val="75000"/>
                    <a:lumOff val="25000"/>
                  </a:schemeClr>
                </a:solidFill>
                <a:cs typeface="+mn-ea"/>
                <a:sym typeface="+mn-lt"/>
              </a:endParaRPr>
            </a:p>
          </p:txBody>
        </p:sp>
      </p:grpSp>
      <p:sp>
        <p:nvSpPr>
          <p:cNvPr id="17" name="Oval 40"/>
          <p:cNvSpPr/>
          <p:nvPr/>
        </p:nvSpPr>
        <p:spPr>
          <a:xfrm>
            <a:off x="8864074" y="2046290"/>
            <a:ext cx="2596406" cy="3261804"/>
          </a:xfrm>
          <a:prstGeom prst="ellipse">
            <a:avLst/>
          </a:prstGeom>
          <a:solidFill>
            <a:srgbClr val="0F802E"/>
          </a:solidFill>
          <a:ln w="12700">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smtClean="0">
                <a:latin typeface="UTM Flamenco" pitchFamily="18" charset="0"/>
                <a:cs typeface="Times New Roman" pitchFamily="18" charset="0"/>
              </a:rPr>
              <a:t>Những biện pháp giảm tác hại của chất đốt đối với môi trường</a:t>
            </a:r>
            <a:endParaRPr lang="en-US" altLang="en-US" sz="2800">
              <a:latin typeface="UTM Flamenco" pitchFamily="18" charset="0"/>
              <a:cs typeface="Times New Roman" pitchFamily="18" charset="0"/>
            </a:endParaRPr>
          </a:p>
        </p:txBody>
      </p:sp>
      <p:grpSp>
        <p:nvGrpSpPr>
          <p:cNvPr id="32" name="Group 15"/>
          <p:cNvGrpSpPr>
            <a:grpSpLocks/>
          </p:cNvGrpSpPr>
          <p:nvPr/>
        </p:nvGrpSpPr>
        <p:grpSpPr bwMode="auto">
          <a:xfrm>
            <a:off x="897998" y="1203624"/>
            <a:ext cx="7964487" cy="4429125"/>
            <a:chOff x="340712" y="1742420"/>
            <a:chExt cx="7965088" cy="4358045"/>
          </a:xfrm>
        </p:grpSpPr>
        <p:pic>
          <p:nvPicPr>
            <p:cNvPr id="3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713" y="1742420"/>
              <a:ext cx="79650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13"/>
            <p:cNvSpPr txBox="1">
              <a:spLocks noChangeArrowheads="1"/>
            </p:cNvSpPr>
            <p:nvPr/>
          </p:nvSpPr>
          <p:spPr bwMode="auto">
            <a:xfrm>
              <a:off x="340712" y="5638800"/>
              <a:ext cx="7965087"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Sử dụng năng lượng sạch</a:t>
              </a:r>
            </a:p>
          </p:txBody>
        </p:sp>
      </p:grpSp>
      <p:grpSp>
        <p:nvGrpSpPr>
          <p:cNvPr id="37" name="Group 20"/>
          <p:cNvGrpSpPr>
            <a:grpSpLocks/>
          </p:cNvGrpSpPr>
          <p:nvPr/>
        </p:nvGrpSpPr>
        <p:grpSpPr bwMode="auto">
          <a:xfrm>
            <a:off x="899585" y="1222674"/>
            <a:ext cx="7978775" cy="4410075"/>
            <a:chOff x="1299860" y="1981200"/>
            <a:chExt cx="6483631" cy="4410498"/>
          </a:xfrm>
        </p:grpSpPr>
        <p:pic>
          <p:nvPicPr>
            <p:cNvPr id="38"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9860" y="1981200"/>
              <a:ext cx="6472540" cy="441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2"/>
            <p:cNvSpPr txBox="1">
              <a:spLocks noChangeArrowheads="1"/>
            </p:cNvSpPr>
            <p:nvPr/>
          </p:nvSpPr>
          <p:spPr bwMode="auto">
            <a:xfrm>
              <a:off x="1310951" y="5922434"/>
              <a:ext cx="647254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Tích cực sử dụng phương tiện giao thông công cộng</a:t>
              </a:r>
            </a:p>
          </p:txBody>
        </p:sp>
      </p:grpSp>
      <p:grpSp>
        <p:nvGrpSpPr>
          <p:cNvPr id="40" name="Group 23"/>
          <p:cNvGrpSpPr>
            <a:grpSpLocks/>
          </p:cNvGrpSpPr>
          <p:nvPr/>
        </p:nvGrpSpPr>
        <p:grpSpPr bwMode="auto">
          <a:xfrm>
            <a:off x="893235" y="1222674"/>
            <a:ext cx="7962900" cy="4410075"/>
            <a:chOff x="1584181" y="1981200"/>
            <a:chExt cx="4969019" cy="4410498"/>
          </a:xfrm>
        </p:grpSpPr>
        <p:pic>
          <p:nvPicPr>
            <p:cNvPr id="41"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4181" y="1981200"/>
              <a:ext cx="4969019" cy="394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25"/>
            <p:cNvSpPr txBox="1">
              <a:spLocks noChangeArrowheads="1"/>
            </p:cNvSpPr>
            <p:nvPr/>
          </p:nvSpPr>
          <p:spPr bwMode="auto">
            <a:xfrm>
              <a:off x="1592698" y="5930033"/>
              <a:ext cx="4960502"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Hạn chế các hoạt động đốt cháy</a:t>
              </a:r>
            </a:p>
          </p:txBody>
        </p:sp>
      </p:grpSp>
      <p:grpSp>
        <p:nvGrpSpPr>
          <p:cNvPr id="43" name="Group 26"/>
          <p:cNvGrpSpPr>
            <a:grpSpLocks/>
          </p:cNvGrpSpPr>
          <p:nvPr/>
        </p:nvGrpSpPr>
        <p:grpSpPr bwMode="auto">
          <a:xfrm>
            <a:off x="901173" y="1222674"/>
            <a:ext cx="7962900" cy="4352925"/>
            <a:chOff x="1066800" y="1666221"/>
            <a:chExt cx="6781799" cy="4515815"/>
          </a:xfrm>
        </p:grpSpPr>
        <p:pic>
          <p:nvPicPr>
            <p:cNvPr id="44"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666221"/>
              <a:ext cx="6781799" cy="450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3"/>
            <p:cNvSpPr>
              <a:spLocks noRot="1" noChangeArrowheads="1"/>
            </p:cNvSpPr>
            <p:nvPr/>
          </p:nvSpPr>
          <p:spPr bwMode="auto">
            <a:xfrm>
              <a:off x="1257299" y="5786838"/>
              <a:ext cx="6400800" cy="3951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p>
              <a:pPr algn="ctr" eaLnBrk="1" hangingPunct="1"/>
              <a:r>
                <a:rPr lang="en-US" altLang="en-US" sz="2400">
                  <a:latin typeface="Times New Roman" pitchFamily="18" charset="0"/>
                  <a:cs typeface="Times New Roman" pitchFamily="18" charset="0"/>
                </a:rPr>
                <a:t>Nhà máy có ống khói cao để thoát khí thải</a:t>
              </a:r>
            </a:p>
          </p:txBody>
        </p:sp>
      </p:grpSp>
      <p:grpSp>
        <p:nvGrpSpPr>
          <p:cNvPr id="46" name="Group 18"/>
          <p:cNvGrpSpPr>
            <a:grpSpLocks/>
          </p:cNvGrpSpPr>
          <p:nvPr/>
        </p:nvGrpSpPr>
        <p:grpSpPr bwMode="auto">
          <a:xfrm>
            <a:off x="875773" y="1222674"/>
            <a:ext cx="7964487" cy="4429125"/>
            <a:chOff x="493112" y="1742420"/>
            <a:chExt cx="7964044" cy="4028172"/>
          </a:xfrm>
        </p:grpSpPr>
        <p:pic>
          <p:nvPicPr>
            <p:cNvPr id="4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112" y="1742420"/>
              <a:ext cx="7964044"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17"/>
            <p:cNvSpPr txBox="1">
              <a:spLocks noChangeArrowheads="1"/>
            </p:cNvSpPr>
            <p:nvPr/>
          </p:nvSpPr>
          <p:spPr bwMode="auto">
            <a:xfrm>
              <a:off x="1777049" y="5308927"/>
              <a:ext cx="55626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400">
                  <a:latin typeface="Times New Roman" pitchFamily="18" charset="0"/>
                  <a:cs typeface="Times New Roman" pitchFamily="18" charset="0"/>
                </a:rPr>
                <a:t>Trồng cây xanh</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9" name="圆角矩形 8"/>
          <p:cNvSpPr/>
          <p:nvPr/>
        </p:nvSpPr>
        <p:spPr>
          <a:xfrm>
            <a:off x="2209800" y="1066800"/>
            <a:ext cx="7073900" cy="4654547"/>
          </a:xfrm>
          <a:custGeom>
            <a:avLst/>
            <a:gdLst>
              <a:gd name="connsiteX0" fmla="*/ 0 w 8407400"/>
              <a:gd name="connsiteY0" fmla="*/ 172628 h 4616965"/>
              <a:gd name="connsiteX1" fmla="*/ 172628 w 8407400"/>
              <a:gd name="connsiteY1" fmla="*/ 0 h 4616965"/>
              <a:gd name="connsiteX2" fmla="*/ 8234772 w 8407400"/>
              <a:gd name="connsiteY2" fmla="*/ 0 h 4616965"/>
              <a:gd name="connsiteX3" fmla="*/ 8407400 w 8407400"/>
              <a:gd name="connsiteY3" fmla="*/ 172628 h 4616965"/>
              <a:gd name="connsiteX4" fmla="*/ 8407400 w 8407400"/>
              <a:gd name="connsiteY4" fmla="*/ 4444337 h 4616965"/>
              <a:gd name="connsiteX5" fmla="*/ 8234772 w 8407400"/>
              <a:gd name="connsiteY5" fmla="*/ 4616965 h 4616965"/>
              <a:gd name="connsiteX6" fmla="*/ 172628 w 8407400"/>
              <a:gd name="connsiteY6" fmla="*/ 4616965 h 4616965"/>
              <a:gd name="connsiteX7" fmla="*/ 0 w 8407400"/>
              <a:gd name="connsiteY7" fmla="*/ 4444337 h 4616965"/>
              <a:gd name="connsiteX8" fmla="*/ 0 w 8407400"/>
              <a:gd name="connsiteY8"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172628 w 8407400"/>
              <a:gd name="connsiteY7" fmla="*/ 4616965 h 4616965"/>
              <a:gd name="connsiteX8" fmla="*/ 0 w 8407400"/>
              <a:gd name="connsiteY8" fmla="*/ 4444337 h 4616965"/>
              <a:gd name="connsiteX9" fmla="*/ 0 w 8407400"/>
              <a:gd name="connsiteY9" fmla="*/ 172628 h 4616965"/>
              <a:gd name="connsiteX0" fmla="*/ 0 w 8407400"/>
              <a:gd name="connsiteY0" fmla="*/ 172628 h 4616965"/>
              <a:gd name="connsiteX1" fmla="*/ 172628 w 8407400"/>
              <a:gd name="connsiteY1" fmla="*/ 0 h 4616965"/>
              <a:gd name="connsiteX2" fmla="*/ 4419600 w 8407400"/>
              <a:gd name="connsiteY2" fmla="*/ 102118 h 4616965"/>
              <a:gd name="connsiteX3" fmla="*/ 8234772 w 8407400"/>
              <a:gd name="connsiteY3" fmla="*/ 0 h 4616965"/>
              <a:gd name="connsiteX4" fmla="*/ 8407400 w 8407400"/>
              <a:gd name="connsiteY4" fmla="*/ 172628 h 4616965"/>
              <a:gd name="connsiteX5" fmla="*/ 8407400 w 8407400"/>
              <a:gd name="connsiteY5" fmla="*/ 4444337 h 4616965"/>
              <a:gd name="connsiteX6" fmla="*/ 8234772 w 8407400"/>
              <a:gd name="connsiteY6" fmla="*/ 4616965 h 4616965"/>
              <a:gd name="connsiteX7" fmla="*/ 6438900 w 8407400"/>
              <a:gd name="connsiteY7" fmla="*/ 4547118 h 4616965"/>
              <a:gd name="connsiteX8" fmla="*/ 172628 w 8407400"/>
              <a:gd name="connsiteY8" fmla="*/ 4616965 h 4616965"/>
              <a:gd name="connsiteX9" fmla="*/ 0 w 8407400"/>
              <a:gd name="connsiteY9" fmla="*/ 4444337 h 4616965"/>
              <a:gd name="connsiteX10" fmla="*/ 0 w 8407400"/>
              <a:gd name="connsiteY10" fmla="*/ 172628 h 4616965"/>
              <a:gd name="connsiteX0" fmla="*/ 0 w 8407400"/>
              <a:gd name="connsiteY0" fmla="*/ 210210 h 4654547"/>
              <a:gd name="connsiteX1" fmla="*/ 172628 w 8407400"/>
              <a:gd name="connsiteY1" fmla="*/ 37582 h 4654547"/>
              <a:gd name="connsiteX2" fmla="*/ 2438400 w 8407400"/>
              <a:gd name="connsiteY2" fmla="*/ 0 h 4654547"/>
              <a:gd name="connsiteX3" fmla="*/ 8234772 w 8407400"/>
              <a:gd name="connsiteY3" fmla="*/ 37582 h 4654547"/>
              <a:gd name="connsiteX4" fmla="*/ 8407400 w 8407400"/>
              <a:gd name="connsiteY4" fmla="*/ 210210 h 4654547"/>
              <a:gd name="connsiteX5" fmla="*/ 8407400 w 8407400"/>
              <a:gd name="connsiteY5" fmla="*/ 4481919 h 4654547"/>
              <a:gd name="connsiteX6" fmla="*/ 8234772 w 8407400"/>
              <a:gd name="connsiteY6" fmla="*/ 4654547 h 4654547"/>
              <a:gd name="connsiteX7" fmla="*/ 6438900 w 8407400"/>
              <a:gd name="connsiteY7" fmla="*/ 4584700 h 4654547"/>
              <a:gd name="connsiteX8" fmla="*/ 172628 w 8407400"/>
              <a:gd name="connsiteY8" fmla="*/ 4654547 h 4654547"/>
              <a:gd name="connsiteX9" fmla="*/ 0 w 8407400"/>
              <a:gd name="connsiteY9" fmla="*/ 4481919 h 4654547"/>
              <a:gd name="connsiteX10" fmla="*/ 0 w 8407400"/>
              <a:gd name="connsiteY10" fmla="*/ 210210 h 465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7400" h="4654547">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25400">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云形标注 3"/>
          <p:cNvSpPr/>
          <p:nvPr/>
        </p:nvSpPr>
        <p:spPr>
          <a:xfrm>
            <a:off x="8337947" y="467954"/>
            <a:ext cx="2843192" cy="15391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883799 w 2555671"/>
              <a:gd name="connsiteY0" fmla="*/ 1378139 h 1538514"/>
              <a:gd name="connsiteX1" fmla="*/ 2841062 w 2555671"/>
              <a:gd name="connsiteY1" fmla="*/ 1420876 h 1538514"/>
              <a:gd name="connsiteX2" fmla="*/ 2798325 w 2555671"/>
              <a:gd name="connsiteY2" fmla="*/ 1378139 h 1538514"/>
              <a:gd name="connsiteX3" fmla="*/ 2841062 w 2555671"/>
              <a:gd name="connsiteY3" fmla="*/ 1335402 h 1538514"/>
              <a:gd name="connsiteX4" fmla="*/ 2883799 w 2555671"/>
              <a:gd name="connsiteY4" fmla="*/ 1378139 h 1538514"/>
              <a:gd name="connsiteX0" fmla="*/ 2789626 w 2555671"/>
              <a:gd name="connsiteY0" fmla="*/ 1324813 h 1538514"/>
              <a:gd name="connsiteX1" fmla="*/ 2704153 w 2555671"/>
              <a:gd name="connsiteY1" fmla="*/ 1410286 h 1538514"/>
              <a:gd name="connsiteX2" fmla="*/ 2618680 w 2555671"/>
              <a:gd name="connsiteY2" fmla="*/ 1324813 h 1538514"/>
              <a:gd name="connsiteX3" fmla="*/ 2704153 w 2555671"/>
              <a:gd name="connsiteY3" fmla="*/ 1239340 h 1538514"/>
              <a:gd name="connsiteX4" fmla="*/ 2789626 w 2555671"/>
              <a:gd name="connsiteY4" fmla="*/ 1324813 h 1538514"/>
              <a:gd name="connsiteX0" fmla="*/ 2615808 w 2555671"/>
              <a:gd name="connsiteY0" fmla="*/ 1240464 h 1538514"/>
              <a:gd name="connsiteX1" fmla="*/ 2487598 w 2555671"/>
              <a:gd name="connsiteY1" fmla="*/ 1368674 h 1538514"/>
              <a:gd name="connsiteX2" fmla="*/ 2359388 w 2555671"/>
              <a:gd name="connsiteY2" fmla="*/ 1240464 h 1538514"/>
              <a:gd name="connsiteX3" fmla="*/ 2487598 w 2555671"/>
              <a:gd name="connsiteY3" fmla="*/ 1112254 h 1538514"/>
              <a:gd name="connsiteX4" fmla="*/ 2615808 w 2555671"/>
              <a:gd name="connsiteY4" fmla="*/ 1240464 h 1538514"/>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8150"/>
              <a:gd name="connsiteY0" fmla="*/ 14229 h 43219"/>
              <a:gd name="connsiteX1" fmla="*/ 5659 w 48150"/>
              <a:gd name="connsiteY1" fmla="*/ 6766 h 43219"/>
              <a:gd name="connsiteX2" fmla="*/ 14041 w 48150"/>
              <a:gd name="connsiteY2" fmla="*/ 5061 h 43219"/>
              <a:gd name="connsiteX3" fmla="*/ 22492 w 48150"/>
              <a:gd name="connsiteY3" fmla="*/ 3291 h 43219"/>
              <a:gd name="connsiteX4" fmla="*/ 25785 w 48150"/>
              <a:gd name="connsiteY4" fmla="*/ 59 h 43219"/>
              <a:gd name="connsiteX5" fmla="*/ 29869 w 48150"/>
              <a:gd name="connsiteY5" fmla="*/ 2340 h 43219"/>
              <a:gd name="connsiteX6" fmla="*/ 35499 w 48150"/>
              <a:gd name="connsiteY6" fmla="*/ 549 h 43219"/>
              <a:gd name="connsiteX7" fmla="*/ 38354 w 48150"/>
              <a:gd name="connsiteY7" fmla="*/ 5435 h 43219"/>
              <a:gd name="connsiteX8" fmla="*/ 42018 w 48150"/>
              <a:gd name="connsiteY8" fmla="*/ 10177 h 43219"/>
              <a:gd name="connsiteX9" fmla="*/ 41854 w 48150"/>
              <a:gd name="connsiteY9" fmla="*/ 15319 h 43219"/>
              <a:gd name="connsiteX10" fmla="*/ 43052 w 48150"/>
              <a:gd name="connsiteY10" fmla="*/ 23181 h 43219"/>
              <a:gd name="connsiteX11" fmla="*/ 37440 w 48150"/>
              <a:gd name="connsiteY11" fmla="*/ 30063 h 43219"/>
              <a:gd name="connsiteX12" fmla="*/ 35431 w 48150"/>
              <a:gd name="connsiteY12" fmla="*/ 35960 h 43219"/>
              <a:gd name="connsiteX13" fmla="*/ 28591 w 48150"/>
              <a:gd name="connsiteY13" fmla="*/ 36674 h 43219"/>
              <a:gd name="connsiteX14" fmla="*/ 23703 w 48150"/>
              <a:gd name="connsiteY14" fmla="*/ 42965 h 43219"/>
              <a:gd name="connsiteX15" fmla="*/ 16516 w 48150"/>
              <a:gd name="connsiteY15" fmla="*/ 39125 h 43219"/>
              <a:gd name="connsiteX16" fmla="*/ 5840 w 48150"/>
              <a:gd name="connsiteY16" fmla="*/ 35331 h 43219"/>
              <a:gd name="connsiteX17" fmla="*/ 1146 w 48150"/>
              <a:gd name="connsiteY17" fmla="*/ 31109 h 43219"/>
              <a:gd name="connsiteX18" fmla="*/ 2149 w 48150"/>
              <a:gd name="connsiteY18" fmla="*/ 25410 h 43219"/>
              <a:gd name="connsiteX19" fmla="*/ 31 w 48150"/>
              <a:gd name="connsiteY19" fmla="*/ 19563 h 43219"/>
              <a:gd name="connsiteX20" fmla="*/ 3899 w 48150"/>
              <a:gd name="connsiteY20" fmla="*/ 14366 h 43219"/>
              <a:gd name="connsiteX21" fmla="*/ 3936 w 48150"/>
              <a:gd name="connsiteY21" fmla="*/ 14229 h 43219"/>
              <a:gd name="connsiteX0" fmla="*/ 2843192 w 2848534"/>
              <a:gd name="connsiteY0" fmla="*/ 1330380 h 1539190"/>
              <a:gd name="connsiteX1" fmla="*/ 2843192 w 2848534"/>
              <a:gd name="connsiteY1" fmla="*/ 1415854 h 1539190"/>
              <a:gd name="connsiteX2" fmla="*/ 2800455 w 2848534"/>
              <a:gd name="connsiteY2" fmla="*/ 1373117 h 1539190"/>
              <a:gd name="connsiteX3" fmla="*/ 2843192 w 2848534"/>
              <a:gd name="connsiteY3" fmla="*/ 1330380 h 1539190"/>
              <a:gd name="connsiteX0" fmla="*/ 2791756 w 2848534"/>
              <a:gd name="connsiteY0" fmla="*/ 1319791 h 1539190"/>
              <a:gd name="connsiteX1" fmla="*/ 2706283 w 2848534"/>
              <a:gd name="connsiteY1" fmla="*/ 1405264 h 1539190"/>
              <a:gd name="connsiteX2" fmla="*/ 2620810 w 2848534"/>
              <a:gd name="connsiteY2" fmla="*/ 1319791 h 1539190"/>
              <a:gd name="connsiteX3" fmla="*/ 2706283 w 2848534"/>
              <a:gd name="connsiteY3" fmla="*/ 1234318 h 1539190"/>
              <a:gd name="connsiteX4" fmla="*/ 2791756 w 2848534"/>
              <a:gd name="connsiteY4" fmla="*/ 1319791 h 1539190"/>
              <a:gd name="connsiteX0" fmla="*/ 2617938 w 2848534"/>
              <a:gd name="connsiteY0" fmla="*/ 1235442 h 1539190"/>
              <a:gd name="connsiteX1" fmla="*/ 2489728 w 2848534"/>
              <a:gd name="connsiteY1" fmla="*/ 1363652 h 1539190"/>
              <a:gd name="connsiteX2" fmla="*/ 2361518 w 2848534"/>
              <a:gd name="connsiteY2" fmla="*/ 1235442 h 1539190"/>
              <a:gd name="connsiteX3" fmla="*/ 2489728 w 2848534"/>
              <a:gd name="connsiteY3" fmla="*/ 1107232 h 1539190"/>
              <a:gd name="connsiteX4" fmla="*/ 2617938 w 2848534"/>
              <a:gd name="connsiteY4" fmla="*/ 1235442 h 1539190"/>
              <a:gd name="connsiteX0" fmla="*/ 4729 w 48150"/>
              <a:gd name="connsiteY0" fmla="*/ 26036 h 43219"/>
              <a:gd name="connsiteX1" fmla="*/ 2196 w 48150"/>
              <a:gd name="connsiteY1" fmla="*/ 25239 h 43219"/>
              <a:gd name="connsiteX2" fmla="*/ 6964 w 48150"/>
              <a:gd name="connsiteY2" fmla="*/ 34758 h 43219"/>
              <a:gd name="connsiteX3" fmla="*/ 5856 w 48150"/>
              <a:gd name="connsiteY3" fmla="*/ 35139 h 43219"/>
              <a:gd name="connsiteX4" fmla="*/ 16514 w 48150"/>
              <a:gd name="connsiteY4" fmla="*/ 38949 h 43219"/>
              <a:gd name="connsiteX5" fmla="*/ 15846 w 48150"/>
              <a:gd name="connsiteY5" fmla="*/ 37209 h 43219"/>
              <a:gd name="connsiteX6" fmla="*/ 28863 w 48150"/>
              <a:gd name="connsiteY6" fmla="*/ 34610 h 43219"/>
              <a:gd name="connsiteX7" fmla="*/ 28596 w 48150"/>
              <a:gd name="connsiteY7" fmla="*/ 36519 h 43219"/>
              <a:gd name="connsiteX8" fmla="*/ 34165 w 48150"/>
              <a:gd name="connsiteY8" fmla="*/ 22813 h 43219"/>
              <a:gd name="connsiteX9" fmla="*/ 37416 w 48150"/>
              <a:gd name="connsiteY9" fmla="*/ 29949 h 43219"/>
              <a:gd name="connsiteX10" fmla="*/ 41834 w 48150"/>
              <a:gd name="connsiteY10" fmla="*/ 15213 h 43219"/>
              <a:gd name="connsiteX11" fmla="*/ 40386 w 48150"/>
              <a:gd name="connsiteY11" fmla="*/ 17889 h 43219"/>
              <a:gd name="connsiteX12" fmla="*/ 38360 w 48150"/>
              <a:gd name="connsiteY12" fmla="*/ 5285 h 43219"/>
              <a:gd name="connsiteX13" fmla="*/ 38436 w 48150"/>
              <a:gd name="connsiteY13" fmla="*/ 6549 h 43219"/>
              <a:gd name="connsiteX14" fmla="*/ 29114 w 48150"/>
              <a:gd name="connsiteY14" fmla="*/ 3811 h 43219"/>
              <a:gd name="connsiteX15" fmla="*/ 29856 w 48150"/>
              <a:gd name="connsiteY15" fmla="*/ 2199 h 43219"/>
              <a:gd name="connsiteX16" fmla="*/ 22177 w 48150"/>
              <a:gd name="connsiteY16" fmla="*/ 4579 h 43219"/>
              <a:gd name="connsiteX17" fmla="*/ 22536 w 48150"/>
              <a:gd name="connsiteY17" fmla="*/ 3189 h 43219"/>
              <a:gd name="connsiteX18" fmla="*/ 14036 w 48150"/>
              <a:gd name="connsiteY18" fmla="*/ 5051 h 43219"/>
              <a:gd name="connsiteX19" fmla="*/ 15336 w 48150"/>
              <a:gd name="connsiteY19" fmla="*/ 6399 h 43219"/>
              <a:gd name="connsiteX20" fmla="*/ 4163 w 48150"/>
              <a:gd name="connsiteY20" fmla="*/ 15648 h 43219"/>
              <a:gd name="connsiteX21" fmla="*/ 3936 w 4815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06283 w 2843192"/>
              <a:gd name="connsiteY0" fmla="*/ 1234318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617938 w 2843192"/>
              <a:gd name="connsiteY3"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361518 w 2843192"/>
              <a:gd name="connsiteY0" fmla="*/ 1235442 h 1539190"/>
              <a:gd name="connsiteX1" fmla="*/ 2489728 w 2843192"/>
              <a:gd name="connsiteY1" fmla="*/ 1363652 h 1539190"/>
              <a:gd name="connsiteX2" fmla="*/ 2361518 w 2843192"/>
              <a:gd name="connsiteY2"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60"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43192" h="1539190">
                <a:moveTo>
                  <a:pt x="2800455" y="1373117"/>
                </a:moveTo>
                <a:lnTo>
                  <a:pt x="2843192" y="1415854"/>
                </a:lnTo>
                <a:lnTo>
                  <a:pt x="2800455" y="1373117"/>
                </a:lnTo>
                <a:close/>
              </a:path>
              <a:path w="2843192" h="1539190">
                <a:moveTo>
                  <a:pt x="2620810" y="1319791"/>
                </a:moveTo>
                <a:lnTo>
                  <a:pt x="2706283" y="1405264"/>
                </a:lnTo>
                <a:lnTo>
                  <a:pt x="2620810" y="1319791"/>
                </a:lnTo>
                <a:close/>
              </a:path>
              <a:path w="2843192" h="1539190">
                <a:moveTo>
                  <a:pt x="2361518" y="1235442"/>
                </a:moveTo>
                <a:lnTo>
                  <a:pt x="2489728" y="1363652"/>
                </a:lnTo>
                <a:cubicBezTo>
                  <a:pt x="2418920" y="1363652"/>
                  <a:pt x="2361518" y="1306250"/>
                  <a:pt x="2361518" y="1235442"/>
                </a:cubicBezTo>
                <a:close/>
              </a:path>
              <a:path w="48060"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000000"/>
            </a:solidFill>
          </a:ln>
          <a:effectLst>
            <a:innerShdw blurRad="393700" dist="50800" dir="13500000">
              <a:srgbClr val="A4CC41">
                <a:alpha val="3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8865802" y="946008"/>
            <a:ext cx="1587294" cy="646331"/>
          </a:xfrm>
          <a:prstGeom prst="rect">
            <a:avLst/>
          </a:prstGeom>
        </p:spPr>
        <p:txBody>
          <a:bodyPr wrap="none">
            <a:spAutoFit/>
          </a:bodyPr>
          <a:lstStyle/>
          <a:p>
            <a:r>
              <a:rPr lang="en-US" altLang="zh-CN" sz="3600" smtClean="0">
                <a:solidFill>
                  <a:srgbClr val="FF0000"/>
                </a:solidFill>
                <a:latin typeface="UTM Flamenco" pitchFamily="18" charset="0"/>
                <a:cs typeface="+mn-ea"/>
                <a:sym typeface="+mn-lt"/>
              </a:rPr>
              <a:t>Ghi nhớ</a:t>
            </a:r>
            <a:endParaRPr lang="en-US" altLang="zh-CN" sz="3600" dirty="0">
              <a:solidFill>
                <a:srgbClr val="FF0000"/>
              </a:solidFill>
              <a:latin typeface="UTM Flamenco" pitchFamily="18" charset="0"/>
              <a:cs typeface="+mn-ea"/>
              <a:sym typeface="+mn-lt"/>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r="62739"/>
          <a:stretch/>
        </p:blipFill>
        <p:spPr>
          <a:xfrm>
            <a:off x="477461" y="1072112"/>
            <a:ext cx="1732339" cy="4649235"/>
          </a:xfrm>
          <a:prstGeom prst="rect">
            <a:avLst/>
          </a:prstGeom>
        </p:spPr>
      </p:pic>
      <p:sp>
        <p:nvSpPr>
          <p:cNvPr id="2" name="Rectangle 1"/>
          <p:cNvSpPr/>
          <p:nvPr/>
        </p:nvSpPr>
        <p:spPr>
          <a:xfrm>
            <a:off x="2404042" y="1429040"/>
            <a:ext cx="6096000" cy="3539430"/>
          </a:xfrm>
          <a:prstGeom prst="rect">
            <a:avLst/>
          </a:prstGeom>
        </p:spPr>
        <p:txBody>
          <a:bodyPr>
            <a:spAutoFit/>
          </a:bodyPr>
          <a:lstStyle/>
          <a:p>
            <a:pPr algn="ctr"/>
            <a:r>
              <a:rPr lang="en-US" altLang="en-US" sz="3200" b="1">
                <a:solidFill>
                  <a:srgbClr val="002060"/>
                </a:solidFill>
                <a:latin typeface="UTM Flavour" pitchFamily="18" charset="0"/>
              </a:rPr>
              <a:t>Chất đốt khi bị đốt cháy sẽ cung cấp năng lượng để đun nóng, thắp sáng, chạy máy, sản xuất ra điện,….Nhưng nó không phải là nguồn năng lượng vô tận và rất nguy hiểm nên chúng ta cần tránh lãng phí và đảm bảo an toàn khi sử dụng chất đốt.</a:t>
            </a:r>
          </a:p>
        </p:txBody>
      </p:sp>
    </p:spTree>
    <p:extLst>
      <p:ext uri="{BB962C8B-B14F-4D97-AF65-F5344CB8AC3E}">
        <p14:creationId xmlns:p14="http://schemas.microsoft.com/office/powerpoint/2010/main" val="382897697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17" name="云形标注 16"/>
          <p:cNvSpPr/>
          <p:nvPr/>
        </p:nvSpPr>
        <p:spPr>
          <a:xfrm>
            <a:off x="972457" y="1259111"/>
            <a:ext cx="7257143" cy="4368800"/>
          </a:xfrm>
          <a:prstGeom prst="cloudCallout">
            <a:avLst>
              <a:gd name="adj1" fmla="val 61167"/>
              <a:gd name="adj2" fmla="val 39576"/>
            </a:avLst>
          </a:prstGeom>
          <a:solidFill>
            <a:schemeClr val="tx1">
              <a:lumMod val="85000"/>
              <a:lumOff val="15000"/>
            </a:schemeClr>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云形标注 3"/>
          <p:cNvSpPr/>
          <p:nvPr/>
        </p:nvSpPr>
        <p:spPr>
          <a:xfrm>
            <a:off x="972457" y="1001486"/>
            <a:ext cx="7257143" cy="4368800"/>
          </a:xfrm>
          <a:prstGeom prst="cloudCallout">
            <a:avLst>
              <a:gd name="adj1" fmla="val 61167"/>
              <a:gd name="adj2" fmla="val 39576"/>
            </a:avLst>
          </a:prstGeom>
          <a:solidFill>
            <a:schemeClr val="bg1"/>
          </a:solidFill>
          <a:ln w="25400">
            <a:gradFill>
              <a:gsLst>
                <a:gs pos="0">
                  <a:srgbClr val="A4CC41"/>
                </a:gs>
                <a:gs pos="100000">
                  <a:srgbClr val="0F802E"/>
                </a:gs>
              </a:gsLst>
              <a:lin ang="5400000" scaled="1"/>
            </a:gradFill>
          </a:ln>
          <a:effectLst>
            <a:innerShdw blurRad="393700" dist="50800" dir="13500000">
              <a:srgbClr val="A4CC41">
                <a:alpha val="3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TextBox 14"/>
          <p:cNvSpPr txBox="1"/>
          <p:nvPr/>
        </p:nvSpPr>
        <p:spPr>
          <a:xfrm>
            <a:off x="1120046" y="2109707"/>
            <a:ext cx="6105397" cy="1107996"/>
          </a:xfrm>
          <a:prstGeom prst="rect">
            <a:avLst/>
          </a:prstGeom>
          <a:noFill/>
        </p:spPr>
        <p:txBody>
          <a:bodyPr wrap="square" rtlCol="0">
            <a:spAutoFit/>
          </a:bodyPr>
          <a:lstStyle/>
          <a:p>
            <a:pPr algn="ctr"/>
            <a:r>
              <a:rPr lang="en-US" altLang="zh-CN" sz="6600" smtClean="0">
                <a:cs typeface="+mn-ea"/>
                <a:sym typeface="+mn-lt"/>
              </a:rPr>
              <a:t>Dặn dò</a:t>
            </a:r>
            <a:endParaRPr lang="zh-CN" altLang="en-US" sz="6600" dirty="0">
              <a:cs typeface="+mn-ea"/>
              <a:sym typeface="+mn-lt"/>
            </a:endParaRPr>
          </a:p>
        </p:txBody>
      </p:sp>
      <p:sp>
        <p:nvSpPr>
          <p:cNvPr id="6" name="任意多边形 5"/>
          <p:cNvSpPr/>
          <p:nvPr/>
        </p:nvSpPr>
        <p:spPr>
          <a:xfrm>
            <a:off x="1729582" y="3207162"/>
            <a:ext cx="5646057" cy="87581"/>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任意多边形 24"/>
          <p:cNvSpPr/>
          <p:nvPr/>
        </p:nvSpPr>
        <p:spPr>
          <a:xfrm>
            <a:off x="1944914" y="3887756"/>
            <a:ext cx="4905829" cy="137349"/>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0" name="图片 3" descr="微信截图_20211013135334"/>
          <p:cNvPicPr>
            <a:picLocks noChangeAspect="1"/>
          </p:cNvPicPr>
          <p:nvPr/>
        </p:nvPicPr>
        <p:blipFill>
          <a:blip r:embed="rId4"/>
          <a:stretch>
            <a:fillRect/>
          </a:stretch>
        </p:blipFill>
        <p:spPr>
          <a:xfrm>
            <a:off x="4004508" y="1245427"/>
            <a:ext cx="6260465" cy="5074285"/>
          </a:xfrm>
          <a:prstGeom prst="rect">
            <a:avLst/>
          </a:prstGeom>
        </p:spPr>
      </p:pic>
    </p:spTree>
    <p:extLst>
      <p:ext uri="{BB962C8B-B14F-4D97-AF65-F5344CB8AC3E}">
        <p14:creationId xmlns:p14="http://schemas.microsoft.com/office/powerpoint/2010/main" val="2413661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400630" y="212594"/>
            <a:ext cx="8413930" cy="646331"/>
          </a:xfrm>
          <a:prstGeom prst="rect">
            <a:avLst/>
          </a:prstGeom>
        </p:spPr>
        <p:txBody>
          <a:bodyPr wrap="square">
            <a:spAutoFit/>
          </a:bodyPr>
          <a:lstStyle/>
          <a:p>
            <a:r>
              <a:rPr lang="en-US" altLang="zh-CN" sz="3600" smtClean="0">
                <a:solidFill>
                  <a:srgbClr val="FF0000"/>
                </a:solidFill>
                <a:latin typeface="UTM Flamenco" pitchFamily="18" charset="0"/>
                <a:cs typeface="+mn-ea"/>
                <a:sym typeface="+mn-lt"/>
              </a:rPr>
              <a:t>Hoạt động 1: </a:t>
            </a:r>
            <a:r>
              <a:rPr lang="en-US" altLang="en-US" sz="3600">
                <a:solidFill>
                  <a:srgbClr val="FF0000"/>
                </a:solidFill>
                <a:latin typeface="UTM Flamenco" pitchFamily="18" charset="0"/>
                <a:cs typeface="Times New Roman" pitchFamily="18" charset="0"/>
              </a:rPr>
              <a:t>Một số các loại chất đốt.</a:t>
            </a:r>
            <a:r>
              <a:rPr lang="en-US" altLang="zh-CN" sz="3600" smtClean="0">
                <a:solidFill>
                  <a:srgbClr val="FF0000"/>
                </a:solidFill>
                <a:latin typeface="UTM Flamenco" pitchFamily="18" charset="0"/>
                <a:cs typeface="+mn-ea"/>
                <a:sym typeface="+mn-lt"/>
              </a:rPr>
              <a:t> </a:t>
            </a:r>
            <a:endParaRPr lang="zh-CN" altLang="en-US" sz="3600" dirty="0">
              <a:solidFill>
                <a:srgbClr val="FF0000"/>
              </a:solidFill>
              <a:latin typeface="UTM Flamenco" pitchFamily="18" charset="0"/>
              <a:cs typeface="+mn-ea"/>
              <a:sym typeface="+mn-lt"/>
            </a:endParaRPr>
          </a:p>
        </p:txBody>
      </p:sp>
      <p:pic>
        <p:nvPicPr>
          <p:cNvPr id="12" name="Picture 9" descr="Su_dung_nang_luong_chat_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663" y="1335849"/>
            <a:ext cx="6572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3006726" y="4193349"/>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400"/>
              <a:t>1</a:t>
            </a:r>
          </a:p>
        </p:txBody>
      </p:sp>
      <p:sp>
        <p:nvSpPr>
          <p:cNvPr id="14" name="Text Box 11"/>
          <p:cNvSpPr txBox="1">
            <a:spLocks noChangeArrowheads="1"/>
          </p:cNvSpPr>
          <p:nvPr/>
        </p:nvSpPr>
        <p:spPr bwMode="auto">
          <a:xfrm>
            <a:off x="5378451" y="4266374"/>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400"/>
              <a:t>2</a:t>
            </a:r>
          </a:p>
        </p:txBody>
      </p:sp>
      <p:sp>
        <p:nvSpPr>
          <p:cNvPr id="18" name="Text Box 12"/>
          <p:cNvSpPr txBox="1">
            <a:spLocks noChangeArrowheads="1"/>
          </p:cNvSpPr>
          <p:nvPr/>
        </p:nvSpPr>
        <p:spPr bwMode="auto">
          <a:xfrm>
            <a:off x="7847013" y="426637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400"/>
              <a:t>3</a:t>
            </a:r>
          </a:p>
        </p:txBody>
      </p:sp>
      <p:sp>
        <p:nvSpPr>
          <p:cNvPr id="19" name="Text Box 4"/>
          <p:cNvSpPr txBox="1">
            <a:spLocks noChangeArrowheads="1"/>
          </p:cNvSpPr>
          <p:nvPr/>
        </p:nvSpPr>
        <p:spPr bwMode="auto">
          <a:xfrm>
            <a:off x="2208212" y="4753737"/>
            <a:ext cx="9045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a:solidFill>
                  <a:srgbClr val="7030A0"/>
                </a:solidFill>
                <a:latin typeface="UTM Isadora" pitchFamily="18" charset="0"/>
              </a:rPr>
              <a:t>  Kể tên chất đốt đang được sử dụng ở mỗi hình?</a:t>
            </a:r>
          </a:p>
        </p:txBody>
      </p:sp>
      <p:sp>
        <p:nvSpPr>
          <p:cNvPr id="20" name="Text Box 4"/>
          <p:cNvSpPr txBox="1">
            <a:spLocks noChangeArrowheads="1"/>
          </p:cNvSpPr>
          <p:nvPr/>
        </p:nvSpPr>
        <p:spPr bwMode="auto">
          <a:xfrm>
            <a:off x="744792" y="1196974"/>
            <a:ext cx="417447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en-US" sz="3400" b="1">
                <a:solidFill>
                  <a:srgbClr val="7030A0"/>
                </a:solidFill>
                <a:latin typeface="UTM Isadora" pitchFamily="18" charset="0"/>
                <a:cs typeface="Times New Roman" pitchFamily="18" charset="0"/>
              </a:rPr>
              <a:t>Quan sát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500"/>
                                        <p:tgtEl>
                                          <p:spTgt spid="20"/>
                                        </p:tgtEl>
                                      </p:cBhvr>
                                    </p:animEffect>
                                  </p:childTnLst>
                                </p:cTn>
                              </p:par>
                              <p:par>
                                <p:cTn id="8" presetID="16" presetClass="entr" presetSubtype="21"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blinds(horizontal)">
                                      <p:cBhvr>
                                        <p:cTn id="2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10" name="云形标注 3"/>
          <p:cNvSpPr/>
          <p:nvPr/>
        </p:nvSpPr>
        <p:spPr>
          <a:xfrm>
            <a:off x="-85344" y="285074"/>
            <a:ext cx="4779264" cy="199354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2883799 w 2555671"/>
              <a:gd name="connsiteY0" fmla="*/ 1378139 h 1538514"/>
              <a:gd name="connsiteX1" fmla="*/ 2841062 w 2555671"/>
              <a:gd name="connsiteY1" fmla="*/ 1420876 h 1538514"/>
              <a:gd name="connsiteX2" fmla="*/ 2798325 w 2555671"/>
              <a:gd name="connsiteY2" fmla="*/ 1378139 h 1538514"/>
              <a:gd name="connsiteX3" fmla="*/ 2841062 w 2555671"/>
              <a:gd name="connsiteY3" fmla="*/ 1335402 h 1538514"/>
              <a:gd name="connsiteX4" fmla="*/ 2883799 w 2555671"/>
              <a:gd name="connsiteY4" fmla="*/ 1378139 h 1538514"/>
              <a:gd name="connsiteX0" fmla="*/ 2789626 w 2555671"/>
              <a:gd name="connsiteY0" fmla="*/ 1324813 h 1538514"/>
              <a:gd name="connsiteX1" fmla="*/ 2704153 w 2555671"/>
              <a:gd name="connsiteY1" fmla="*/ 1410286 h 1538514"/>
              <a:gd name="connsiteX2" fmla="*/ 2618680 w 2555671"/>
              <a:gd name="connsiteY2" fmla="*/ 1324813 h 1538514"/>
              <a:gd name="connsiteX3" fmla="*/ 2704153 w 2555671"/>
              <a:gd name="connsiteY3" fmla="*/ 1239340 h 1538514"/>
              <a:gd name="connsiteX4" fmla="*/ 2789626 w 2555671"/>
              <a:gd name="connsiteY4" fmla="*/ 1324813 h 1538514"/>
              <a:gd name="connsiteX0" fmla="*/ 2615808 w 2555671"/>
              <a:gd name="connsiteY0" fmla="*/ 1240464 h 1538514"/>
              <a:gd name="connsiteX1" fmla="*/ 2487598 w 2555671"/>
              <a:gd name="connsiteY1" fmla="*/ 1368674 h 1538514"/>
              <a:gd name="connsiteX2" fmla="*/ 2359388 w 2555671"/>
              <a:gd name="connsiteY2" fmla="*/ 1240464 h 1538514"/>
              <a:gd name="connsiteX3" fmla="*/ 2487598 w 2555671"/>
              <a:gd name="connsiteY3" fmla="*/ 1112254 h 1538514"/>
              <a:gd name="connsiteX4" fmla="*/ 2615808 w 2555671"/>
              <a:gd name="connsiteY4" fmla="*/ 1240464 h 1538514"/>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8150"/>
              <a:gd name="connsiteY0" fmla="*/ 14229 h 43219"/>
              <a:gd name="connsiteX1" fmla="*/ 5659 w 48150"/>
              <a:gd name="connsiteY1" fmla="*/ 6766 h 43219"/>
              <a:gd name="connsiteX2" fmla="*/ 14041 w 48150"/>
              <a:gd name="connsiteY2" fmla="*/ 5061 h 43219"/>
              <a:gd name="connsiteX3" fmla="*/ 22492 w 48150"/>
              <a:gd name="connsiteY3" fmla="*/ 3291 h 43219"/>
              <a:gd name="connsiteX4" fmla="*/ 25785 w 48150"/>
              <a:gd name="connsiteY4" fmla="*/ 59 h 43219"/>
              <a:gd name="connsiteX5" fmla="*/ 29869 w 48150"/>
              <a:gd name="connsiteY5" fmla="*/ 2340 h 43219"/>
              <a:gd name="connsiteX6" fmla="*/ 35499 w 48150"/>
              <a:gd name="connsiteY6" fmla="*/ 549 h 43219"/>
              <a:gd name="connsiteX7" fmla="*/ 38354 w 48150"/>
              <a:gd name="connsiteY7" fmla="*/ 5435 h 43219"/>
              <a:gd name="connsiteX8" fmla="*/ 42018 w 48150"/>
              <a:gd name="connsiteY8" fmla="*/ 10177 h 43219"/>
              <a:gd name="connsiteX9" fmla="*/ 41854 w 48150"/>
              <a:gd name="connsiteY9" fmla="*/ 15319 h 43219"/>
              <a:gd name="connsiteX10" fmla="*/ 43052 w 48150"/>
              <a:gd name="connsiteY10" fmla="*/ 23181 h 43219"/>
              <a:gd name="connsiteX11" fmla="*/ 37440 w 48150"/>
              <a:gd name="connsiteY11" fmla="*/ 30063 h 43219"/>
              <a:gd name="connsiteX12" fmla="*/ 35431 w 48150"/>
              <a:gd name="connsiteY12" fmla="*/ 35960 h 43219"/>
              <a:gd name="connsiteX13" fmla="*/ 28591 w 48150"/>
              <a:gd name="connsiteY13" fmla="*/ 36674 h 43219"/>
              <a:gd name="connsiteX14" fmla="*/ 23703 w 48150"/>
              <a:gd name="connsiteY14" fmla="*/ 42965 h 43219"/>
              <a:gd name="connsiteX15" fmla="*/ 16516 w 48150"/>
              <a:gd name="connsiteY15" fmla="*/ 39125 h 43219"/>
              <a:gd name="connsiteX16" fmla="*/ 5840 w 48150"/>
              <a:gd name="connsiteY16" fmla="*/ 35331 h 43219"/>
              <a:gd name="connsiteX17" fmla="*/ 1146 w 48150"/>
              <a:gd name="connsiteY17" fmla="*/ 31109 h 43219"/>
              <a:gd name="connsiteX18" fmla="*/ 2149 w 48150"/>
              <a:gd name="connsiteY18" fmla="*/ 25410 h 43219"/>
              <a:gd name="connsiteX19" fmla="*/ 31 w 48150"/>
              <a:gd name="connsiteY19" fmla="*/ 19563 h 43219"/>
              <a:gd name="connsiteX20" fmla="*/ 3899 w 48150"/>
              <a:gd name="connsiteY20" fmla="*/ 14366 h 43219"/>
              <a:gd name="connsiteX21" fmla="*/ 3936 w 48150"/>
              <a:gd name="connsiteY21" fmla="*/ 14229 h 43219"/>
              <a:gd name="connsiteX0" fmla="*/ 2843192 w 2848534"/>
              <a:gd name="connsiteY0" fmla="*/ 1330380 h 1539190"/>
              <a:gd name="connsiteX1" fmla="*/ 2843192 w 2848534"/>
              <a:gd name="connsiteY1" fmla="*/ 1415854 h 1539190"/>
              <a:gd name="connsiteX2" fmla="*/ 2800455 w 2848534"/>
              <a:gd name="connsiteY2" fmla="*/ 1373117 h 1539190"/>
              <a:gd name="connsiteX3" fmla="*/ 2843192 w 2848534"/>
              <a:gd name="connsiteY3" fmla="*/ 1330380 h 1539190"/>
              <a:gd name="connsiteX0" fmla="*/ 2791756 w 2848534"/>
              <a:gd name="connsiteY0" fmla="*/ 1319791 h 1539190"/>
              <a:gd name="connsiteX1" fmla="*/ 2706283 w 2848534"/>
              <a:gd name="connsiteY1" fmla="*/ 1405264 h 1539190"/>
              <a:gd name="connsiteX2" fmla="*/ 2620810 w 2848534"/>
              <a:gd name="connsiteY2" fmla="*/ 1319791 h 1539190"/>
              <a:gd name="connsiteX3" fmla="*/ 2706283 w 2848534"/>
              <a:gd name="connsiteY3" fmla="*/ 1234318 h 1539190"/>
              <a:gd name="connsiteX4" fmla="*/ 2791756 w 2848534"/>
              <a:gd name="connsiteY4" fmla="*/ 1319791 h 1539190"/>
              <a:gd name="connsiteX0" fmla="*/ 2617938 w 2848534"/>
              <a:gd name="connsiteY0" fmla="*/ 1235442 h 1539190"/>
              <a:gd name="connsiteX1" fmla="*/ 2489728 w 2848534"/>
              <a:gd name="connsiteY1" fmla="*/ 1363652 h 1539190"/>
              <a:gd name="connsiteX2" fmla="*/ 2361518 w 2848534"/>
              <a:gd name="connsiteY2" fmla="*/ 1235442 h 1539190"/>
              <a:gd name="connsiteX3" fmla="*/ 2489728 w 2848534"/>
              <a:gd name="connsiteY3" fmla="*/ 1107232 h 1539190"/>
              <a:gd name="connsiteX4" fmla="*/ 2617938 w 2848534"/>
              <a:gd name="connsiteY4" fmla="*/ 1235442 h 1539190"/>
              <a:gd name="connsiteX0" fmla="*/ 4729 w 48150"/>
              <a:gd name="connsiteY0" fmla="*/ 26036 h 43219"/>
              <a:gd name="connsiteX1" fmla="*/ 2196 w 48150"/>
              <a:gd name="connsiteY1" fmla="*/ 25239 h 43219"/>
              <a:gd name="connsiteX2" fmla="*/ 6964 w 48150"/>
              <a:gd name="connsiteY2" fmla="*/ 34758 h 43219"/>
              <a:gd name="connsiteX3" fmla="*/ 5856 w 48150"/>
              <a:gd name="connsiteY3" fmla="*/ 35139 h 43219"/>
              <a:gd name="connsiteX4" fmla="*/ 16514 w 48150"/>
              <a:gd name="connsiteY4" fmla="*/ 38949 h 43219"/>
              <a:gd name="connsiteX5" fmla="*/ 15846 w 48150"/>
              <a:gd name="connsiteY5" fmla="*/ 37209 h 43219"/>
              <a:gd name="connsiteX6" fmla="*/ 28863 w 48150"/>
              <a:gd name="connsiteY6" fmla="*/ 34610 h 43219"/>
              <a:gd name="connsiteX7" fmla="*/ 28596 w 48150"/>
              <a:gd name="connsiteY7" fmla="*/ 36519 h 43219"/>
              <a:gd name="connsiteX8" fmla="*/ 34165 w 48150"/>
              <a:gd name="connsiteY8" fmla="*/ 22813 h 43219"/>
              <a:gd name="connsiteX9" fmla="*/ 37416 w 48150"/>
              <a:gd name="connsiteY9" fmla="*/ 29949 h 43219"/>
              <a:gd name="connsiteX10" fmla="*/ 41834 w 48150"/>
              <a:gd name="connsiteY10" fmla="*/ 15213 h 43219"/>
              <a:gd name="connsiteX11" fmla="*/ 40386 w 48150"/>
              <a:gd name="connsiteY11" fmla="*/ 17889 h 43219"/>
              <a:gd name="connsiteX12" fmla="*/ 38360 w 48150"/>
              <a:gd name="connsiteY12" fmla="*/ 5285 h 43219"/>
              <a:gd name="connsiteX13" fmla="*/ 38436 w 48150"/>
              <a:gd name="connsiteY13" fmla="*/ 6549 h 43219"/>
              <a:gd name="connsiteX14" fmla="*/ 29114 w 48150"/>
              <a:gd name="connsiteY14" fmla="*/ 3811 h 43219"/>
              <a:gd name="connsiteX15" fmla="*/ 29856 w 48150"/>
              <a:gd name="connsiteY15" fmla="*/ 2199 h 43219"/>
              <a:gd name="connsiteX16" fmla="*/ 22177 w 48150"/>
              <a:gd name="connsiteY16" fmla="*/ 4579 h 43219"/>
              <a:gd name="connsiteX17" fmla="*/ 22536 w 48150"/>
              <a:gd name="connsiteY17" fmla="*/ 3189 h 43219"/>
              <a:gd name="connsiteX18" fmla="*/ 14036 w 48150"/>
              <a:gd name="connsiteY18" fmla="*/ 5051 h 43219"/>
              <a:gd name="connsiteX19" fmla="*/ 15336 w 48150"/>
              <a:gd name="connsiteY19" fmla="*/ 6399 h 43219"/>
              <a:gd name="connsiteX20" fmla="*/ 4163 w 48150"/>
              <a:gd name="connsiteY20" fmla="*/ 15648 h 43219"/>
              <a:gd name="connsiteX21" fmla="*/ 3936 w 4815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91756 w 2843192"/>
              <a:gd name="connsiteY0" fmla="*/ 1319791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4" fmla="*/ 2791756 w 2843192"/>
              <a:gd name="connsiteY4"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706283 w 2843192"/>
              <a:gd name="connsiteY0" fmla="*/ 1234318 h 1539190"/>
              <a:gd name="connsiteX1" fmla="*/ 2706283 w 2843192"/>
              <a:gd name="connsiteY1" fmla="*/ 1405264 h 1539190"/>
              <a:gd name="connsiteX2" fmla="*/ 2620810 w 2843192"/>
              <a:gd name="connsiteY2" fmla="*/ 1319791 h 1539190"/>
              <a:gd name="connsiteX3" fmla="*/ 2706283 w 2843192"/>
              <a:gd name="connsiteY3" fmla="*/ 1234318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489728 w 2843192"/>
              <a:gd name="connsiteY3" fmla="*/ 1107232 h 1539190"/>
              <a:gd name="connsiteX4" fmla="*/ 2617938 w 2843192"/>
              <a:gd name="connsiteY4"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617938 w 2843192"/>
              <a:gd name="connsiteY0" fmla="*/ 1235442 h 1539190"/>
              <a:gd name="connsiteX1" fmla="*/ 2489728 w 2843192"/>
              <a:gd name="connsiteY1" fmla="*/ 1363652 h 1539190"/>
              <a:gd name="connsiteX2" fmla="*/ 2361518 w 2843192"/>
              <a:gd name="connsiteY2" fmla="*/ 1235442 h 1539190"/>
              <a:gd name="connsiteX3" fmla="*/ 2617938 w 2843192"/>
              <a:gd name="connsiteY3"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 name="connsiteX0" fmla="*/ 3936 w 48060"/>
              <a:gd name="connsiteY0" fmla="*/ 14229 h 43219"/>
              <a:gd name="connsiteX1" fmla="*/ 5659 w 48060"/>
              <a:gd name="connsiteY1" fmla="*/ 6766 h 43219"/>
              <a:gd name="connsiteX2" fmla="*/ 14041 w 48060"/>
              <a:gd name="connsiteY2" fmla="*/ 5061 h 43219"/>
              <a:gd name="connsiteX3" fmla="*/ 22492 w 48060"/>
              <a:gd name="connsiteY3" fmla="*/ 3291 h 43219"/>
              <a:gd name="connsiteX4" fmla="*/ 25785 w 48060"/>
              <a:gd name="connsiteY4" fmla="*/ 59 h 43219"/>
              <a:gd name="connsiteX5" fmla="*/ 29869 w 48060"/>
              <a:gd name="connsiteY5" fmla="*/ 2340 h 43219"/>
              <a:gd name="connsiteX6" fmla="*/ 35499 w 48060"/>
              <a:gd name="connsiteY6" fmla="*/ 549 h 43219"/>
              <a:gd name="connsiteX7" fmla="*/ 38354 w 48060"/>
              <a:gd name="connsiteY7" fmla="*/ 5435 h 43219"/>
              <a:gd name="connsiteX8" fmla="*/ 42018 w 48060"/>
              <a:gd name="connsiteY8" fmla="*/ 10177 h 43219"/>
              <a:gd name="connsiteX9" fmla="*/ 41854 w 48060"/>
              <a:gd name="connsiteY9" fmla="*/ 15319 h 43219"/>
              <a:gd name="connsiteX10" fmla="*/ 43052 w 48060"/>
              <a:gd name="connsiteY10" fmla="*/ 23181 h 43219"/>
              <a:gd name="connsiteX11" fmla="*/ 37440 w 48060"/>
              <a:gd name="connsiteY11" fmla="*/ 30063 h 43219"/>
              <a:gd name="connsiteX12" fmla="*/ 35431 w 48060"/>
              <a:gd name="connsiteY12" fmla="*/ 35960 h 43219"/>
              <a:gd name="connsiteX13" fmla="*/ 28591 w 48060"/>
              <a:gd name="connsiteY13" fmla="*/ 36674 h 43219"/>
              <a:gd name="connsiteX14" fmla="*/ 23703 w 48060"/>
              <a:gd name="connsiteY14" fmla="*/ 42965 h 43219"/>
              <a:gd name="connsiteX15" fmla="*/ 16516 w 48060"/>
              <a:gd name="connsiteY15" fmla="*/ 39125 h 43219"/>
              <a:gd name="connsiteX16" fmla="*/ 5840 w 48060"/>
              <a:gd name="connsiteY16" fmla="*/ 35331 h 43219"/>
              <a:gd name="connsiteX17" fmla="*/ 1146 w 48060"/>
              <a:gd name="connsiteY17" fmla="*/ 31109 h 43219"/>
              <a:gd name="connsiteX18" fmla="*/ 2149 w 48060"/>
              <a:gd name="connsiteY18" fmla="*/ 25410 h 43219"/>
              <a:gd name="connsiteX19" fmla="*/ 31 w 48060"/>
              <a:gd name="connsiteY19" fmla="*/ 19563 h 43219"/>
              <a:gd name="connsiteX20" fmla="*/ 3899 w 48060"/>
              <a:gd name="connsiteY20" fmla="*/ 14366 h 43219"/>
              <a:gd name="connsiteX21" fmla="*/ 3936 w 48060"/>
              <a:gd name="connsiteY21" fmla="*/ 14229 h 43219"/>
              <a:gd name="connsiteX0" fmla="*/ 2800455 w 2843192"/>
              <a:gd name="connsiteY0" fmla="*/ 1373117 h 1539190"/>
              <a:gd name="connsiteX1" fmla="*/ 2843192 w 2843192"/>
              <a:gd name="connsiteY1" fmla="*/ 1415854 h 1539190"/>
              <a:gd name="connsiteX2" fmla="*/ 2800455 w 2843192"/>
              <a:gd name="connsiteY2" fmla="*/ 1373117 h 1539190"/>
              <a:gd name="connsiteX0" fmla="*/ 2620810 w 2843192"/>
              <a:gd name="connsiteY0" fmla="*/ 1319791 h 1539190"/>
              <a:gd name="connsiteX1" fmla="*/ 2706283 w 2843192"/>
              <a:gd name="connsiteY1" fmla="*/ 1405264 h 1539190"/>
              <a:gd name="connsiteX2" fmla="*/ 2620810 w 2843192"/>
              <a:gd name="connsiteY2" fmla="*/ 1319791 h 1539190"/>
              <a:gd name="connsiteX0" fmla="*/ 2361518 w 2843192"/>
              <a:gd name="connsiteY0" fmla="*/ 1235442 h 1539190"/>
              <a:gd name="connsiteX1" fmla="*/ 2489728 w 2843192"/>
              <a:gd name="connsiteY1" fmla="*/ 1363652 h 1539190"/>
              <a:gd name="connsiteX2" fmla="*/ 2361518 w 2843192"/>
              <a:gd name="connsiteY2" fmla="*/ 1235442 h 1539190"/>
              <a:gd name="connsiteX0" fmla="*/ 4729 w 48060"/>
              <a:gd name="connsiteY0" fmla="*/ 26036 h 43219"/>
              <a:gd name="connsiteX1" fmla="*/ 2196 w 48060"/>
              <a:gd name="connsiteY1" fmla="*/ 25239 h 43219"/>
              <a:gd name="connsiteX2" fmla="*/ 6964 w 48060"/>
              <a:gd name="connsiteY2" fmla="*/ 34758 h 43219"/>
              <a:gd name="connsiteX3" fmla="*/ 5856 w 48060"/>
              <a:gd name="connsiteY3" fmla="*/ 35139 h 43219"/>
              <a:gd name="connsiteX4" fmla="*/ 16514 w 48060"/>
              <a:gd name="connsiteY4" fmla="*/ 38949 h 43219"/>
              <a:gd name="connsiteX5" fmla="*/ 15846 w 48060"/>
              <a:gd name="connsiteY5" fmla="*/ 37209 h 43219"/>
              <a:gd name="connsiteX6" fmla="*/ 28863 w 48060"/>
              <a:gd name="connsiteY6" fmla="*/ 34610 h 43219"/>
              <a:gd name="connsiteX7" fmla="*/ 28596 w 48060"/>
              <a:gd name="connsiteY7" fmla="*/ 36519 h 43219"/>
              <a:gd name="connsiteX8" fmla="*/ 34165 w 48060"/>
              <a:gd name="connsiteY8" fmla="*/ 22813 h 43219"/>
              <a:gd name="connsiteX9" fmla="*/ 37416 w 48060"/>
              <a:gd name="connsiteY9" fmla="*/ 29949 h 43219"/>
              <a:gd name="connsiteX10" fmla="*/ 41834 w 48060"/>
              <a:gd name="connsiteY10" fmla="*/ 15213 h 43219"/>
              <a:gd name="connsiteX11" fmla="*/ 40386 w 48060"/>
              <a:gd name="connsiteY11" fmla="*/ 17889 h 43219"/>
              <a:gd name="connsiteX12" fmla="*/ 38360 w 48060"/>
              <a:gd name="connsiteY12" fmla="*/ 5285 h 43219"/>
              <a:gd name="connsiteX13" fmla="*/ 38436 w 48060"/>
              <a:gd name="connsiteY13" fmla="*/ 6549 h 43219"/>
              <a:gd name="connsiteX14" fmla="*/ 29114 w 48060"/>
              <a:gd name="connsiteY14" fmla="*/ 3811 h 43219"/>
              <a:gd name="connsiteX15" fmla="*/ 29856 w 48060"/>
              <a:gd name="connsiteY15" fmla="*/ 2199 h 43219"/>
              <a:gd name="connsiteX16" fmla="*/ 22177 w 48060"/>
              <a:gd name="connsiteY16" fmla="*/ 4579 h 43219"/>
              <a:gd name="connsiteX17" fmla="*/ 22536 w 48060"/>
              <a:gd name="connsiteY17" fmla="*/ 3189 h 43219"/>
              <a:gd name="connsiteX18" fmla="*/ 14036 w 48060"/>
              <a:gd name="connsiteY18" fmla="*/ 5051 h 43219"/>
              <a:gd name="connsiteX19" fmla="*/ 15336 w 48060"/>
              <a:gd name="connsiteY19" fmla="*/ 6399 h 43219"/>
              <a:gd name="connsiteX20" fmla="*/ 4163 w 48060"/>
              <a:gd name="connsiteY20" fmla="*/ 15648 h 43219"/>
              <a:gd name="connsiteX21" fmla="*/ 3936 w 48060"/>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60"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843192" h="1539190">
                <a:moveTo>
                  <a:pt x="2800455" y="1373117"/>
                </a:moveTo>
                <a:lnTo>
                  <a:pt x="2843192" y="1415854"/>
                </a:lnTo>
                <a:lnTo>
                  <a:pt x="2800455" y="1373117"/>
                </a:lnTo>
                <a:close/>
              </a:path>
              <a:path w="2843192" h="1539190">
                <a:moveTo>
                  <a:pt x="2620810" y="1319791"/>
                </a:moveTo>
                <a:lnTo>
                  <a:pt x="2706283" y="1405264"/>
                </a:lnTo>
                <a:lnTo>
                  <a:pt x="2620810" y="1319791"/>
                </a:lnTo>
                <a:close/>
              </a:path>
              <a:path w="2843192" h="1539190">
                <a:moveTo>
                  <a:pt x="2361518" y="1235442"/>
                </a:moveTo>
                <a:lnTo>
                  <a:pt x="2489728" y="1363652"/>
                </a:lnTo>
                <a:cubicBezTo>
                  <a:pt x="2418920" y="1363652"/>
                  <a:pt x="2361518" y="1306250"/>
                  <a:pt x="2361518" y="1235442"/>
                </a:cubicBezTo>
                <a:close/>
              </a:path>
              <a:path w="48060"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a:solidFill>
              <a:srgbClr val="000000"/>
            </a:solidFill>
          </a:ln>
          <a:effectLst>
            <a:innerShdw blurRad="393700" dist="50800" dir="13500000">
              <a:srgbClr val="A4CC41">
                <a:alpha val="3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4"/>
          <p:cNvSpPr/>
          <p:nvPr/>
        </p:nvSpPr>
        <p:spPr>
          <a:xfrm>
            <a:off x="451105" y="893628"/>
            <a:ext cx="3425952" cy="1384995"/>
          </a:xfrm>
          <a:prstGeom prst="rect">
            <a:avLst/>
          </a:prstGeom>
        </p:spPr>
        <p:txBody>
          <a:bodyPr wrap="square">
            <a:spAutoFit/>
          </a:bodyPr>
          <a:lstStyle/>
          <a:p>
            <a:r>
              <a:rPr lang="en-US" sz="2800" b="1">
                <a:solidFill>
                  <a:srgbClr val="0000FF"/>
                </a:solidFill>
                <a:latin typeface="UTM Isadora" pitchFamily="18" charset="0"/>
                <a:cs typeface="Times New Roman" pitchFamily="18" charset="0"/>
              </a:rPr>
              <a:t>Cho biết các chất đốt sau ở thể nào?</a:t>
            </a:r>
            <a:br>
              <a:rPr lang="en-US" sz="2800" b="1">
                <a:solidFill>
                  <a:srgbClr val="0000FF"/>
                </a:solidFill>
                <a:latin typeface="UTM Isadora" pitchFamily="18" charset="0"/>
                <a:cs typeface="Times New Roman" pitchFamily="18" charset="0"/>
              </a:rPr>
            </a:br>
            <a:endParaRPr lang="en-US" altLang="zh-CN" sz="2800" b="1" dirty="0">
              <a:solidFill>
                <a:srgbClr val="FF0000"/>
              </a:solidFill>
              <a:latin typeface="UTM Isadora" pitchFamily="18" charset="0"/>
              <a:cs typeface="+mn-ea"/>
              <a:sym typeface="+mn-lt"/>
            </a:endParaRPr>
          </a:p>
        </p:txBody>
      </p:sp>
      <p:sp>
        <p:nvSpPr>
          <p:cNvPr id="12" name="Rectangle 2"/>
          <p:cNvSpPr txBox="1">
            <a:spLocks noChangeArrowheads="1"/>
          </p:cNvSpPr>
          <p:nvPr/>
        </p:nvSpPr>
        <p:spPr>
          <a:xfrm>
            <a:off x="58737" y="1823445"/>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en-US" sz="3600" b="1" i="1" smtClean="0">
                <a:solidFill>
                  <a:srgbClr val="008000"/>
                </a:solidFill>
                <a:cs typeface="Arial" charset="0"/>
              </a:rPr>
              <a:t>           </a:t>
            </a:r>
            <a:br>
              <a:rPr kumimoji="1" lang="en-US" altLang="en-US" sz="3600" b="1" i="1" smtClean="0">
                <a:solidFill>
                  <a:srgbClr val="008000"/>
                </a:solidFill>
                <a:cs typeface="Arial" charset="0"/>
              </a:rPr>
            </a:br>
            <a:r>
              <a:rPr kumimoji="1" lang="en-US" altLang="en-US" sz="3600" b="1" i="1" smtClean="0">
                <a:solidFill>
                  <a:srgbClr val="008000"/>
                </a:solidFill>
                <a:cs typeface="Arial" charset="0"/>
              </a:rPr>
              <a:t/>
            </a:r>
            <a:br>
              <a:rPr kumimoji="1" lang="en-US" altLang="en-US" sz="3600" b="1" i="1" smtClean="0">
                <a:solidFill>
                  <a:srgbClr val="008000"/>
                </a:solidFill>
                <a:cs typeface="Arial" charset="0"/>
              </a:rPr>
            </a:br>
            <a:r>
              <a:rPr kumimoji="1" lang="en-US" altLang="en-US" sz="3600" b="1" i="1" smtClean="0">
                <a:solidFill>
                  <a:srgbClr val="008000"/>
                </a:solidFill>
                <a:cs typeface="Arial" charset="0"/>
              </a:rPr>
              <a:t> </a:t>
            </a:r>
            <a:r>
              <a:rPr kumimoji="1" lang="en-US" altLang="en-US" b="1" smtClean="0">
                <a:solidFill>
                  <a:srgbClr val="FF3300"/>
                </a:solidFill>
                <a:cs typeface="Arial" charset="0"/>
              </a:rPr>
              <a:t/>
            </a:r>
            <a:br>
              <a:rPr kumimoji="1" lang="en-US" altLang="en-US" b="1" smtClean="0">
                <a:solidFill>
                  <a:srgbClr val="FF3300"/>
                </a:solidFill>
                <a:cs typeface="Arial" charset="0"/>
              </a:rPr>
            </a:br>
            <a:endParaRPr kumimoji="1" lang="en-US" altLang="en-US" b="1" smtClean="0">
              <a:solidFill>
                <a:srgbClr val="FF3300"/>
              </a:solidFill>
              <a:cs typeface="Arial" charset="0"/>
            </a:endParaRPr>
          </a:p>
        </p:txBody>
      </p:sp>
      <p:grpSp>
        <p:nvGrpSpPr>
          <p:cNvPr id="13" name="Group 18"/>
          <p:cNvGrpSpPr>
            <a:grpSpLocks/>
          </p:cNvGrpSpPr>
          <p:nvPr/>
        </p:nvGrpSpPr>
        <p:grpSpPr bwMode="auto">
          <a:xfrm>
            <a:off x="6880225" y="1421216"/>
            <a:ext cx="1995487" cy="2394880"/>
            <a:chOff x="4556975" y="1676400"/>
            <a:chExt cx="1995488" cy="2395186"/>
          </a:xfrm>
        </p:grpSpPr>
        <p:pic>
          <p:nvPicPr>
            <p:cNvPr id="1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975" y="1676400"/>
              <a:ext cx="19954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4811768" y="3548299"/>
              <a:ext cx="742950" cy="523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solidFill>
                    <a:srgbClr val="7030A0"/>
                  </a:solidFill>
                  <a:latin typeface="UTM Flamenco" pitchFamily="18" charset="0"/>
                  <a:cs typeface="Times New Roman" pitchFamily="18" charset="0"/>
                </a:rPr>
                <a:t>Củi</a:t>
              </a:r>
            </a:p>
          </p:txBody>
        </p:sp>
      </p:grpSp>
      <p:grpSp>
        <p:nvGrpSpPr>
          <p:cNvPr id="21" name="Group 19"/>
          <p:cNvGrpSpPr>
            <a:grpSpLocks/>
          </p:cNvGrpSpPr>
          <p:nvPr/>
        </p:nvGrpSpPr>
        <p:grpSpPr bwMode="auto">
          <a:xfrm>
            <a:off x="4032887" y="3596682"/>
            <a:ext cx="2265325" cy="2765482"/>
            <a:chOff x="6764628" y="1600200"/>
            <a:chExt cx="2265072" cy="2765220"/>
          </a:xfrm>
        </p:grpSpPr>
        <p:pic>
          <p:nvPicPr>
            <p:cNvPr id="2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4628" y="1600200"/>
              <a:ext cx="2265072" cy="201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1"/>
            <p:cNvSpPr txBox="1">
              <a:spLocks noChangeArrowheads="1"/>
            </p:cNvSpPr>
            <p:nvPr/>
          </p:nvSpPr>
          <p:spPr bwMode="auto">
            <a:xfrm>
              <a:off x="7439840" y="3842250"/>
              <a:ext cx="1375257" cy="5231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solidFill>
                    <a:srgbClr val="7030A0"/>
                  </a:solidFill>
                  <a:latin typeface="UTM Flamenco" pitchFamily="18" charset="0"/>
                  <a:cs typeface="Times New Roman" pitchFamily="18" charset="0"/>
                </a:rPr>
                <a:t>Dầu</a:t>
              </a:r>
            </a:p>
          </p:txBody>
        </p:sp>
      </p:grpSp>
      <p:grpSp>
        <p:nvGrpSpPr>
          <p:cNvPr id="25" name="Group 20"/>
          <p:cNvGrpSpPr>
            <a:grpSpLocks/>
          </p:cNvGrpSpPr>
          <p:nvPr/>
        </p:nvGrpSpPr>
        <p:grpSpPr bwMode="auto">
          <a:xfrm>
            <a:off x="2297112" y="3645895"/>
            <a:ext cx="1579945" cy="2716269"/>
            <a:chOff x="1407955" y="3896051"/>
            <a:chExt cx="1580049" cy="2716445"/>
          </a:xfrm>
        </p:grpSpPr>
        <p:pic>
          <p:nvPicPr>
            <p:cNvPr id="2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7955" y="3896051"/>
              <a:ext cx="1558075" cy="215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2"/>
            <p:cNvSpPr txBox="1">
              <a:spLocks noChangeArrowheads="1"/>
            </p:cNvSpPr>
            <p:nvPr/>
          </p:nvSpPr>
          <p:spPr bwMode="auto">
            <a:xfrm>
              <a:off x="1583864" y="6089242"/>
              <a:ext cx="1404140" cy="5232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solidFill>
                    <a:srgbClr val="7030A0"/>
                  </a:solidFill>
                  <a:latin typeface="UTM Flamenco" pitchFamily="18" charset="0"/>
                  <a:cs typeface="Times New Roman" pitchFamily="18" charset="0"/>
                </a:rPr>
                <a:t>Xăng</a:t>
              </a:r>
            </a:p>
          </p:txBody>
        </p:sp>
      </p:grpSp>
      <p:grpSp>
        <p:nvGrpSpPr>
          <p:cNvPr id="28" name="Group 24"/>
          <p:cNvGrpSpPr>
            <a:grpSpLocks/>
          </p:cNvGrpSpPr>
          <p:nvPr/>
        </p:nvGrpSpPr>
        <p:grpSpPr bwMode="auto">
          <a:xfrm>
            <a:off x="6584950" y="3816096"/>
            <a:ext cx="2301875" cy="2480874"/>
            <a:chOff x="6596466" y="3657600"/>
            <a:chExt cx="2300757" cy="2956554"/>
          </a:xfrm>
        </p:grpSpPr>
        <p:pic>
          <p:nvPicPr>
            <p:cNvPr id="29"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6466" y="3657600"/>
              <a:ext cx="2300757" cy="2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6"/>
            <p:cNvSpPr txBox="1">
              <a:spLocks noChangeArrowheads="1"/>
            </p:cNvSpPr>
            <p:nvPr/>
          </p:nvSpPr>
          <p:spPr bwMode="auto">
            <a:xfrm>
              <a:off x="7244301" y="6091095"/>
              <a:ext cx="1289110" cy="5230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solidFill>
                    <a:srgbClr val="7030A0"/>
                  </a:solidFill>
                  <a:latin typeface="UTM Flamenco" pitchFamily="18" charset="0"/>
                  <a:cs typeface="Times New Roman" pitchFamily="18" charset="0"/>
                </a:rPr>
                <a:t>Gas</a:t>
              </a:r>
            </a:p>
          </p:txBody>
        </p:sp>
      </p:grpSp>
      <p:grpSp>
        <p:nvGrpSpPr>
          <p:cNvPr id="31" name="Group 2"/>
          <p:cNvGrpSpPr>
            <a:grpSpLocks/>
          </p:cNvGrpSpPr>
          <p:nvPr/>
        </p:nvGrpSpPr>
        <p:grpSpPr bwMode="auto">
          <a:xfrm>
            <a:off x="3722686" y="1348782"/>
            <a:ext cx="3068257" cy="2350642"/>
            <a:chOff x="3733800" y="1666875"/>
            <a:chExt cx="2647370" cy="2350227"/>
          </a:xfrm>
        </p:grpSpPr>
        <p:pic>
          <p:nvPicPr>
            <p:cNvPr id="3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666875"/>
              <a:ext cx="2647370" cy="19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25"/>
            <p:cNvSpPr txBox="1">
              <a:spLocks noChangeArrowheads="1"/>
            </p:cNvSpPr>
            <p:nvPr/>
          </p:nvSpPr>
          <p:spPr bwMode="auto">
            <a:xfrm>
              <a:off x="4232205" y="3493974"/>
              <a:ext cx="945268" cy="523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a:solidFill>
                    <a:srgbClr val="7030A0"/>
                  </a:solidFill>
                  <a:latin typeface="UTM Flamenco" pitchFamily="18" charset="0"/>
                  <a:cs typeface="Times New Roman" pitchFamily="18" charset="0"/>
                </a:rPr>
                <a:t>Than</a:t>
              </a:r>
            </a:p>
          </p:txBody>
        </p:sp>
      </p:grpSp>
    </p:spTree>
    <p:extLst>
      <p:ext uri="{BB962C8B-B14F-4D97-AF65-F5344CB8AC3E}">
        <p14:creationId xmlns:p14="http://schemas.microsoft.com/office/powerpoint/2010/main" val="1463648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0"/>
          <p:cNvSpPr txBox="1">
            <a:spLocks noChangeArrowheads="1"/>
          </p:cNvSpPr>
          <p:nvPr/>
        </p:nvSpPr>
        <p:spPr bwMode="auto">
          <a:xfrm>
            <a:off x="1801368" y="1738313"/>
            <a:ext cx="4613275" cy="523220"/>
          </a:xfrm>
          <a:prstGeom prst="rect">
            <a:avLst/>
          </a:prstGeom>
          <a:solidFill>
            <a:srgbClr val="00B050"/>
          </a:solidFill>
          <a:ln>
            <a:noFill/>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800" b="1">
                <a:solidFill>
                  <a:srgbClr val="FFFF00"/>
                </a:solidFill>
                <a:latin typeface="UTM Isadora" pitchFamily="18" charset="0"/>
              </a:rPr>
              <a:t>Than, củi, rơm,….</a:t>
            </a:r>
          </a:p>
        </p:txBody>
      </p:sp>
      <p:sp>
        <p:nvSpPr>
          <p:cNvPr id="41" name="Text Box 11"/>
          <p:cNvSpPr txBox="1">
            <a:spLocks noChangeArrowheads="1"/>
          </p:cNvSpPr>
          <p:nvPr/>
        </p:nvSpPr>
        <p:spPr bwMode="auto">
          <a:xfrm>
            <a:off x="1801368" y="2614613"/>
            <a:ext cx="4598988" cy="523220"/>
          </a:xfrm>
          <a:prstGeom prst="rect">
            <a:avLst/>
          </a:prstGeom>
          <a:solidFill>
            <a:srgbClr val="00B050"/>
          </a:solidFill>
          <a:ln>
            <a:noFill/>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800" b="1">
                <a:solidFill>
                  <a:srgbClr val="FFFF00"/>
                </a:solidFill>
                <a:latin typeface="UTM Isadora" pitchFamily="18" charset="0"/>
              </a:rPr>
              <a:t>Xăng, dầu, …</a:t>
            </a:r>
          </a:p>
        </p:txBody>
      </p:sp>
      <p:sp>
        <p:nvSpPr>
          <p:cNvPr id="42" name="Text Box 12"/>
          <p:cNvSpPr txBox="1">
            <a:spLocks noChangeArrowheads="1"/>
          </p:cNvSpPr>
          <p:nvPr/>
        </p:nvSpPr>
        <p:spPr bwMode="auto">
          <a:xfrm>
            <a:off x="1801368" y="3357563"/>
            <a:ext cx="4572000" cy="1169551"/>
          </a:xfrm>
          <a:prstGeom prst="rect">
            <a:avLst/>
          </a:prstGeom>
          <a:solidFill>
            <a:srgbClr val="00B050"/>
          </a:solidFill>
          <a:ln>
            <a:noFill/>
          </a:ln>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800" b="1">
                <a:solidFill>
                  <a:srgbClr val="FFFF00"/>
                </a:solidFill>
                <a:latin typeface="UTM Isadora" pitchFamily="18" charset="0"/>
              </a:rPr>
              <a:t>Gas, khí sinh học </a:t>
            </a:r>
            <a:endParaRPr lang="en-US" altLang="en-US" sz="2800" b="1" smtClean="0">
              <a:solidFill>
                <a:srgbClr val="FFFF00"/>
              </a:solidFill>
              <a:latin typeface="UTM Isadora" pitchFamily="18" charset="0"/>
            </a:endParaRPr>
          </a:p>
          <a:p>
            <a:pPr algn="ctr" eaLnBrk="1" hangingPunct="1">
              <a:spcBef>
                <a:spcPct val="50000"/>
              </a:spcBef>
            </a:pPr>
            <a:r>
              <a:rPr lang="en-US" altLang="en-US" sz="2800" b="1" smtClean="0">
                <a:solidFill>
                  <a:srgbClr val="FFFF00"/>
                </a:solidFill>
                <a:latin typeface="UTM Isadora" pitchFamily="18" charset="0"/>
              </a:rPr>
              <a:t>(</a:t>
            </a:r>
            <a:r>
              <a:rPr lang="en-US" altLang="en-US" sz="2800" b="1">
                <a:solidFill>
                  <a:srgbClr val="FFFF00"/>
                </a:solidFill>
                <a:latin typeface="UTM Isadora" pitchFamily="18" charset="0"/>
              </a:rPr>
              <a:t>bi – ô – ga), …</a:t>
            </a:r>
          </a:p>
        </p:txBody>
      </p:sp>
      <p:sp>
        <p:nvSpPr>
          <p:cNvPr id="43" name="Hình Chữ nhật 18"/>
          <p:cNvSpPr>
            <a:spLocks noChangeArrowheads="1"/>
          </p:cNvSpPr>
          <p:nvPr/>
        </p:nvSpPr>
        <p:spPr bwMode="auto">
          <a:xfrm>
            <a:off x="3734943" y="4572001"/>
            <a:ext cx="47244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r>
              <a:rPr lang="en-US" altLang="en-US" sz="2800" b="1">
                <a:solidFill>
                  <a:srgbClr val="FF0000"/>
                </a:solidFill>
                <a:latin typeface="UTM Isadora" pitchFamily="18" charset="0"/>
                <a:cs typeface="Times New Roman" pitchFamily="18" charset="0"/>
              </a:rPr>
              <a:t>Chất đốt tồn tại ở 3 thể:  </a:t>
            </a:r>
          </a:p>
          <a:p>
            <a:pPr algn="ctr" eaLnBrk="1" hangingPunct="1"/>
            <a:r>
              <a:rPr lang="en-US" altLang="en-US" sz="2800" b="1">
                <a:solidFill>
                  <a:srgbClr val="FF0000"/>
                </a:solidFill>
                <a:latin typeface="UTM Isadora" pitchFamily="18" charset="0"/>
                <a:cs typeface="Times New Roman" pitchFamily="18" charset="0"/>
              </a:rPr>
              <a:t>thể rắn, thể lỏng, thể khí</a:t>
            </a:r>
            <a:r>
              <a:rPr lang="en-US" altLang="en-US" sz="2800">
                <a:solidFill>
                  <a:srgbClr val="000000"/>
                </a:solidFill>
                <a:latin typeface="UTM Isadora" pitchFamily="18" charset="0"/>
                <a:cs typeface="Times New Roman" pitchFamily="18" charset="0"/>
              </a:rPr>
              <a:t>.</a:t>
            </a:r>
            <a:r>
              <a:rPr lang="en-US" altLang="en-US" sz="2800">
                <a:solidFill>
                  <a:srgbClr val="FFFF00"/>
                </a:solidFill>
                <a:latin typeface="UTM Isadora" pitchFamily="18" charset="0"/>
                <a:cs typeface="Times New Roman" pitchFamily="18" charset="0"/>
              </a:rPr>
              <a:t> </a:t>
            </a:r>
          </a:p>
        </p:txBody>
      </p:sp>
      <p:sp>
        <p:nvSpPr>
          <p:cNvPr id="44" name="TextBox 43"/>
          <p:cNvSpPr txBox="1">
            <a:spLocks noChangeArrowheads="1"/>
          </p:cNvSpPr>
          <p:nvPr/>
        </p:nvSpPr>
        <p:spPr bwMode="auto">
          <a:xfrm>
            <a:off x="6982968" y="1676401"/>
            <a:ext cx="1600200" cy="522287"/>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a:solidFill>
                  <a:srgbClr val="FFFF00"/>
                </a:solidFill>
                <a:latin typeface="UTM Isadora" pitchFamily="18" charset="0"/>
                <a:cs typeface="Times New Roman" pitchFamily="18" charset="0"/>
              </a:rPr>
              <a:t>Thể rắn</a:t>
            </a:r>
          </a:p>
        </p:txBody>
      </p:sp>
      <p:sp>
        <p:nvSpPr>
          <p:cNvPr id="45" name="TextBox 44"/>
          <p:cNvSpPr txBox="1">
            <a:spLocks noChangeArrowheads="1"/>
          </p:cNvSpPr>
          <p:nvPr/>
        </p:nvSpPr>
        <p:spPr bwMode="auto">
          <a:xfrm>
            <a:off x="6982968" y="2584451"/>
            <a:ext cx="1600200" cy="523875"/>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a:solidFill>
                  <a:srgbClr val="FFFF00"/>
                </a:solidFill>
                <a:latin typeface="UTM Isadora" pitchFamily="18" charset="0"/>
                <a:cs typeface="Times New Roman" pitchFamily="18" charset="0"/>
              </a:rPr>
              <a:t>Thể lỏng</a:t>
            </a:r>
          </a:p>
        </p:txBody>
      </p:sp>
      <p:sp>
        <p:nvSpPr>
          <p:cNvPr id="46" name="TextBox 45"/>
          <p:cNvSpPr txBox="1">
            <a:spLocks noChangeArrowheads="1"/>
          </p:cNvSpPr>
          <p:nvPr/>
        </p:nvSpPr>
        <p:spPr bwMode="auto">
          <a:xfrm>
            <a:off x="6982968" y="3680400"/>
            <a:ext cx="1600200" cy="523875"/>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a:solidFill>
                  <a:srgbClr val="FFFF00"/>
                </a:solidFill>
                <a:latin typeface="UTM Isadora" pitchFamily="18" charset="0"/>
                <a:cs typeface="Times New Roman" pitchFamily="18" charset="0"/>
              </a:rPr>
              <a:t>Thể khí</a:t>
            </a:r>
          </a:p>
        </p:txBody>
      </p:sp>
      <p:sp>
        <p:nvSpPr>
          <p:cNvPr id="47" name="TextBox 46"/>
          <p:cNvSpPr txBox="1">
            <a:spLocks noChangeArrowheads="1"/>
          </p:cNvSpPr>
          <p:nvPr/>
        </p:nvSpPr>
        <p:spPr bwMode="auto">
          <a:xfrm>
            <a:off x="9040368" y="2519363"/>
            <a:ext cx="1600200" cy="523875"/>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800" b="1">
                <a:solidFill>
                  <a:srgbClr val="FF0000"/>
                </a:solidFill>
                <a:latin typeface="UTM Isadora" pitchFamily="18" charset="0"/>
                <a:cs typeface="Times New Roman" pitchFamily="18" charset="0"/>
              </a:rPr>
              <a:t>Chất đốt</a:t>
            </a:r>
          </a:p>
        </p:txBody>
      </p:sp>
      <p:sp>
        <p:nvSpPr>
          <p:cNvPr id="48" name="Right Arrow 47"/>
          <p:cNvSpPr>
            <a:spLocks noChangeArrowheads="1"/>
          </p:cNvSpPr>
          <p:nvPr/>
        </p:nvSpPr>
        <p:spPr bwMode="auto">
          <a:xfrm>
            <a:off x="6486081" y="1898651"/>
            <a:ext cx="381000" cy="125412"/>
          </a:xfrm>
          <a:prstGeom prst="rightArrow">
            <a:avLst>
              <a:gd name="adj1" fmla="val 50000"/>
              <a:gd name="adj2" fmla="val 49663"/>
            </a:avLst>
          </a:prstGeom>
          <a:solidFill>
            <a:srgbClr val="FF0000"/>
          </a:solidFill>
          <a:ln w="9525" algn="ctr">
            <a:solidFill>
              <a:schemeClr val="tx1"/>
            </a:solidFill>
            <a:round/>
            <a:headEnd/>
            <a:tailEnd/>
          </a:ln>
        </p:spPr>
        <p:txBody>
          <a:bodyPr/>
          <a:lstStyle/>
          <a:p>
            <a:pPr eaLnBrk="1" hangingPunct="1"/>
            <a:endParaRPr lang="en-US" altLang="en-US" sz="2800">
              <a:latin typeface="UTM Isadora" pitchFamily="18" charset="0"/>
            </a:endParaRPr>
          </a:p>
        </p:txBody>
      </p:sp>
      <p:sp>
        <p:nvSpPr>
          <p:cNvPr id="49" name="Right Arrow 48"/>
          <p:cNvSpPr>
            <a:spLocks noChangeArrowheads="1"/>
          </p:cNvSpPr>
          <p:nvPr/>
        </p:nvSpPr>
        <p:spPr bwMode="auto">
          <a:xfrm>
            <a:off x="6486081" y="2781301"/>
            <a:ext cx="381000" cy="123825"/>
          </a:xfrm>
          <a:prstGeom prst="rightArrow">
            <a:avLst>
              <a:gd name="adj1" fmla="val 50000"/>
              <a:gd name="adj2" fmla="val 50299"/>
            </a:avLst>
          </a:prstGeom>
          <a:solidFill>
            <a:srgbClr val="FF0000"/>
          </a:solidFill>
          <a:ln w="9525" algn="ctr">
            <a:solidFill>
              <a:schemeClr val="tx1"/>
            </a:solidFill>
            <a:round/>
            <a:headEnd/>
            <a:tailEnd/>
          </a:ln>
        </p:spPr>
        <p:txBody>
          <a:bodyPr/>
          <a:lstStyle/>
          <a:p>
            <a:pPr eaLnBrk="1" hangingPunct="1"/>
            <a:endParaRPr lang="en-US" altLang="en-US" sz="2800">
              <a:latin typeface="UTM Isadora" pitchFamily="18" charset="0"/>
            </a:endParaRPr>
          </a:p>
        </p:txBody>
      </p:sp>
      <p:sp>
        <p:nvSpPr>
          <p:cNvPr id="50" name="Right Arrow 49"/>
          <p:cNvSpPr>
            <a:spLocks noChangeArrowheads="1"/>
          </p:cNvSpPr>
          <p:nvPr/>
        </p:nvSpPr>
        <p:spPr bwMode="auto">
          <a:xfrm>
            <a:off x="6493638" y="3942337"/>
            <a:ext cx="381000" cy="125412"/>
          </a:xfrm>
          <a:prstGeom prst="rightArrow">
            <a:avLst>
              <a:gd name="adj1" fmla="val 50000"/>
              <a:gd name="adj2" fmla="val 49663"/>
            </a:avLst>
          </a:prstGeom>
          <a:solidFill>
            <a:srgbClr val="FF0000"/>
          </a:solidFill>
          <a:ln w="9525" algn="ctr">
            <a:solidFill>
              <a:schemeClr val="tx1"/>
            </a:solidFill>
            <a:round/>
            <a:headEnd/>
            <a:tailEnd/>
          </a:ln>
        </p:spPr>
        <p:txBody>
          <a:bodyPr/>
          <a:lstStyle/>
          <a:p>
            <a:pPr eaLnBrk="1" hangingPunct="1"/>
            <a:endParaRPr lang="en-US" altLang="en-US" sz="2800">
              <a:latin typeface="UTM Isadora" pitchFamily="18" charset="0"/>
            </a:endParaRPr>
          </a:p>
        </p:txBody>
      </p:sp>
      <p:sp>
        <p:nvSpPr>
          <p:cNvPr id="51" name="Right Arrow 50"/>
          <p:cNvSpPr>
            <a:spLocks noChangeArrowheads="1"/>
          </p:cNvSpPr>
          <p:nvPr/>
        </p:nvSpPr>
        <p:spPr bwMode="auto">
          <a:xfrm>
            <a:off x="8735568" y="1833563"/>
            <a:ext cx="268288" cy="1920875"/>
          </a:xfrm>
          <a:prstGeom prst="rightArrow">
            <a:avLst>
              <a:gd name="adj1" fmla="val 50000"/>
              <a:gd name="adj2" fmla="val 50000"/>
            </a:avLst>
          </a:prstGeom>
          <a:solidFill>
            <a:srgbClr val="FF0000"/>
          </a:solidFill>
          <a:ln w="9525" algn="ctr">
            <a:solidFill>
              <a:schemeClr val="tx1"/>
            </a:solidFill>
            <a:round/>
            <a:headEnd/>
            <a:tailEnd/>
          </a:ln>
        </p:spPr>
        <p:txBody>
          <a:bodyPr/>
          <a:lstStyle/>
          <a:p>
            <a:pPr eaLnBrk="1" hangingPunct="1"/>
            <a:endParaRPr lang="en-US" altLang="en-US" sz="2800">
              <a:latin typeface="UTM Isadora"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0-#ppt_w/2"/>
                                          </p:val>
                                        </p:tav>
                                        <p:tav tm="100000">
                                          <p:val>
                                            <p:strVal val="#ppt_x"/>
                                          </p:val>
                                        </p:tav>
                                      </p:tavLst>
                                    </p:anim>
                                    <p:anim calcmode="lin" valueType="num">
                                      <p:cBhvr additive="base">
                                        <p:cTn id="6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07252" y="2580774"/>
            <a:ext cx="422910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en-US" sz="2800">
                <a:solidFill>
                  <a:srgbClr val="FF0000"/>
                </a:solidFill>
                <a:latin typeface="UTM Flamenco" pitchFamily="18" charset="0"/>
                <a:cs typeface="Times New Roman" pitchFamily="18" charset="0"/>
              </a:rPr>
              <a:t>Đọc thông tin SGK-87 và nêu tên một số chất có thể được lấy ra từ dầu mỏ? </a:t>
            </a:r>
            <a:endParaRPr lang="en-US" sz="2800" dirty="0">
              <a:solidFill>
                <a:srgbClr val="FF0000"/>
              </a:solidFill>
              <a:latin typeface="UTM Flamenco" pitchFamily="18" charset="0"/>
              <a:cs typeface="Times New Roman" pitchFamily="18" charset="0"/>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672" y="1475232"/>
            <a:ext cx="4768596" cy="458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5"/>
          <p:cNvSpPr txBox="1">
            <a:spLocks noChangeArrowheads="1"/>
          </p:cNvSpPr>
          <p:nvPr/>
        </p:nvSpPr>
        <p:spPr bwMode="auto">
          <a:xfrm>
            <a:off x="1260029" y="3073654"/>
            <a:ext cx="8626475"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n-US" sz="2800" b="1">
                <a:solidFill>
                  <a:srgbClr val="7030A0"/>
                </a:solidFill>
                <a:latin typeface="UTM Flamenco" pitchFamily="18" charset="0"/>
              </a:rPr>
              <a:t> Một số chất được lấy ra từ dầu mỏ:xăng ,dầu hỏa ,dầu đi-ê-zen,dầu nhờn…có thể chế ra nước hoa tơ sợi nhân tạo,nhiều loại chất dẻo .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5916296" y="1307341"/>
            <a:ext cx="575144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b="1" smtClean="0">
                <a:solidFill>
                  <a:srgbClr val="0070C0"/>
                </a:solidFill>
                <a:latin typeface="UTM Flamenco" pitchFamily="18" charset="0"/>
                <a:cs typeface="Times New Roman" pitchFamily="18" charset="0"/>
              </a:rPr>
              <a:t>-Có </a:t>
            </a:r>
            <a:r>
              <a:rPr lang="en-US" altLang="en-US" b="1">
                <a:solidFill>
                  <a:srgbClr val="0070C0"/>
                </a:solidFill>
                <a:latin typeface="UTM Flamenco" pitchFamily="18" charset="0"/>
                <a:cs typeface="Times New Roman" pitchFamily="18" charset="0"/>
              </a:rPr>
              <a:t>nhiều loại khí đốt, các loại khí đốt tự nhiên được khai thác từ mỏ. Khí sinh học (bi- ô- ga) được tạo ra trong các bể chứa có ủ chất thải, mùn, rác, phân súc vật,… </a:t>
            </a:r>
          </a:p>
          <a:p>
            <a:pPr eaLnBrk="1" hangingPunct="1"/>
            <a:r>
              <a:rPr lang="en-US" altLang="en-US" b="1" smtClean="0">
                <a:solidFill>
                  <a:srgbClr val="0070C0"/>
                </a:solidFill>
                <a:latin typeface="UTM Flamenco" pitchFamily="18" charset="0"/>
                <a:cs typeface="Times New Roman" pitchFamily="18" charset="0"/>
              </a:rPr>
              <a:t>-Phát </a:t>
            </a:r>
            <a:r>
              <a:rPr lang="en-US" altLang="en-US" b="1">
                <a:solidFill>
                  <a:srgbClr val="0070C0"/>
                </a:solidFill>
                <a:latin typeface="UTM Flamenco" pitchFamily="18" charset="0"/>
                <a:cs typeface="Times New Roman" pitchFamily="18" charset="0"/>
              </a:rPr>
              <a:t>triển khí sinh học, sản xuất khí đốt là con đường thiết thực để giải quyết sự thiếu hụt chết đốt và cải thiện môi trường ở nông thôn</a:t>
            </a:r>
          </a:p>
        </p:txBody>
      </p:sp>
      <p:grpSp>
        <p:nvGrpSpPr>
          <p:cNvPr id="6" name="Group 11"/>
          <p:cNvGrpSpPr>
            <a:grpSpLocks/>
          </p:cNvGrpSpPr>
          <p:nvPr/>
        </p:nvGrpSpPr>
        <p:grpSpPr bwMode="auto">
          <a:xfrm>
            <a:off x="848996" y="1241426"/>
            <a:ext cx="5067300" cy="5391150"/>
            <a:chOff x="154010" y="1303745"/>
            <a:chExt cx="5067300" cy="5391150"/>
          </a:xfrm>
        </p:grpSpPr>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10" y="1303745"/>
              <a:ext cx="50673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9"/>
            <p:cNvSpPr>
              <a:spLocks noChangeArrowheads="1"/>
            </p:cNvSpPr>
            <p:nvPr/>
          </p:nvSpPr>
          <p:spPr bwMode="auto">
            <a:xfrm>
              <a:off x="2362200" y="4724400"/>
              <a:ext cx="609600" cy="685800"/>
            </a:xfrm>
            <a:prstGeom prst="upArrow">
              <a:avLst>
                <a:gd name="adj1" fmla="val 50000"/>
                <a:gd name="adj2" fmla="val 50000"/>
              </a:avLst>
            </a:prstGeom>
            <a:solidFill>
              <a:srgbClr val="92D050"/>
            </a:solidFill>
            <a:ln w="9525" algn="ctr">
              <a:solidFill>
                <a:srgbClr val="92D050"/>
              </a:solidFill>
              <a:round/>
              <a:headEnd/>
              <a:tailEnd/>
            </a:ln>
          </p:spPr>
          <p:txBody>
            <a:bodyPr/>
            <a:lstStyle/>
            <a:p>
              <a:pPr eaLnBrk="1" hangingPunct="1"/>
              <a:endParaRPr lang="en-US" altLang="en-US"/>
            </a:p>
          </p:txBody>
        </p:sp>
      </p:grpSp>
      <p:sp>
        <p:nvSpPr>
          <p:cNvPr id="14" name="矩形 13"/>
          <p:cNvSpPr/>
          <p:nvPr/>
        </p:nvSpPr>
        <p:spPr>
          <a:xfrm>
            <a:off x="1365504" y="1307341"/>
            <a:ext cx="402335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dist"/>
            <a:r>
              <a:rPr lang="en-US" altLang="zh-CN" sz="4000" b="1" smtClean="0">
                <a:solidFill>
                  <a:srgbClr val="C00000"/>
                </a:solidFill>
                <a:latin typeface="UTM Sarah" pitchFamily="18" charset="0"/>
                <a:cs typeface="+mn-ea"/>
                <a:sym typeface="+mn-lt"/>
              </a:rPr>
              <a:t>Đọc thông tin</a:t>
            </a:r>
            <a:endParaRPr lang="zh-CN" altLang="en-US" sz="4000" b="1" dirty="0">
              <a:solidFill>
                <a:srgbClr val="C00000"/>
              </a:solidFill>
              <a:latin typeface="UTM Sarah" pitchFamily="18" charset="0"/>
              <a:cs typeface="+mn-ea"/>
              <a:sym typeface="+mn-lt"/>
            </a:endParaRPr>
          </a:p>
        </p:txBody>
      </p:sp>
    </p:spTree>
    <p:extLst>
      <p:ext uri="{BB962C8B-B14F-4D97-AF65-F5344CB8AC3E}">
        <p14:creationId xmlns:p14="http://schemas.microsoft.com/office/powerpoint/2010/main" val="254053366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pic>
        <p:nvPicPr>
          <p:cNvPr id="10" name="Picture 41" descr="Su_dung_nang_luong_chat_do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823532"/>
            <a:ext cx="3505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0" descr="Lam_Biogaz"/>
          <p:cNvPicPr>
            <a:picLocks noChangeAspect="1" noChangeArrowheads="1"/>
          </p:cNvPicPr>
          <p:nvPr/>
        </p:nvPicPr>
        <p:blipFill>
          <a:blip r:embed="rId5">
            <a:extLst>
              <a:ext uri="{28A0092B-C50C-407E-A947-70E740481C1C}">
                <a14:useLocalDpi xmlns:a14="http://schemas.microsoft.com/office/drawing/2010/main" val="0"/>
              </a:ext>
            </a:extLst>
          </a:blip>
          <a:srcRect b="67531"/>
          <a:stretch>
            <a:fillRect/>
          </a:stretch>
        </p:blipFill>
        <p:spPr bwMode="auto">
          <a:xfrm>
            <a:off x="3735388" y="3511169"/>
            <a:ext cx="2460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Lam_Biogaz"/>
          <p:cNvPicPr>
            <a:picLocks noChangeAspect="1" noChangeArrowheads="1"/>
          </p:cNvPicPr>
          <p:nvPr/>
        </p:nvPicPr>
        <p:blipFill>
          <a:blip r:embed="rId5">
            <a:extLst>
              <a:ext uri="{28A0092B-C50C-407E-A947-70E740481C1C}">
                <a14:useLocalDpi xmlns:a14="http://schemas.microsoft.com/office/drawing/2010/main" val="0"/>
              </a:ext>
            </a:extLst>
          </a:blip>
          <a:srcRect t="32222" b="35556"/>
          <a:stretch>
            <a:fillRect/>
          </a:stretch>
        </p:blipFill>
        <p:spPr bwMode="auto">
          <a:xfrm>
            <a:off x="357188" y="3511169"/>
            <a:ext cx="3286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Lam_Biogaz"/>
          <p:cNvPicPr>
            <a:picLocks noChangeAspect="1" noChangeArrowheads="1"/>
          </p:cNvPicPr>
          <p:nvPr/>
        </p:nvPicPr>
        <p:blipFill>
          <a:blip r:embed="rId5">
            <a:extLst>
              <a:ext uri="{28A0092B-C50C-407E-A947-70E740481C1C}">
                <a14:useLocalDpi xmlns:a14="http://schemas.microsoft.com/office/drawing/2010/main" val="0"/>
              </a:ext>
            </a:extLst>
          </a:blip>
          <a:srcRect t="63333"/>
          <a:stretch>
            <a:fillRect/>
          </a:stretch>
        </p:blipFill>
        <p:spPr bwMode="auto">
          <a:xfrm>
            <a:off x="6276975" y="3511169"/>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
          <p:cNvSpPr txBox="1">
            <a:spLocks noChangeArrowheads="1"/>
          </p:cNvSpPr>
          <p:nvPr/>
        </p:nvSpPr>
        <p:spPr bwMode="auto">
          <a:xfrm>
            <a:off x="341376" y="5903595"/>
            <a:ext cx="10917174"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a:solidFill>
                  <a:srgbClr val="FF0000"/>
                </a:solidFill>
                <a:latin typeface="UTM Flavour" pitchFamily="18" charset="0"/>
                <a:cs typeface="Times New Roman" pitchFamily="18" charset="0"/>
              </a:rPr>
              <a:t>Xây hầm ga chứa phân trâu bò,… để làm khí đốt (bi – ô – ga)</a:t>
            </a:r>
          </a:p>
        </p:txBody>
      </p:sp>
      <p:sp>
        <p:nvSpPr>
          <p:cNvPr id="19" name="TextBox 9"/>
          <p:cNvSpPr txBox="1">
            <a:spLocks noChangeArrowheads="1"/>
          </p:cNvSpPr>
          <p:nvPr/>
        </p:nvSpPr>
        <p:spPr bwMode="auto">
          <a:xfrm>
            <a:off x="3967163" y="862763"/>
            <a:ext cx="1090612" cy="2246769"/>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en-US" sz="2800">
                <a:solidFill>
                  <a:srgbClr val="FF0000"/>
                </a:solidFill>
                <a:latin typeface="UTM Flavour" pitchFamily="18" charset="0"/>
                <a:cs typeface="Times New Roman" pitchFamily="18" charset="0"/>
              </a:rPr>
              <a:t>Đun nấu bằng </a:t>
            </a:r>
          </a:p>
          <a:p>
            <a:pPr algn="ctr" eaLnBrk="1" hangingPunct="1"/>
            <a:r>
              <a:rPr lang="en-US" altLang="en-US" sz="2800" smtClean="0">
                <a:solidFill>
                  <a:srgbClr val="FF0000"/>
                </a:solidFill>
                <a:latin typeface="UTM Flavour" pitchFamily="18" charset="0"/>
                <a:cs typeface="Times New Roman" pitchFamily="18" charset="0"/>
              </a:rPr>
              <a:t>bi-ô- </a:t>
            </a:r>
            <a:r>
              <a:rPr lang="en-US" altLang="en-US" sz="2800">
                <a:solidFill>
                  <a:srgbClr val="FF0000"/>
                </a:solidFill>
                <a:latin typeface="UTM Flavour" pitchFamily="18" charset="0"/>
                <a:cs typeface="Times New Roman" pitchFamily="18" charset="0"/>
              </a:rPr>
              <a:t>ga</a:t>
            </a:r>
          </a:p>
        </p:txBody>
      </p:sp>
      <p:pic>
        <p:nvPicPr>
          <p:cNvPr id="2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78413" y="809244"/>
            <a:ext cx="394176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505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par>
                                <p:cTn id="21" presetID="2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par>
                                <p:cTn id="24" presetID="2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edg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47" y="0"/>
            <a:ext cx="3854053" cy="6858000"/>
          </a:xfrm>
          <a:prstGeom prst="rect">
            <a:avLst/>
          </a:prstGeom>
        </p:spPr>
      </p:pic>
      <p:sp>
        <p:nvSpPr>
          <p:cNvPr id="17" name="云形标注 16"/>
          <p:cNvSpPr/>
          <p:nvPr/>
        </p:nvSpPr>
        <p:spPr>
          <a:xfrm>
            <a:off x="10150" y="125255"/>
            <a:ext cx="7257143" cy="2922745"/>
          </a:xfrm>
          <a:prstGeom prst="cloudCallout">
            <a:avLst>
              <a:gd name="adj1" fmla="val 61167"/>
              <a:gd name="adj2" fmla="val 39576"/>
            </a:avLst>
          </a:prstGeom>
          <a:solidFill>
            <a:schemeClr val="tx1">
              <a:lumMod val="85000"/>
              <a:lumOff val="15000"/>
            </a:schemeClr>
          </a:solid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云形标注 3"/>
          <p:cNvSpPr/>
          <p:nvPr/>
        </p:nvSpPr>
        <p:spPr>
          <a:xfrm>
            <a:off x="10150" y="-132370"/>
            <a:ext cx="7257143" cy="2922745"/>
          </a:xfrm>
          <a:prstGeom prst="cloudCallout">
            <a:avLst>
              <a:gd name="adj1" fmla="val 61167"/>
              <a:gd name="adj2" fmla="val 39576"/>
            </a:avLst>
          </a:prstGeom>
          <a:solidFill>
            <a:schemeClr val="bg1"/>
          </a:solidFill>
          <a:ln w="25400">
            <a:gradFill>
              <a:gsLst>
                <a:gs pos="0">
                  <a:srgbClr val="A4CC41"/>
                </a:gs>
                <a:gs pos="100000">
                  <a:srgbClr val="0F802E"/>
                </a:gs>
              </a:gsLst>
              <a:lin ang="5400000" scaled="1"/>
            </a:gradFill>
          </a:ln>
          <a:effectLst>
            <a:innerShdw blurRad="393700" dist="50800" dir="13500000">
              <a:srgbClr val="A4CC41">
                <a:alpha val="3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TextBox 14"/>
          <p:cNvSpPr txBox="1"/>
          <p:nvPr/>
        </p:nvSpPr>
        <p:spPr>
          <a:xfrm>
            <a:off x="227862" y="648479"/>
            <a:ext cx="7147777" cy="646331"/>
          </a:xfrm>
          <a:prstGeom prst="rect">
            <a:avLst/>
          </a:prstGeom>
          <a:noFill/>
        </p:spPr>
        <p:txBody>
          <a:bodyPr wrap="square" rtlCol="0">
            <a:spAutoFit/>
          </a:bodyPr>
          <a:lstStyle/>
          <a:p>
            <a:pPr algn="ctr"/>
            <a:r>
              <a:rPr lang="en-US" altLang="zh-CN" sz="3600" b="1" smtClean="0">
                <a:solidFill>
                  <a:srgbClr val="FF0000"/>
                </a:solidFill>
                <a:latin typeface="UTM Americana EB" pitchFamily="18" charset="0"/>
                <a:cs typeface="+mn-ea"/>
                <a:sym typeface="+mn-lt"/>
              </a:rPr>
              <a:t>Nêu công dụng của chất đốt</a:t>
            </a:r>
            <a:endParaRPr lang="zh-CN" altLang="en-US" sz="3600" b="1" dirty="0">
              <a:solidFill>
                <a:srgbClr val="FF0000"/>
              </a:solidFill>
              <a:latin typeface="UTM Americana EB" pitchFamily="18" charset="0"/>
              <a:cs typeface="+mn-ea"/>
              <a:sym typeface="+mn-lt"/>
            </a:endParaRPr>
          </a:p>
        </p:txBody>
      </p:sp>
      <p:sp>
        <p:nvSpPr>
          <p:cNvPr id="6" name="任意多边形 5"/>
          <p:cNvSpPr/>
          <p:nvPr/>
        </p:nvSpPr>
        <p:spPr>
          <a:xfrm>
            <a:off x="767275" y="2073307"/>
            <a:ext cx="5646057" cy="58592"/>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任意多边形 24"/>
          <p:cNvSpPr/>
          <p:nvPr/>
        </p:nvSpPr>
        <p:spPr>
          <a:xfrm>
            <a:off x="982607" y="2753900"/>
            <a:ext cx="4905829" cy="91887"/>
          </a:xfrm>
          <a:custGeom>
            <a:avLst/>
            <a:gdLst>
              <a:gd name="connsiteX0" fmla="*/ 0 w 5646057"/>
              <a:gd name="connsiteY0" fmla="*/ 29524 h 87581"/>
              <a:gd name="connsiteX1" fmla="*/ 2815772 w 5646057"/>
              <a:gd name="connsiteY1" fmla="*/ 87581 h 87581"/>
              <a:gd name="connsiteX2" fmla="*/ 4339772 w 5646057"/>
              <a:gd name="connsiteY2" fmla="*/ 495 h 87581"/>
              <a:gd name="connsiteX3" fmla="*/ 5646057 w 5646057"/>
              <a:gd name="connsiteY3" fmla="*/ 58552 h 87581"/>
            </a:gdLst>
            <a:ahLst/>
            <a:cxnLst>
              <a:cxn ang="0">
                <a:pos x="connsiteX0" y="connsiteY0"/>
              </a:cxn>
              <a:cxn ang="0">
                <a:pos x="connsiteX1" y="connsiteY1"/>
              </a:cxn>
              <a:cxn ang="0">
                <a:pos x="connsiteX2" y="connsiteY2"/>
              </a:cxn>
              <a:cxn ang="0">
                <a:pos x="connsiteX3" y="connsiteY3"/>
              </a:cxn>
            </a:cxnLst>
            <a:rect l="l" t="t" r="r" b="b"/>
            <a:pathLst>
              <a:path w="5646057" h="87581">
                <a:moveTo>
                  <a:pt x="0" y="29524"/>
                </a:moveTo>
                <a:lnTo>
                  <a:pt x="2815772" y="87581"/>
                </a:lnTo>
                <a:cubicBezTo>
                  <a:pt x="3539067" y="82743"/>
                  <a:pt x="3868058" y="5333"/>
                  <a:pt x="4339772" y="495"/>
                </a:cubicBezTo>
                <a:cubicBezTo>
                  <a:pt x="4811486" y="-4343"/>
                  <a:pt x="5228771" y="27104"/>
                  <a:pt x="5646057" y="58552"/>
                </a:cubicBezTo>
              </a:path>
            </a:pathLst>
          </a:custGeom>
          <a:noFill/>
          <a:ln>
            <a:solidFill>
              <a:srgbClr val="060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Rectangle 10"/>
          <p:cNvSpPr/>
          <p:nvPr/>
        </p:nvSpPr>
        <p:spPr bwMode="auto">
          <a:xfrm>
            <a:off x="1987296" y="3251449"/>
            <a:ext cx="8277677" cy="1569660"/>
          </a:xfrm>
          <a:prstGeom prst="rect">
            <a:avLst/>
          </a:prstGeom>
        </p:spPr>
        <p:txBody>
          <a:bodyPr wrap="square">
            <a:spAutoFit/>
          </a:bodyPr>
          <a:lstStyle/>
          <a:p>
            <a:pPr eaLnBrk="1" hangingPunct="1">
              <a:defRPr/>
            </a:pPr>
            <a:r>
              <a:rPr lang="vi-VN" sz="3200" b="1" dirty="0">
                <a:solidFill>
                  <a:srgbClr val="0070C0"/>
                </a:solidFill>
                <a:latin typeface="UTM Americana EB" pitchFamily="18" charset="0"/>
                <a:cs typeface="+mn-ea"/>
              </a:rPr>
              <a:t>Chất đốt khi bị đốt cháy sẽ cung cấp năng lượng để đun nóng, thắp sáng, chạy máy, sản xuất ra điện ...</a:t>
            </a:r>
          </a:p>
        </p:txBody>
      </p:sp>
    </p:spTree>
    <p:extLst>
      <p:ext uri="{BB962C8B-B14F-4D97-AF65-F5344CB8AC3E}">
        <p14:creationId xmlns:p14="http://schemas.microsoft.com/office/powerpoint/2010/main" val="2342642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蓝黄撞色商务述职报告PPT模板"/>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uhpjhyn">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983</Words>
  <Application>Microsoft Office PowerPoint</Application>
  <PresentationFormat>Widescreen</PresentationFormat>
  <Paragraphs>112</Paragraphs>
  <Slides>22</Slides>
  <Notes>22</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22</vt:i4>
      </vt:variant>
    </vt:vector>
  </HeadingPairs>
  <TitlesOfParts>
    <vt:vector size="41" baseType="lpstr">
      <vt:lpstr>微软雅黑</vt:lpstr>
      <vt:lpstr>宋体</vt:lpstr>
      <vt:lpstr>.VnMonotype corsiva</vt:lpstr>
      <vt:lpstr>Amazone</vt:lpstr>
      <vt:lpstr>Arial</vt:lpstr>
      <vt:lpstr>Calibri</vt:lpstr>
      <vt:lpstr>DengXian</vt:lpstr>
      <vt:lpstr>HP001 5 hàng</vt:lpstr>
      <vt:lpstr>Times New Roman</vt:lpstr>
      <vt:lpstr>UTM Americana EB</vt:lpstr>
      <vt:lpstr>UTM Aristote</vt:lpstr>
      <vt:lpstr>UTM Flamenco</vt:lpstr>
      <vt:lpstr>UTM Flavour</vt:lpstr>
      <vt:lpstr>UTM Isadora</vt:lpstr>
      <vt:lpstr>UTM Mother</vt:lpstr>
      <vt:lpstr>UTM Sarah</vt:lpstr>
      <vt:lpstr>方正卡通简体</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837</cp:revision>
  <dcterms:created xsi:type="dcterms:W3CDTF">2018-06-17T04:53:00Z</dcterms:created>
  <dcterms:modified xsi:type="dcterms:W3CDTF">2022-02-10T16:28:22Z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