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2" r:id="rId2"/>
    <p:sldId id="302" r:id="rId3"/>
    <p:sldId id="269" r:id="rId4"/>
    <p:sldId id="285" r:id="rId5"/>
    <p:sldId id="264" r:id="rId6"/>
    <p:sldId id="271" r:id="rId7"/>
    <p:sldId id="286" r:id="rId8"/>
    <p:sldId id="272" r:id="rId9"/>
    <p:sldId id="287" r:id="rId10"/>
    <p:sldId id="288" r:id="rId11"/>
    <p:sldId id="296" r:id="rId12"/>
    <p:sldId id="307" r:id="rId13"/>
    <p:sldId id="308" r:id="rId14"/>
    <p:sldId id="309" r:id="rId15"/>
    <p:sldId id="290" r:id="rId16"/>
    <p:sldId id="306" r:id="rId17"/>
  </p:sldIdLst>
  <p:sldSz cx="12192000" cy="6858000"/>
  <p:notesSz cx="6858000" cy="9144000"/>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FF9933"/>
    <a:srgbClr val="FAC090"/>
    <a:srgbClr val="9D7C7D"/>
    <a:srgbClr val="FDEBB0"/>
    <a:srgbClr val="FCD5B5"/>
    <a:srgbClr val="FF9409"/>
    <a:srgbClr val="FEF9DC"/>
    <a:srgbClr val="FEFB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182" autoAdjust="0"/>
  </p:normalViewPr>
  <p:slideViewPr>
    <p:cSldViewPr snapToGrid="0">
      <p:cViewPr>
        <p:scale>
          <a:sx n="69" d="100"/>
          <a:sy n="69" d="100"/>
        </p:scale>
        <p:origin x="-1200" y="-3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inpin heiti" charset="-122"/>
                <a:ea typeface="inpin heiti"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inpin heiti" charset="-122"/>
                <a:ea typeface="inpin heiti" charset="-122"/>
              </a:defRPr>
            </a:lvl1pPr>
          </a:lstStyle>
          <a:p>
            <a:fld id="{AD53C164-F3C7-4FEE-8799-75A23E4533F5}" type="datetimeFigureOut">
              <a:rPr lang="zh-CN" altLang="en-US" smtClean="0"/>
              <a:pPr/>
              <a:t>2023/9/30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inpin heiti" charset="-122"/>
                <a:ea typeface="inpin heiti"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inpin heiti" charset="-122"/>
                <a:ea typeface="inpin heiti" charset="-122"/>
              </a:defRPr>
            </a:lvl1pPr>
          </a:lstStyle>
          <a:p>
            <a:fld id="{9BABEF33-434B-40DE-935B-300954A35B39}" type="slidenum">
              <a:rPr lang="zh-CN" altLang="en-US" smtClean="0"/>
              <a:pPr/>
              <a:t>‹#›</a:t>
            </a:fld>
            <a:endParaRPr lang="zh-CN" altLang="en-US" dirty="0"/>
          </a:p>
        </p:txBody>
      </p:sp>
    </p:spTree>
    <p:extLst>
      <p:ext uri="{BB962C8B-B14F-4D97-AF65-F5344CB8AC3E}">
        <p14:creationId xmlns:p14="http://schemas.microsoft.com/office/powerpoint/2010/main" val="3322063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pin heiti" charset="-122"/>
        <a:ea typeface="inpin heiti" charset="-122"/>
        <a:cs typeface="+mn-cs"/>
      </a:defRPr>
    </a:lvl1pPr>
    <a:lvl2pPr marL="457200" algn="l" defTabSz="914400" rtl="0" eaLnBrk="1" latinLnBrk="0" hangingPunct="1">
      <a:defRPr sz="1200" b="0" i="0" kern="1200">
        <a:solidFill>
          <a:schemeClr val="tx1"/>
        </a:solidFill>
        <a:latin typeface="inpin heiti" charset="-122"/>
        <a:ea typeface="inpin heiti" charset="-122"/>
        <a:cs typeface="+mn-cs"/>
      </a:defRPr>
    </a:lvl2pPr>
    <a:lvl3pPr marL="914400" algn="l" defTabSz="914400" rtl="0" eaLnBrk="1" latinLnBrk="0" hangingPunct="1">
      <a:defRPr sz="1200" b="0" i="0" kern="1200">
        <a:solidFill>
          <a:schemeClr val="tx1"/>
        </a:solidFill>
        <a:latin typeface="inpin heiti" charset="-122"/>
        <a:ea typeface="inpin heiti" charset="-122"/>
        <a:cs typeface="+mn-cs"/>
      </a:defRPr>
    </a:lvl3pPr>
    <a:lvl4pPr marL="1371600" algn="l" defTabSz="914400" rtl="0" eaLnBrk="1" latinLnBrk="0" hangingPunct="1">
      <a:defRPr sz="1200" b="0" i="0" kern="1200">
        <a:solidFill>
          <a:schemeClr val="tx1"/>
        </a:solidFill>
        <a:latin typeface="inpin heiti" charset="-122"/>
        <a:ea typeface="inpin heiti" charset="-122"/>
        <a:cs typeface="+mn-cs"/>
      </a:defRPr>
    </a:lvl4pPr>
    <a:lvl5pPr marL="1828800" algn="l" defTabSz="914400" rtl="0" eaLnBrk="1" latinLnBrk="0" hangingPunct="1">
      <a:defRPr sz="1200" b="0" i="0" kern="1200">
        <a:solidFill>
          <a:schemeClr val="tx1"/>
        </a:solidFill>
        <a:latin typeface="inpin heiti" charset="-122"/>
        <a:ea typeface="inpin heiti"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ABEF33-434B-40DE-935B-300954A35B39}"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1332600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ABEF33-434B-40DE-935B-300954A35B39}"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2029977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ABEF33-434B-40DE-935B-300954A35B39}"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4187893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ABEF33-434B-40DE-935B-300954A35B39}"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4187893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9BABEF33-434B-40DE-935B-300954A35B39}" type="slidenum">
              <a:rPr lang="zh-CN" altLang="en-US" smtClean="0">
                <a:solidFill>
                  <a:prstClr val="black"/>
                </a:solidFill>
                <a:latin typeface="Calibri"/>
                <a:ea typeface="inpin heiti" charset="-122"/>
              </a:rPr>
              <a:pPr>
                <a:defRPr/>
              </a:pPr>
              <a:t>13</a:t>
            </a:fld>
            <a:endParaRPr lang="zh-CN" altLang="en-US">
              <a:solidFill>
                <a:prstClr val="black"/>
              </a:solidFill>
              <a:latin typeface="Calibri"/>
              <a:ea typeface="inpin heiti" charset="-122"/>
            </a:endParaRPr>
          </a:p>
        </p:txBody>
      </p:sp>
    </p:spTree>
    <p:extLst>
      <p:ext uri="{BB962C8B-B14F-4D97-AF65-F5344CB8AC3E}">
        <p14:creationId xmlns:p14="http://schemas.microsoft.com/office/powerpoint/2010/main" val="4187893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9BABEF33-434B-40DE-935B-300954A35B39}" type="slidenum">
              <a:rPr lang="zh-CN" altLang="en-US" smtClean="0">
                <a:solidFill>
                  <a:prstClr val="black"/>
                </a:solidFill>
                <a:latin typeface="Calibri"/>
                <a:ea typeface="inpin heiti" charset="-122"/>
              </a:rPr>
              <a:pPr>
                <a:defRPr/>
              </a:pPr>
              <a:t>14</a:t>
            </a:fld>
            <a:endParaRPr lang="zh-CN" altLang="en-US">
              <a:solidFill>
                <a:prstClr val="black"/>
              </a:solidFill>
              <a:latin typeface="Calibri"/>
              <a:ea typeface="inpin heiti" charset="-122"/>
            </a:endParaRPr>
          </a:p>
        </p:txBody>
      </p:sp>
    </p:spTree>
    <p:extLst>
      <p:ext uri="{BB962C8B-B14F-4D97-AF65-F5344CB8AC3E}">
        <p14:creationId xmlns:p14="http://schemas.microsoft.com/office/powerpoint/2010/main" val="4187893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ABEF33-434B-40DE-935B-300954A35B39}"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1422355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t>16</a:t>
            </a:fld>
            <a:endParaRPr lang="zh-CN" altLang="en-US"/>
          </a:p>
        </p:txBody>
      </p:sp>
    </p:spTree>
    <p:extLst>
      <p:ext uri="{BB962C8B-B14F-4D97-AF65-F5344CB8AC3E}">
        <p14:creationId xmlns:p14="http://schemas.microsoft.com/office/powerpoint/2010/main" val="260061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ABEF33-434B-40DE-935B-300954A35B39}"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3911449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t>3</a:t>
            </a:fld>
            <a:endParaRPr lang="zh-CN" altLang="en-US"/>
          </a:p>
        </p:txBody>
      </p:sp>
    </p:spTree>
    <p:extLst>
      <p:ext uri="{BB962C8B-B14F-4D97-AF65-F5344CB8AC3E}">
        <p14:creationId xmlns:p14="http://schemas.microsoft.com/office/powerpoint/2010/main" val="2531001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ABEF33-434B-40DE-935B-300954A35B39}"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3660423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t>5</a:t>
            </a:fld>
            <a:endParaRPr lang="zh-CN" altLang="en-US"/>
          </a:p>
        </p:txBody>
      </p:sp>
    </p:spTree>
    <p:extLst>
      <p:ext uri="{BB962C8B-B14F-4D97-AF65-F5344CB8AC3E}">
        <p14:creationId xmlns:p14="http://schemas.microsoft.com/office/powerpoint/2010/main" val="447403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t>6</a:t>
            </a:fld>
            <a:endParaRPr lang="zh-CN" altLang="en-US"/>
          </a:p>
        </p:txBody>
      </p:sp>
    </p:spTree>
    <p:extLst>
      <p:ext uri="{BB962C8B-B14F-4D97-AF65-F5344CB8AC3E}">
        <p14:creationId xmlns:p14="http://schemas.microsoft.com/office/powerpoint/2010/main" val="1014344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ABEF33-434B-40DE-935B-300954A35B39}"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515433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BABEF33-434B-40DE-935B-300954A35B39}" type="slidenum">
              <a:rPr lang="zh-CN" altLang="en-US" smtClean="0"/>
              <a:t>8</a:t>
            </a:fld>
            <a:endParaRPr lang="zh-CN" altLang="en-US"/>
          </a:p>
        </p:txBody>
      </p:sp>
    </p:spTree>
    <p:extLst>
      <p:ext uri="{BB962C8B-B14F-4D97-AF65-F5344CB8AC3E}">
        <p14:creationId xmlns:p14="http://schemas.microsoft.com/office/powerpoint/2010/main" val="2989480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BABEF33-434B-40DE-935B-300954A35B39}"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486807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spd="slow" advClick="0" advTm="4000">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30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661725949"/>
      </p:ext>
    </p:extLst>
  </p:cSld>
  <p:clrMapOvr>
    <a:masterClrMapping/>
  </p:clrMapOvr>
  <p:transition spd="slow" advClick="0" advTm="4000">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29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121274"/>
      </p:ext>
    </p:extLst>
  </p:cSld>
  <p:clrMapOvr>
    <a:masterClrMapping/>
  </p:clrMapOvr>
  <p:transition spd="slow" advClick="0" advTm="4000">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28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7344907"/>
      </p:ext>
    </p:extLst>
  </p:cSld>
  <p:clrMapOvr>
    <a:masterClrMapping/>
  </p:clrMapOvr>
  <p:transition spd="slow" advClick="0" advTm="4000">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27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1743712"/>
      </p:ext>
    </p:extLst>
  </p:cSld>
  <p:clrMapOvr>
    <a:masterClrMapping/>
  </p:clrMapOvr>
  <p:transition spd="slow" advClick="0" advTm="4000">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26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0562439"/>
      </p:ext>
    </p:extLst>
  </p:cSld>
  <p:clrMapOvr>
    <a:masterClrMapping/>
  </p:clrMapOvr>
  <p:transition spd="slow" advClick="0" advTm="4000">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5279871"/>
      </p:ext>
    </p:extLst>
  </p:cSld>
  <p:clrMapOvr>
    <a:masterClrMapping/>
  </p:clrMapOvr>
  <p:transition spd="slow" advClick="0" advTm="4000">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2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5435623"/>
      </p:ext>
    </p:extLst>
  </p:cSld>
  <p:clrMapOvr>
    <a:masterClrMapping/>
  </p:clrMapOvr>
  <p:transition spd="slow" advClick="0" advTm="4000">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2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3457369"/>
      </p:ext>
    </p:extLst>
  </p:cSld>
  <p:clrMapOvr>
    <a:masterClrMapping/>
  </p:clrMapOvr>
  <p:transition spd="slow" advClick="0" advTm="4000">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2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1952236"/>
      </p:ext>
    </p:extLst>
  </p:cSld>
  <p:clrMapOvr>
    <a:masterClrMapping/>
  </p:clrMapOvr>
  <p:transition spd="slow" advClick="0" advTm="4000">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2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6418165"/>
      </p:ext>
    </p:extLst>
  </p:cSld>
  <p:clrMapOvr>
    <a:masterClrMapping/>
  </p:clrMapOvr>
  <p:transition spd="slow" advClick="0" advTm="4000">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8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1937035"/>
      </p:ext>
    </p:extLst>
  </p:cSld>
  <p:clrMapOvr>
    <a:masterClrMapping/>
  </p:clrMapOvr>
  <p:transition spd="slow" advClick="0" advTm="4000">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20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7514523"/>
      </p:ext>
    </p:extLst>
  </p:cSld>
  <p:clrMapOvr>
    <a:masterClrMapping/>
  </p:clrMapOvr>
  <p:transition spd="slow" advClick="0" advTm="4000">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9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1847424"/>
      </p:ext>
    </p:extLst>
  </p:cSld>
  <p:clrMapOvr>
    <a:masterClrMapping/>
  </p:clrMapOvr>
  <p:transition spd="slow" advClick="0" advTm="4000">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8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0743057"/>
      </p:ext>
    </p:extLst>
  </p:cSld>
  <p:clrMapOvr>
    <a:masterClrMapping/>
  </p:clrMapOvr>
  <p:transition spd="slow" advClick="0" advTm="4000">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7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850515"/>
      </p:ext>
    </p:extLst>
  </p:cSld>
  <p:clrMapOvr>
    <a:masterClrMapping/>
  </p:clrMapOvr>
  <p:transition spd="slow" advClick="0" advTm="4000">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16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62455240"/>
      </p:ext>
    </p:extLst>
  </p:cSld>
  <p:clrMapOvr>
    <a:masterClrMapping/>
  </p:clrMapOvr>
  <p:transition spd="slow" advClick="0" advTm="4000">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0111045"/>
      </p:ext>
    </p:extLst>
  </p:cSld>
  <p:clrMapOvr>
    <a:masterClrMapping/>
  </p:clrMapOvr>
  <p:transition spd="slow" advClick="0" advTm="4000">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5503839"/>
      </p:ext>
    </p:extLst>
  </p:cSld>
  <p:clrMapOvr>
    <a:masterClrMapping/>
  </p:clrMapOvr>
  <p:transition spd="slow" advClick="0" advTm="4000">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1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288612"/>
      </p:ext>
    </p:extLst>
  </p:cSld>
  <p:clrMapOvr>
    <a:masterClrMapping/>
  </p:clrMapOvr>
  <p:transition spd="slow" advClick="0" advTm="4000">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1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8357501"/>
      </p:ext>
    </p:extLst>
  </p:cSld>
  <p:clrMapOvr>
    <a:masterClrMapping/>
  </p:clrMapOvr>
  <p:transition spd="slow" advClick="0" advTm="4000">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1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888301"/>
      </p:ext>
    </p:extLst>
  </p:cSld>
  <p:clrMapOvr>
    <a:masterClrMapping/>
  </p:clrMapOvr>
  <p:transition spd="slow" advClick="0" advTm="4000">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7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077679"/>
      </p:ext>
    </p:extLst>
  </p:cSld>
  <p:clrMapOvr>
    <a:masterClrMapping/>
  </p:clrMapOvr>
  <p:transition spd="slow" advClick="0" advTm="4000">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10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884331"/>
      </p:ext>
    </p:extLst>
  </p:cSld>
  <p:clrMapOvr>
    <a:masterClrMapping/>
  </p:clrMapOvr>
  <p:transition spd="slow" advClick="0" advTm="4000">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9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656203"/>
      </p:ext>
    </p:extLst>
  </p:cSld>
  <p:clrMapOvr>
    <a:masterClrMapping/>
  </p:clrMapOvr>
  <p:transition spd="slow" advClick="0" advTm="4000">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8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6814130"/>
      </p:ext>
    </p:extLst>
  </p:cSld>
  <p:clrMapOvr>
    <a:masterClrMapping/>
  </p:clrMapOvr>
  <p:transition spd="slow" advClick="0" advTm="4000">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7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5444510"/>
      </p:ext>
    </p:extLst>
  </p:cSld>
  <p:clrMapOvr>
    <a:masterClrMapping/>
  </p:clrMapOvr>
  <p:transition spd="slow" advClick="0" advTm="4000">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2775815"/>
      </p:ext>
    </p:extLst>
  </p:cSld>
  <p:clrMapOvr>
    <a:masterClrMapping/>
  </p:clrMapOvr>
  <p:transition spd="slow" advClick="0" advTm="4000">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29558"/>
      </p:ext>
    </p:extLst>
  </p:cSld>
  <p:clrMapOvr>
    <a:masterClrMapping/>
  </p:clrMapOvr>
  <p:transition spd="slow" advClick="0" advTm="4000">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9792157"/>
      </p:ext>
    </p:extLst>
  </p:cSld>
  <p:clrMapOvr>
    <a:masterClrMapping/>
  </p:clrMapOvr>
  <p:transition spd="slow" advClick="0" advTm="4000">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182170"/>
      </p:ext>
    </p:extLst>
  </p:cSld>
  <p:clrMapOvr>
    <a:masterClrMapping/>
  </p:clrMapOvr>
  <p:transition spd="slow" advClick="0" advTm="4000">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0749674"/>
      </p:ext>
    </p:extLst>
  </p:cSld>
  <p:clrMapOvr>
    <a:masterClrMapping/>
  </p:clrMapOvr>
  <p:transition spd="slow" advClick="0" advTm="4000">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0830292"/>
      </p:ext>
    </p:extLst>
  </p:cSld>
  <p:clrMapOvr>
    <a:masterClrMapping/>
  </p:clrMapOvr>
  <p:transition spd="slow" advClick="0" advTm="4000">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6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9014142"/>
      </p:ext>
    </p:extLst>
  </p:cSld>
  <p:clrMapOvr>
    <a:masterClrMapping/>
  </p:clrMapOvr>
  <p:transition spd="slow" advClick="0" advTm="4000">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35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1969769"/>
      </p:ext>
    </p:extLst>
  </p:cSld>
  <p:clrMapOvr>
    <a:masterClrMapping/>
  </p:clrMapOvr>
  <p:transition spd="slow" advClick="0" advTm="4000">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34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8270412"/>
      </p:ext>
    </p:extLst>
  </p:cSld>
  <p:clrMapOvr>
    <a:masterClrMapping/>
  </p:clrMapOvr>
  <p:transition spd="slow" advClick="0" advTm="4000">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3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2117934"/>
      </p:ext>
    </p:extLst>
  </p:cSld>
  <p:clrMapOvr>
    <a:masterClrMapping/>
  </p:clrMapOvr>
  <p:transition spd="slow" advClick="0" advTm="4000">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3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415397"/>
      </p:ext>
    </p:extLst>
  </p:cSld>
  <p:clrMapOvr>
    <a:masterClrMapping/>
  </p:clrMapOvr>
  <p:transition spd="slow" advClick="0" advTm="4000">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3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4457272"/>
      </p:ext>
    </p:extLst>
  </p:cSld>
  <p:clrMapOvr>
    <a:masterClrMapping/>
  </p:clrMapOvr>
  <p:transition spd="slow" advClick="0" advTm="4000">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b="0" i="0" dirty="0">
                <a:solidFill>
                  <a:schemeClr val="bg1"/>
                </a:solidFill>
                <a:latin typeface="inpin heiti" charset="-122"/>
                <a:ea typeface="inpin heiti" charset="-122"/>
                <a:sym typeface="+mn-ea"/>
              </a:rPr>
              <a:t>感谢您下载包图网平台上提供的</a:t>
            </a:r>
            <a:r>
              <a:rPr lang="en-US" altLang="zh-CN" sz="300" b="0" i="0" dirty="0">
                <a:solidFill>
                  <a:schemeClr val="bg1"/>
                </a:solidFill>
                <a:latin typeface="inpin heiti" charset="-122"/>
                <a:ea typeface="inpin heiti" charset="-122"/>
                <a:sym typeface="+mn-ea"/>
              </a:rPr>
              <a:t>PPT</a:t>
            </a:r>
            <a:r>
              <a:rPr lang="zh-CN" altLang="en-US" sz="300" b="0" i="0" dirty="0">
                <a:solidFill>
                  <a:schemeClr val="bg1"/>
                </a:solidFill>
                <a:latin typeface="inpin heiti" charset="-122"/>
                <a:ea typeface="inpin heiti" charset="-122"/>
                <a:sym typeface="+mn-ea"/>
              </a:rPr>
              <a:t>作品，为了您和包图网以及原创作者的利益，请勿复制、传播、销售，否则将承担法律责任！包图网将对作品进行维权，按照传播下载次数进行十倍的索取赔偿！</a:t>
            </a:r>
          </a:p>
          <a:p>
            <a:r>
              <a:rPr lang="en-US" altLang="zh-CN" sz="600" b="0" i="0" dirty="0">
                <a:solidFill>
                  <a:schemeClr val="bg1"/>
                </a:solidFill>
                <a:latin typeface="inpin heiti" charset="-122"/>
                <a:ea typeface="inpin heiti"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700" r:id="rId2"/>
    <p:sldLayoutId id="2147483699" r:id="rId3"/>
    <p:sldLayoutId id="2147483698" r:id="rId4"/>
    <p:sldLayoutId id="2147483697" r:id="rId5"/>
    <p:sldLayoutId id="2147483696" r:id="rId6"/>
    <p:sldLayoutId id="2147483695" r:id="rId7"/>
    <p:sldLayoutId id="2147483694" r:id="rId8"/>
    <p:sldLayoutId id="2147483693" r:id="rId9"/>
    <p:sldLayoutId id="2147483692" r:id="rId10"/>
    <p:sldLayoutId id="2147483691" r:id="rId11"/>
    <p:sldLayoutId id="2147483690" r:id="rId12"/>
    <p:sldLayoutId id="2147483689" r:id="rId13"/>
    <p:sldLayoutId id="2147483688" r:id="rId14"/>
    <p:sldLayoutId id="2147483687" r:id="rId15"/>
    <p:sldLayoutId id="2147483686" r:id="rId16"/>
    <p:sldLayoutId id="2147483685" r:id="rId17"/>
    <p:sldLayoutId id="2147483684" r:id="rId18"/>
    <p:sldLayoutId id="2147483683" r:id="rId19"/>
    <p:sldLayoutId id="2147483682" r:id="rId20"/>
    <p:sldLayoutId id="2147483681" r:id="rId21"/>
    <p:sldLayoutId id="2147483680" r:id="rId22"/>
    <p:sldLayoutId id="2147483679" r:id="rId23"/>
    <p:sldLayoutId id="2147483678" r:id="rId24"/>
    <p:sldLayoutId id="2147483677" r:id="rId25"/>
    <p:sldLayoutId id="2147483676" r:id="rId26"/>
    <p:sldLayoutId id="2147483675" r:id="rId27"/>
    <p:sldLayoutId id="2147483674" r:id="rId28"/>
    <p:sldLayoutId id="2147483673" r:id="rId29"/>
    <p:sldLayoutId id="2147483672" r:id="rId30"/>
    <p:sldLayoutId id="2147483671" r:id="rId31"/>
    <p:sldLayoutId id="2147483670" r:id="rId32"/>
    <p:sldLayoutId id="2147483669" r:id="rId33"/>
    <p:sldLayoutId id="2147483668" r:id="rId34"/>
    <p:sldLayoutId id="2147483667" r:id="rId35"/>
    <p:sldLayoutId id="2147483666" r:id="rId36"/>
    <p:sldLayoutId id="2147483665" r:id="rId37"/>
    <p:sldLayoutId id="2147483664" r:id="rId38"/>
    <p:sldLayoutId id="2147483663" r:id="rId39"/>
  </p:sldLayoutIdLst>
  <p:transition spd="slow" advClick="0" advTm="40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jpe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 xmlns:a16="http://schemas.microsoft.com/office/drawing/2014/main" id="{DFAD6D53-3DE8-4273-9180-4C2692309D4F}"/>
              </a:ext>
            </a:extLst>
          </p:cNvPr>
          <p:cNvGrpSpPr/>
          <p:nvPr/>
        </p:nvGrpSpPr>
        <p:grpSpPr>
          <a:xfrm>
            <a:off x="-13648" y="1863"/>
            <a:ext cx="12192000" cy="6858000"/>
            <a:chOff x="0" y="0"/>
            <a:chExt cx="12192000" cy="6858000"/>
          </a:xfrm>
        </p:grpSpPr>
        <p:pic>
          <p:nvPicPr>
            <p:cNvPr id="3" name="图片 2">
              <a:extLst>
                <a:ext uri="{FF2B5EF4-FFF2-40B4-BE49-F238E27FC236}">
                  <a16:creationId xmlns="" xmlns:a16="http://schemas.microsoft.com/office/drawing/2014/main" id="{A5E91FBD-37BC-457E-ABD5-D9C2829FD3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3" cy="6858000"/>
            </a:xfrm>
            <a:prstGeom prst="rect">
              <a:avLst/>
            </a:prstGeom>
          </p:spPr>
        </p:pic>
        <p:sp>
          <p:nvSpPr>
            <p:cNvPr id="4" name="矩形 3">
              <a:extLst>
                <a:ext uri="{FF2B5EF4-FFF2-40B4-BE49-F238E27FC236}">
                  <a16:creationId xmlns="" xmlns:a16="http://schemas.microsoft.com/office/drawing/2014/main" id="{A2E216C4-7DC3-4BDA-A6E4-709881A4CC07}"/>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grpSp>
      <p:pic>
        <p:nvPicPr>
          <p:cNvPr id="8" name="图片 7">
            <a:extLst>
              <a:ext uri="{FF2B5EF4-FFF2-40B4-BE49-F238E27FC236}">
                <a16:creationId xmlns="" xmlns:a16="http://schemas.microsoft.com/office/drawing/2014/main" id="{C134D97E-F1D2-445D-8119-3552073EF5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254" y="2514600"/>
            <a:ext cx="4222504" cy="4666130"/>
          </a:xfrm>
          <a:prstGeom prst="rect">
            <a:avLst/>
          </a:prstGeom>
        </p:spPr>
      </p:pic>
      <p:sp>
        <p:nvSpPr>
          <p:cNvPr id="13" name="矩形: 圆角 12">
            <a:extLst>
              <a:ext uri="{FF2B5EF4-FFF2-40B4-BE49-F238E27FC236}">
                <a16:creationId xmlns="" xmlns:a16="http://schemas.microsoft.com/office/drawing/2014/main" id="{CEE1C666-20C7-446E-8AC2-A57590AB36B4}"/>
              </a:ext>
            </a:extLst>
          </p:cNvPr>
          <p:cNvSpPr/>
          <p:nvPr/>
        </p:nvSpPr>
        <p:spPr>
          <a:xfrm>
            <a:off x="3754589" y="401782"/>
            <a:ext cx="4433454" cy="1551709"/>
          </a:xfrm>
          <a:prstGeom prst="roundRect">
            <a:avLst>
              <a:gd name="adj" fmla="val 50000"/>
            </a:avLst>
          </a:prstGeom>
          <a:solidFill>
            <a:srgbClr val="FDE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14" name="文本框 13">
            <a:extLst>
              <a:ext uri="{FF2B5EF4-FFF2-40B4-BE49-F238E27FC236}">
                <a16:creationId xmlns="" xmlns:a16="http://schemas.microsoft.com/office/drawing/2014/main" id="{88166D9F-42B0-45EB-9DDB-08E307463AD7}"/>
              </a:ext>
            </a:extLst>
          </p:cNvPr>
          <p:cNvSpPr txBox="1"/>
          <p:nvPr/>
        </p:nvSpPr>
        <p:spPr>
          <a:xfrm>
            <a:off x="4441945" y="669804"/>
            <a:ext cx="3427444"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0" normalizeH="0" baseline="0" noProof="0" dirty="0" smtClean="0">
                <a:ln>
                  <a:noFill/>
                </a:ln>
                <a:solidFill>
                  <a:prstClr val="black"/>
                </a:solidFill>
                <a:effectLst/>
                <a:uLnTx/>
                <a:uFillTx/>
                <a:latin typeface="Times New Roman" panose="02020603050405020304" pitchFamily="18" charset="0"/>
                <a:ea typeface="inpin heiti" charset="-122"/>
                <a:cs typeface="Times New Roman" panose="02020603050405020304" pitchFamily="18" charset="0"/>
              </a:rPr>
              <a:t>LỊCH</a:t>
            </a:r>
            <a:r>
              <a:rPr kumimoji="0" lang="en-US" altLang="zh-CN" sz="6000" b="0" i="0" u="none" strike="noStrike" kern="1200" cap="none" spc="0" normalizeH="0" noProof="0" dirty="0" smtClean="0">
                <a:ln>
                  <a:noFill/>
                </a:ln>
                <a:solidFill>
                  <a:prstClr val="black"/>
                </a:solidFill>
                <a:effectLst/>
                <a:uLnTx/>
                <a:uFillTx/>
                <a:latin typeface="Times New Roman" panose="02020603050405020304" pitchFamily="18" charset="0"/>
                <a:ea typeface="inpin heiti" charset="-122"/>
                <a:cs typeface="Times New Roman" panose="02020603050405020304" pitchFamily="18" charset="0"/>
              </a:rPr>
              <a:t> SỬ</a:t>
            </a:r>
            <a:endParaRPr kumimoji="0" lang="zh-CN" altLang="en-US" sz="6000" b="0" i="0" u="none" strike="noStrike" kern="1200" cap="none" spc="0" normalizeH="0" baseline="0" noProof="0" dirty="0">
              <a:ln>
                <a:noFill/>
              </a:ln>
              <a:solidFill>
                <a:prstClr val="black"/>
              </a:solidFill>
              <a:effectLst/>
              <a:uLnTx/>
              <a:uFillTx/>
              <a:latin typeface="Times New Roman" panose="02020603050405020304" pitchFamily="18" charset="0"/>
              <a:ea typeface="inpin heiti" charset="-122"/>
              <a:cs typeface="Times New Roman" panose="02020603050405020304" pitchFamily="18" charset="0"/>
            </a:endParaRPr>
          </a:p>
        </p:txBody>
      </p:sp>
      <p:pic>
        <p:nvPicPr>
          <p:cNvPr id="10" name="图片 17">
            <a:extLst>
              <a:ext uri="{FF2B5EF4-FFF2-40B4-BE49-F238E27FC236}">
                <a16:creationId xmlns="" xmlns:a16="http://schemas.microsoft.com/office/drawing/2014/main" id="{D90856D4-4CC1-4194-9322-4F8413E8A5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38205" y="292603"/>
            <a:ext cx="3864142" cy="2221997"/>
          </a:xfrm>
          <a:prstGeom prst="rect">
            <a:avLst/>
          </a:prstGeom>
        </p:spPr>
      </p:pic>
      <p:pic>
        <p:nvPicPr>
          <p:cNvPr id="11" name="图片 17">
            <a:extLst>
              <a:ext uri="{FF2B5EF4-FFF2-40B4-BE49-F238E27FC236}">
                <a16:creationId xmlns="" xmlns:a16="http://schemas.microsoft.com/office/drawing/2014/main" id="{D90856D4-4CC1-4194-9322-4F8413E8A5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254" y="401782"/>
            <a:ext cx="3864142" cy="2221997"/>
          </a:xfrm>
          <a:prstGeom prst="rect">
            <a:avLst/>
          </a:prstGeom>
        </p:spPr>
      </p:pic>
    </p:spTree>
    <p:extLst>
      <p:ext uri="{BB962C8B-B14F-4D97-AF65-F5344CB8AC3E}">
        <p14:creationId xmlns:p14="http://schemas.microsoft.com/office/powerpoint/2010/main" val="4135733458"/>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7B5EB1B5-2972-4D46-89FA-DC33E6EA558B}"/>
              </a:ext>
            </a:extLst>
          </p:cNvPr>
          <p:cNvGrpSpPr/>
          <p:nvPr/>
        </p:nvGrpSpPr>
        <p:grpSpPr>
          <a:xfrm>
            <a:off x="0" y="0"/>
            <a:ext cx="12191999" cy="6858000"/>
            <a:chOff x="0" y="0"/>
            <a:chExt cx="12191999" cy="6858000"/>
          </a:xfrm>
        </p:grpSpPr>
        <p:pic>
          <p:nvPicPr>
            <p:cNvPr id="3" name="图片 2">
              <a:extLst>
                <a:ext uri="{FF2B5EF4-FFF2-40B4-BE49-F238E27FC236}">
                  <a16:creationId xmlns="" xmlns:a16="http://schemas.microsoft.com/office/drawing/2014/main" id="{71C0711C-3A15-4BED-8D6C-E743E1762F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4" name="矩形 3">
              <a:extLst>
                <a:ext uri="{FF2B5EF4-FFF2-40B4-BE49-F238E27FC236}">
                  <a16:creationId xmlns="" xmlns:a16="http://schemas.microsoft.com/office/drawing/2014/main" id="{3B87A3B2-65EA-4546-8C49-CA50B99F1A23}"/>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grpSp>
      <p:pic>
        <p:nvPicPr>
          <p:cNvPr id="5" name="图片 4">
            <a:extLst>
              <a:ext uri="{FF2B5EF4-FFF2-40B4-BE49-F238E27FC236}">
                <a16:creationId xmlns="" xmlns:a16="http://schemas.microsoft.com/office/drawing/2014/main" id="{80AE75E9-AE92-448C-A8B4-32D52E579F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806824" cy="806824"/>
          </a:xfrm>
          <a:prstGeom prst="rect">
            <a:avLst/>
          </a:prstGeom>
        </p:spPr>
      </p:pic>
      <p:pic>
        <p:nvPicPr>
          <p:cNvPr id="6" name="图片 5">
            <a:extLst>
              <a:ext uri="{FF2B5EF4-FFF2-40B4-BE49-F238E27FC236}">
                <a16:creationId xmlns="" xmlns:a16="http://schemas.microsoft.com/office/drawing/2014/main" id="{568D798C-1219-4478-889B-360F707B34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342" y="510989"/>
            <a:ext cx="2286997" cy="295835"/>
          </a:xfrm>
          <a:prstGeom prst="rect">
            <a:avLst/>
          </a:prstGeom>
        </p:spPr>
      </p:pic>
      <p:sp>
        <p:nvSpPr>
          <p:cNvPr id="8" name="任意多边形 33">
            <a:extLst>
              <a:ext uri="{FF2B5EF4-FFF2-40B4-BE49-F238E27FC236}">
                <a16:creationId xmlns="" xmlns:a16="http://schemas.microsoft.com/office/drawing/2014/main" id="{060F65E5-D9C0-4C9A-9E47-A7F0D08C17BE}"/>
              </a:ext>
            </a:extLst>
          </p:cNvPr>
          <p:cNvSpPr>
            <a:spLocks/>
          </p:cNvSpPr>
          <p:nvPr/>
        </p:nvSpPr>
        <p:spPr bwMode="auto">
          <a:xfrm flipH="1">
            <a:off x="552450" y="942295"/>
            <a:ext cx="8310414" cy="1534794"/>
          </a:xfrm>
          <a:custGeom>
            <a:avLst/>
            <a:gdLst>
              <a:gd name="T0" fmla="*/ 462991 w 4736306"/>
              <a:gd name="T1" fmla="*/ 0 h 925514"/>
              <a:gd name="T2" fmla="*/ 520167 w 4736306"/>
              <a:gd name="T3" fmla="*/ 5761 h 925514"/>
              <a:gd name="T4" fmla="*/ 520167 w 4736306"/>
              <a:gd name="T5" fmla="*/ 0 h 925514"/>
              <a:gd name="T6" fmla="*/ 4738688 w 4736306"/>
              <a:gd name="T7" fmla="*/ 0 h 925514"/>
              <a:gd name="T8" fmla="*/ 4738688 w 4736306"/>
              <a:gd name="T9" fmla="*/ 925508 h 925514"/>
              <a:gd name="T10" fmla="*/ 520167 w 4736306"/>
              <a:gd name="T11" fmla="*/ 925508 h 925514"/>
              <a:gd name="T12" fmla="*/ 520167 w 4736306"/>
              <a:gd name="T13" fmla="*/ 919747 h 925514"/>
              <a:gd name="T14" fmla="*/ 462991 w 4736306"/>
              <a:gd name="T15" fmla="*/ 925508 h 925514"/>
              <a:gd name="T16" fmla="*/ 0 w 4736306"/>
              <a:gd name="T17" fmla="*/ 462754 h 925514"/>
              <a:gd name="T18" fmla="*/ 462991 w 4736306"/>
              <a:gd name="T19" fmla="*/ 0 h 9255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36306"/>
              <a:gd name="T31" fmla="*/ 0 h 925514"/>
              <a:gd name="T32" fmla="*/ 4736306 w 4736306"/>
              <a:gd name="T33" fmla="*/ 925514 h 9255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36306" h="925514">
                <a:moveTo>
                  <a:pt x="462757" y="0"/>
                </a:moveTo>
                <a:lnTo>
                  <a:pt x="519906" y="5761"/>
                </a:lnTo>
                <a:lnTo>
                  <a:pt x="519906" y="0"/>
                </a:lnTo>
                <a:lnTo>
                  <a:pt x="4736306" y="0"/>
                </a:lnTo>
                <a:lnTo>
                  <a:pt x="4736306" y="925514"/>
                </a:lnTo>
                <a:lnTo>
                  <a:pt x="519906" y="925514"/>
                </a:lnTo>
                <a:lnTo>
                  <a:pt x="519906" y="919753"/>
                </a:lnTo>
                <a:lnTo>
                  <a:pt x="462757" y="925514"/>
                </a:lnTo>
                <a:cubicBezTo>
                  <a:pt x="207183" y="925514"/>
                  <a:pt x="0" y="718331"/>
                  <a:pt x="0" y="462757"/>
                </a:cubicBezTo>
                <a:cubicBezTo>
                  <a:pt x="0" y="207183"/>
                  <a:pt x="207183" y="0"/>
                  <a:pt x="462757" y="0"/>
                </a:cubicBezTo>
                <a:close/>
              </a:path>
            </a:pathLst>
          </a:custGeom>
          <a:solidFill>
            <a:srgbClr val="FDEBB0"/>
          </a:solidFill>
          <a:ln>
            <a:noFill/>
          </a:ln>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b="1" smtClean="0">
                <a:solidFill>
                  <a:srgbClr val="FF9933"/>
                </a:solidFill>
                <a:latin typeface="Times New Roman" panose="02020603050405020304" pitchFamily="18" charset="0"/>
                <a:cs typeface="Times New Roman" panose="02020603050405020304" pitchFamily="18" charset="0"/>
              </a:rPr>
              <a:t>2. Xã hội</a:t>
            </a:r>
            <a:r>
              <a:rPr kumimoji="0" lang="en-US" sz="4000" b="1" i="0" u="none" strike="noStrike" kern="1200" cap="none" spc="0" normalizeH="0" baseline="0" noProof="0" smtClean="0">
                <a:ln>
                  <a:noFill/>
                </a:ln>
                <a:solidFill>
                  <a:srgbClr val="FF9933"/>
                </a:solidFill>
                <a:effectLst/>
                <a:uLnTx/>
                <a:uFillTx/>
                <a:latin typeface="Times New Roman" panose="02020603050405020304" pitchFamily="18" charset="0"/>
                <a:cs typeface="Times New Roman" panose="02020603050405020304" pitchFamily="18" charset="0"/>
              </a:rPr>
              <a:t> </a:t>
            </a:r>
            <a:r>
              <a:rPr kumimoji="0" lang="en-US" sz="4000" b="1" i="0" u="none" strike="noStrike" kern="1200" cap="none" spc="0" normalizeH="0" baseline="0" noProof="0">
                <a:ln>
                  <a:noFill/>
                </a:ln>
                <a:solidFill>
                  <a:srgbClr val="FF9933"/>
                </a:solidFill>
                <a:effectLst/>
                <a:uLnTx/>
                <a:uFillTx/>
                <a:latin typeface="Times New Roman" panose="02020603050405020304" pitchFamily="18" charset="0"/>
                <a:cs typeface="Times New Roman" panose="02020603050405020304" pitchFamily="18" charset="0"/>
              </a:rPr>
              <a:t>Việt </a:t>
            </a:r>
            <a:r>
              <a:rPr kumimoji="0" lang="en-US" sz="4000" b="1" i="0" u="none" strike="noStrike" kern="1200" cap="none" spc="0" normalizeH="0" baseline="0" noProof="0" smtClean="0">
                <a:ln>
                  <a:noFill/>
                </a:ln>
                <a:solidFill>
                  <a:srgbClr val="FF9933"/>
                </a:solidFill>
                <a:effectLst/>
                <a:uLnTx/>
                <a:uFillTx/>
                <a:latin typeface="Times New Roman" panose="02020603050405020304" pitchFamily="18" charset="0"/>
                <a:cs typeface="Times New Roman" panose="02020603050405020304" pitchFamily="18" charset="0"/>
              </a:rPr>
              <a:t>Nam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smtClean="0">
                <a:ln>
                  <a:noFill/>
                </a:ln>
                <a:solidFill>
                  <a:srgbClr val="FF9933"/>
                </a:solidFill>
                <a:effectLst/>
                <a:uLnTx/>
                <a:uFillTx/>
                <a:latin typeface="Times New Roman" panose="02020603050405020304" pitchFamily="18" charset="0"/>
                <a:cs typeface="Times New Roman" panose="02020603050405020304" pitchFamily="18" charset="0"/>
              </a:rPr>
              <a:t>cuối </a:t>
            </a:r>
            <a:r>
              <a:rPr kumimoji="0" lang="en-US" sz="4000" b="1" i="0" u="none" strike="noStrike" kern="1200" cap="none" spc="0" normalizeH="0" baseline="0" noProof="0">
                <a:ln>
                  <a:noFill/>
                </a:ln>
                <a:solidFill>
                  <a:srgbClr val="FF9933"/>
                </a:solidFill>
                <a:effectLst/>
                <a:uLnTx/>
                <a:uFillTx/>
                <a:latin typeface="Times New Roman" panose="02020603050405020304" pitchFamily="18" charset="0"/>
                <a:cs typeface="Times New Roman" panose="02020603050405020304" pitchFamily="18" charset="0"/>
              </a:rPr>
              <a:t>thế kỉ XIX </a:t>
            </a:r>
            <a:r>
              <a:rPr kumimoji="0" lang="vi-VN" sz="4000" b="1" i="0" u="none" strike="noStrike" kern="1200" cap="none" spc="0" normalizeH="0" baseline="0" noProof="0">
                <a:ln>
                  <a:noFill/>
                </a:ln>
                <a:solidFill>
                  <a:srgbClr val="FF9933"/>
                </a:solidFill>
                <a:effectLst/>
                <a:uLnTx/>
                <a:uFillTx/>
                <a:latin typeface="Times New Roman" panose="02020603050405020304" pitchFamily="18" charset="0"/>
                <a:cs typeface="Times New Roman" panose="02020603050405020304" pitchFamily="18" charset="0"/>
              </a:rPr>
              <a:t>đ</a:t>
            </a:r>
            <a:r>
              <a:rPr kumimoji="0" lang="en-US" sz="4000" b="1" i="0" u="none" strike="noStrike" kern="1200" cap="none" spc="0" normalizeH="0" baseline="0" noProof="0">
                <a:ln>
                  <a:noFill/>
                </a:ln>
                <a:solidFill>
                  <a:srgbClr val="FF9933"/>
                </a:solidFill>
                <a:effectLst/>
                <a:uLnTx/>
                <a:uFillTx/>
                <a:latin typeface="Times New Roman" panose="02020603050405020304" pitchFamily="18" charset="0"/>
                <a:cs typeface="Times New Roman" panose="02020603050405020304" pitchFamily="18" charset="0"/>
              </a:rPr>
              <a:t>ầu thế kỉ XX</a:t>
            </a:r>
          </a:p>
        </p:txBody>
      </p:sp>
      <p:sp>
        <p:nvSpPr>
          <p:cNvPr id="15" name="任意多边形 42">
            <a:extLst>
              <a:ext uri="{FF2B5EF4-FFF2-40B4-BE49-F238E27FC236}">
                <a16:creationId xmlns="" xmlns:a16="http://schemas.microsoft.com/office/drawing/2014/main" id="{04A4E899-4D17-41EA-B671-681F58709748}"/>
              </a:ext>
            </a:extLst>
          </p:cNvPr>
          <p:cNvSpPr>
            <a:spLocks/>
          </p:cNvSpPr>
          <p:nvPr/>
        </p:nvSpPr>
        <p:spPr bwMode="auto">
          <a:xfrm flipH="1">
            <a:off x="0" y="4340187"/>
            <a:ext cx="673100" cy="925513"/>
          </a:xfrm>
          <a:custGeom>
            <a:avLst/>
            <a:gdLst>
              <a:gd name="T0" fmla="*/ 0 w 3720214"/>
              <a:gd name="T1" fmla="*/ 0 h 925514"/>
              <a:gd name="T2" fmla="*/ 22034 w 3720214"/>
              <a:gd name="T3" fmla="*/ 0 h 925514"/>
              <a:gd name="T4" fmla="*/ 22034 w 3720214"/>
              <a:gd name="T5" fmla="*/ 925511 h 925514"/>
              <a:gd name="T6" fmla="*/ 0 w 3720214"/>
              <a:gd name="T7" fmla="*/ 925511 h 925514"/>
              <a:gd name="T8" fmla="*/ 0 60000 65536"/>
              <a:gd name="T9" fmla="*/ 0 60000 65536"/>
              <a:gd name="T10" fmla="*/ 0 60000 65536"/>
              <a:gd name="T11" fmla="*/ 0 60000 65536"/>
              <a:gd name="T12" fmla="*/ 0 w 3720214"/>
              <a:gd name="T13" fmla="*/ 0 h 925514"/>
              <a:gd name="T14" fmla="*/ 3720214 w 3720214"/>
              <a:gd name="T15" fmla="*/ 925514 h 925514"/>
            </a:gdLst>
            <a:ahLst/>
            <a:cxnLst>
              <a:cxn ang="T8">
                <a:pos x="T0" y="T1"/>
              </a:cxn>
              <a:cxn ang="T9">
                <a:pos x="T2" y="T3"/>
              </a:cxn>
              <a:cxn ang="T10">
                <a:pos x="T4" y="T5"/>
              </a:cxn>
              <a:cxn ang="T11">
                <a:pos x="T6" y="T7"/>
              </a:cxn>
            </a:cxnLst>
            <a:rect l="T12" t="T13" r="T14" b="T15"/>
            <a:pathLst>
              <a:path w="3720214" h="925514">
                <a:moveTo>
                  <a:pt x="0" y="0"/>
                </a:moveTo>
                <a:lnTo>
                  <a:pt x="3720214" y="0"/>
                </a:lnTo>
                <a:lnTo>
                  <a:pt x="3720214" y="925514"/>
                </a:lnTo>
                <a:lnTo>
                  <a:pt x="0" y="925514"/>
                </a:lnTo>
                <a:lnTo>
                  <a:pt x="0" y="0"/>
                </a:lnTo>
                <a:close/>
              </a:path>
            </a:pathLst>
          </a:custGeom>
          <a:solidFill>
            <a:srgbClr val="FF9409"/>
          </a:solidFill>
          <a:ln>
            <a:noFill/>
          </a:ln>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inpin heiti" charset="-122"/>
              <a:ea typeface="inpin heiti" charset="-122"/>
              <a:cs typeface="+mn-cs"/>
            </a:endParaRPr>
          </a:p>
        </p:txBody>
      </p:sp>
      <p:sp>
        <p:nvSpPr>
          <p:cNvPr id="17" name="文本框 44">
            <a:extLst>
              <a:ext uri="{FF2B5EF4-FFF2-40B4-BE49-F238E27FC236}">
                <a16:creationId xmlns="" xmlns:a16="http://schemas.microsoft.com/office/drawing/2014/main" id="{2E0C6BFF-CC5A-46A1-B5EA-EC0D9FD1837B}"/>
              </a:ext>
            </a:extLst>
          </p:cNvPr>
          <p:cNvSpPr>
            <a:spLocks noChangeArrowheads="1"/>
          </p:cNvSpPr>
          <p:nvPr/>
        </p:nvSpPr>
        <p:spPr bwMode="auto">
          <a:xfrm flipH="1">
            <a:off x="3887491" y="2676487"/>
            <a:ext cx="4318907" cy="787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457200" rtl="0" eaLnBrk="1" fontAlgn="auto" latinLnBrk="0" hangingPunct="1">
              <a:lnSpc>
                <a:spcPct val="150000"/>
              </a:lnSpc>
              <a:spcBef>
                <a:spcPct val="0"/>
              </a:spcBef>
              <a:spcAft>
                <a:spcPts val="0"/>
              </a:spcAft>
              <a:buClrTx/>
              <a:buSzTx/>
              <a:buFont typeface="Arial" panose="020B0604020202020204" pitchFamily="34" charset="0"/>
              <a:buNone/>
              <a:tabLst/>
              <a:defRPr/>
            </a:pPr>
            <a:r>
              <a:rPr kumimoji="0" lang="zh-CN" altLang="en-US" sz="1600" b="0" i="0" u="none" strike="noStrike" kern="1200" cap="none" spc="0" normalizeH="0" baseline="0" noProof="0" dirty="0">
                <a:ln>
                  <a:noFill/>
                </a:ln>
                <a:solidFill>
                  <a:prstClr val="white"/>
                </a:solidFill>
                <a:effectLst/>
                <a:uLnTx/>
                <a:uFillTx/>
                <a:latin typeface="inpin heiti" charset="-122"/>
                <a:ea typeface="inpin heiti" charset="-122"/>
                <a:cs typeface="+mn-cs"/>
                <a:sym typeface="Calibri" panose="020F0502020204030204" pitchFamily="34" charset="0"/>
              </a:rPr>
              <a:t>单击此处添加文本单击此处添加文本单击此处添加文本单击此处添加文本</a:t>
            </a:r>
            <a:endParaRPr kumimoji="0" lang="en-US" altLang="zh-CN" sz="1600" b="0" i="0" u="none" strike="noStrike" kern="1200" cap="none" spc="0" normalizeH="0" baseline="0" noProof="0" dirty="0">
              <a:ln>
                <a:noFill/>
              </a:ln>
              <a:solidFill>
                <a:prstClr val="white"/>
              </a:solidFill>
              <a:effectLst/>
              <a:uLnTx/>
              <a:uFillTx/>
              <a:latin typeface="inpin heiti" charset="-122"/>
              <a:ea typeface="inpin heiti" charset="-122"/>
              <a:cs typeface="+mn-cs"/>
              <a:sym typeface="微软雅黑" panose="020B0503020204020204" pitchFamily="34" charset="-122"/>
            </a:endParaRPr>
          </a:p>
        </p:txBody>
      </p:sp>
      <p:sp>
        <p:nvSpPr>
          <p:cNvPr id="19" name="文本框 46">
            <a:extLst>
              <a:ext uri="{FF2B5EF4-FFF2-40B4-BE49-F238E27FC236}">
                <a16:creationId xmlns="" xmlns:a16="http://schemas.microsoft.com/office/drawing/2014/main" id="{1FA356C6-064E-4767-9DC7-03C253BD5987}"/>
              </a:ext>
            </a:extLst>
          </p:cNvPr>
          <p:cNvSpPr>
            <a:spLocks noChangeArrowheads="1"/>
          </p:cNvSpPr>
          <p:nvPr/>
        </p:nvSpPr>
        <p:spPr bwMode="auto">
          <a:xfrm flipH="1">
            <a:off x="2370216" y="4400644"/>
            <a:ext cx="4025835" cy="787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457200" rtl="0" eaLnBrk="1" fontAlgn="auto" latinLnBrk="0" hangingPunct="1">
              <a:lnSpc>
                <a:spcPct val="150000"/>
              </a:lnSpc>
              <a:spcBef>
                <a:spcPct val="0"/>
              </a:spcBef>
              <a:spcAft>
                <a:spcPts val="0"/>
              </a:spcAft>
              <a:buClrTx/>
              <a:buSzTx/>
              <a:buFont typeface="Arial" panose="020B0604020202020204" pitchFamily="34" charset="0"/>
              <a:buNone/>
              <a:tabLst/>
              <a:defRPr/>
            </a:pPr>
            <a:r>
              <a:rPr kumimoji="0" lang="zh-CN" altLang="en-US" sz="1600" b="0" i="0" u="none" strike="noStrike" kern="1200" cap="none" spc="0" normalizeH="0" baseline="0" noProof="0" dirty="0">
                <a:ln>
                  <a:noFill/>
                </a:ln>
                <a:solidFill>
                  <a:prstClr val="white"/>
                </a:solidFill>
                <a:effectLst/>
                <a:uLnTx/>
                <a:uFillTx/>
                <a:latin typeface="inpin heiti" charset="-122"/>
                <a:ea typeface="inpin heiti" charset="-122"/>
                <a:cs typeface="+mn-cs"/>
                <a:sym typeface="Calibri" panose="020F0502020204030204" pitchFamily="34" charset="0"/>
              </a:rPr>
              <a:t>单击此处添加文本单击此处添加文本单击此处添加文本单击此处添加文本</a:t>
            </a:r>
            <a:endParaRPr kumimoji="0" lang="en-US" altLang="zh-CN" sz="1600" b="0" i="0" u="none" strike="noStrike" kern="1200" cap="none" spc="0" normalizeH="0" baseline="0" noProof="0" dirty="0">
              <a:ln>
                <a:noFill/>
              </a:ln>
              <a:solidFill>
                <a:prstClr val="white"/>
              </a:solidFill>
              <a:effectLst/>
              <a:uLnTx/>
              <a:uFillTx/>
              <a:latin typeface="inpin heiti" charset="-122"/>
              <a:ea typeface="inpin heiti" charset="-122"/>
              <a:cs typeface="+mn-cs"/>
              <a:sym typeface="微软雅黑" panose="020B0503020204020204" pitchFamily="34" charset="-122"/>
            </a:endParaRPr>
          </a:p>
        </p:txBody>
      </p:sp>
      <p:pic>
        <p:nvPicPr>
          <p:cNvPr id="24" name="图片 52">
            <a:extLst>
              <a:ext uri="{FF2B5EF4-FFF2-40B4-BE49-F238E27FC236}">
                <a16:creationId xmlns="" xmlns:a16="http://schemas.microsoft.com/office/drawing/2014/main" id="{FCD0BE9B-0746-4167-8FC4-4DD07875603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8113" y="1797723"/>
            <a:ext cx="55086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53">
            <a:extLst>
              <a:ext uri="{FF2B5EF4-FFF2-40B4-BE49-F238E27FC236}">
                <a16:creationId xmlns="" xmlns:a16="http://schemas.microsoft.com/office/drawing/2014/main" id="{2EAF6CCE-6EF9-4940-A667-F0AE52E5467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1419" y="955295"/>
            <a:ext cx="433387"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54">
            <a:extLst>
              <a:ext uri="{FF2B5EF4-FFF2-40B4-BE49-F238E27FC236}">
                <a16:creationId xmlns="" xmlns:a16="http://schemas.microsoft.com/office/drawing/2014/main" id="{92273C2B-A921-428E-9C9C-0201C25F11F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58632" y="1261092"/>
            <a:ext cx="565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图片 30">
            <a:extLst>
              <a:ext uri="{FF2B5EF4-FFF2-40B4-BE49-F238E27FC236}">
                <a16:creationId xmlns="" xmlns:a16="http://schemas.microsoft.com/office/drawing/2014/main" id="{DE66222D-FA7E-44C3-8400-3914D7DCE15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8718677" y="76181"/>
            <a:ext cx="3476927" cy="6781819"/>
          </a:xfrm>
          <a:prstGeom prst="rect">
            <a:avLst/>
          </a:prstGeom>
        </p:spPr>
      </p:pic>
      <p:sp>
        <p:nvSpPr>
          <p:cNvPr id="29" name="椭圆 10">
            <a:extLst>
              <a:ext uri="{FF2B5EF4-FFF2-40B4-BE49-F238E27FC236}">
                <a16:creationId xmlns="" xmlns:a16="http://schemas.microsoft.com/office/drawing/2014/main" id="{E80CA69F-03CA-4131-A32C-FA91D383E374}"/>
              </a:ext>
            </a:extLst>
          </p:cNvPr>
          <p:cNvSpPr>
            <a:spLocks noChangeArrowheads="1"/>
          </p:cNvSpPr>
          <p:nvPr/>
        </p:nvSpPr>
        <p:spPr bwMode="auto">
          <a:xfrm>
            <a:off x="4009742" y="2751585"/>
            <a:ext cx="2168749" cy="2146159"/>
          </a:xfrm>
          <a:prstGeom prst="ellipse">
            <a:avLst/>
          </a:prstGeom>
          <a:solidFill>
            <a:srgbClr val="FDEBB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zh-CN" altLang="en-US" sz="1800" b="0" i="0" u="none" strike="noStrike" kern="1200" cap="none" spc="0" normalizeH="0" baseline="0" noProof="0" dirty="0">
              <a:ln>
                <a:noFill/>
              </a:ln>
              <a:solidFill>
                <a:srgbClr val="FFFFFF"/>
              </a:solidFill>
              <a:effectLst/>
              <a:uLnTx/>
              <a:uFillTx/>
              <a:latin typeface="inpin heiti" charset="-122"/>
              <a:ea typeface="inpin heiti" charset="-122"/>
              <a:cs typeface="+mn-cs"/>
              <a:sym typeface="宋体" panose="02010600030101010101" pitchFamily="2" charset="-122"/>
            </a:endParaRPr>
          </a:p>
        </p:txBody>
      </p:sp>
      <p:sp>
        <p:nvSpPr>
          <p:cNvPr id="30" name="椭圆 11">
            <a:extLst>
              <a:ext uri="{FF2B5EF4-FFF2-40B4-BE49-F238E27FC236}">
                <a16:creationId xmlns="" xmlns:a16="http://schemas.microsoft.com/office/drawing/2014/main" id="{366D72D1-5BF2-44E0-9815-4BE59ACB5F30}"/>
              </a:ext>
            </a:extLst>
          </p:cNvPr>
          <p:cNvSpPr>
            <a:spLocks noChangeArrowheads="1"/>
          </p:cNvSpPr>
          <p:nvPr/>
        </p:nvSpPr>
        <p:spPr bwMode="auto">
          <a:xfrm>
            <a:off x="6495483" y="2777055"/>
            <a:ext cx="2168749" cy="2146159"/>
          </a:xfrm>
          <a:prstGeom prst="ellipse">
            <a:avLst/>
          </a:prstGeom>
          <a:solidFill>
            <a:schemeClr val="accent6">
              <a:lumMod val="40000"/>
              <a:lumOff val="60000"/>
            </a:scheme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457200"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zh-CN" altLang="en-US" sz="1800" b="0" i="0" u="none" strike="noStrike" kern="1200" cap="none" spc="0" normalizeH="0" baseline="0" noProof="0" dirty="0">
              <a:ln>
                <a:noFill/>
              </a:ln>
              <a:solidFill>
                <a:srgbClr val="FFFFFF"/>
              </a:solidFill>
              <a:effectLst/>
              <a:uLnTx/>
              <a:uFillTx/>
              <a:latin typeface="inpin heiti" charset="-122"/>
              <a:ea typeface="inpin heiti" charset="-122"/>
              <a:cs typeface="+mn-cs"/>
              <a:sym typeface="宋体" panose="02010600030101010101" pitchFamily="2" charset="-122"/>
            </a:endParaRPr>
          </a:p>
        </p:txBody>
      </p:sp>
      <p:pic>
        <p:nvPicPr>
          <p:cNvPr id="32" name="图片 15">
            <a:extLst>
              <a:ext uri="{FF2B5EF4-FFF2-40B4-BE49-F238E27FC236}">
                <a16:creationId xmlns="" xmlns:a16="http://schemas.microsoft.com/office/drawing/2014/main" id="{40FC9AE6-6C5D-4AE2-974A-BD313B6B5BB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28460" y="3243119"/>
            <a:ext cx="594398" cy="58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图片 17">
            <a:extLst>
              <a:ext uri="{FF2B5EF4-FFF2-40B4-BE49-F238E27FC236}">
                <a16:creationId xmlns="" xmlns:a16="http://schemas.microsoft.com/office/drawing/2014/main" id="{F73ED208-1861-4C56-819A-6A5CB959696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77851" y="3242795"/>
            <a:ext cx="843403" cy="608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9360688"/>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 xmlns:a16="http://schemas.microsoft.com/office/drawing/2014/main" id="{568D798C-1219-4478-889B-360F707B34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342" y="510989"/>
            <a:ext cx="2286997" cy="295835"/>
          </a:xfrm>
          <a:prstGeom prst="rect">
            <a:avLst/>
          </a:prstGeom>
        </p:spPr>
      </p:pic>
      <p:sp>
        <p:nvSpPr>
          <p:cNvPr id="8" name="任意多边形 33">
            <a:extLst>
              <a:ext uri="{FF2B5EF4-FFF2-40B4-BE49-F238E27FC236}">
                <a16:creationId xmlns="" xmlns:a16="http://schemas.microsoft.com/office/drawing/2014/main" id="{060F65E5-D9C0-4C9A-9E47-A7F0D08C17BE}"/>
              </a:ext>
            </a:extLst>
          </p:cNvPr>
          <p:cNvSpPr>
            <a:spLocks/>
          </p:cNvSpPr>
          <p:nvPr/>
        </p:nvSpPr>
        <p:spPr bwMode="auto">
          <a:xfrm flipH="1">
            <a:off x="208283" y="107013"/>
            <a:ext cx="8954190" cy="6053641"/>
          </a:xfrm>
          <a:custGeom>
            <a:avLst/>
            <a:gdLst>
              <a:gd name="T0" fmla="*/ 462991 w 4736306"/>
              <a:gd name="T1" fmla="*/ 0 h 925514"/>
              <a:gd name="T2" fmla="*/ 520167 w 4736306"/>
              <a:gd name="T3" fmla="*/ 5761 h 925514"/>
              <a:gd name="T4" fmla="*/ 520167 w 4736306"/>
              <a:gd name="T5" fmla="*/ 0 h 925514"/>
              <a:gd name="T6" fmla="*/ 4738688 w 4736306"/>
              <a:gd name="T7" fmla="*/ 0 h 925514"/>
              <a:gd name="T8" fmla="*/ 4738688 w 4736306"/>
              <a:gd name="T9" fmla="*/ 925508 h 925514"/>
              <a:gd name="T10" fmla="*/ 520167 w 4736306"/>
              <a:gd name="T11" fmla="*/ 925508 h 925514"/>
              <a:gd name="T12" fmla="*/ 520167 w 4736306"/>
              <a:gd name="T13" fmla="*/ 919747 h 925514"/>
              <a:gd name="T14" fmla="*/ 462991 w 4736306"/>
              <a:gd name="T15" fmla="*/ 925508 h 925514"/>
              <a:gd name="T16" fmla="*/ 0 w 4736306"/>
              <a:gd name="T17" fmla="*/ 462754 h 925514"/>
              <a:gd name="T18" fmla="*/ 462991 w 4736306"/>
              <a:gd name="T19" fmla="*/ 0 h 9255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36306"/>
              <a:gd name="T31" fmla="*/ 0 h 925514"/>
              <a:gd name="T32" fmla="*/ 4736306 w 4736306"/>
              <a:gd name="T33" fmla="*/ 925514 h 9255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36306" h="925514">
                <a:moveTo>
                  <a:pt x="462757" y="0"/>
                </a:moveTo>
                <a:lnTo>
                  <a:pt x="519906" y="5761"/>
                </a:lnTo>
                <a:lnTo>
                  <a:pt x="519906" y="0"/>
                </a:lnTo>
                <a:lnTo>
                  <a:pt x="4736306" y="0"/>
                </a:lnTo>
                <a:lnTo>
                  <a:pt x="4736306" y="925514"/>
                </a:lnTo>
                <a:lnTo>
                  <a:pt x="519906" y="925514"/>
                </a:lnTo>
                <a:lnTo>
                  <a:pt x="519906" y="919753"/>
                </a:lnTo>
                <a:lnTo>
                  <a:pt x="462757" y="925514"/>
                </a:lnTo>
                <a:cubicBezTo>
                  <a:pt x="207183" y="925514"/>
                  <a:pt x="0" y="718331"/>
                  <a:pt x="0" y="462757"/>
                </a:cubicBezTo>
                <a:cubicBezTo>
                  <a:pt x="0" y="207183"/>
                  <a:pt x="207183" y="0"/>
                  <a:pt x="462757" y="0"/>
                </a:cubicBezTo>
                <a:close/>
              </a:path>
            </a:pathLst>
          </a:custGeom>
          <a:solidFill>
            <a:srgbClr val="FDEBB0"/>
          </a:solidFill>
          <a:ln>
            <a:noFill/>
          </a:ln>
        </p:spPr>
        <p:txBody>
          <a:bodyPr anchor="ctr"/>
          <a:lstStyle/>
          <a:p>
            <a:pPr lvl="0">
              <a:defRPr/>
            </a:pPr>
            <a:r>
              <a:rPr lang="en-US" sz="3600" b="1" dirty="0" smtClean="0">
                <a:solidFill>
                  <a:srgbClr val="FF9933"/>
                </a:solidFill>
                <a:latin typeface="Times New Roman" panose="02020603050405020304" pitchFamily="18" charset="0"/>
                <a:cs typeface="Times New Roman" panose="02020603050405020304" pitchFamily="18" charset="0"/>
              </a:rPr>
              <a:t>Câu hỏi 1: </a:t>
            </a:r>
            <a:r>
              <a:rPr lang="vi-VN" sz="3600" b="1" dirty="0" smtClean="0">
                <a:solidFill>
                  <a:srgbClr val="FF9933"/>
                </a:solidFill>
                <a:latin typeface="Times New Roman" panose="02020603050405020304" pitchFamily="18" charset="0"/>
                <a:cs typeface="Times New Roman" panose="02020603050405020304" pitchFamily="18" charset="0"/>
              </a:rPr>
              <a:t>Trước </a:t>
            </a:r>
            <a:r>
              <a:rPr lang="vi-VN" sz="3600" b="1" dirty="0">
                <a:solidFill>
                  <a:srgbClr val="FF9933"/>
                </a:solidFill>
                <a:latin typeface="Times New Roman" panose="02020603050405020304" pitchFamily="18" charset="0"/>
                <a:cs typeface="Times New Roman" panose="02020603050405020304" pitchFamily="18" charset="0"/>
              </a:rPr>
              <a:t>cuối thế kỉ XIX xã hội Việt Nam chủ yếu </a:t>
            </a:r>
            <a:r>
              <a:rPr lang="vi-VN" sz="3600" b="1" dirty="0" smtClean="0">
                <a:solidFill>
                  <a:srgbClr val="FF9933"/>
                </a:solidFill>
                <a:latin typeface="Times New Roman" panose="02020603050405020304" pitchFamily="18" charset="0"/>
                <a:cs typeface="Times New Roman" panose="02020603050405020304" pitchFamily="18" charset="0"/>
              </a:rPr>
              <a:t>có</a:t>
            </a:r>
            <a:r>
              <a:rPr lang="en-US" sz="3600" b="1" dirty="0" smtClean="0">
                <a:solidFill>
                  <a:srgbClr val="FF9933"/>
                </a:solidFill>
                <a:latin typeface="Times New Roman" panose="02020603050405020304" pitchFamily="18" charset="0"/>
                <a:cs typeface="Times New Roman" panose="02020603050405020304" pitchFamily="18" charset="0"/>
              </a:rPr>
              <a:t>: </a:t>
            </a:r>
            <a:endParaRPr lang="vi-VN" sz="3600" b="1" dirty="0">
              <a:solidFill>
                <a:srgbClr val="FF9933"/>
              </a:solidFill>
              <a:latin typeface="Times New Roman" panose="02020603050405020304" pitchFamily="18" charset="0"/>
              <a:cs typeface="Times New Roman" panose="02020603050405020304" pitchFamily="18" charset="0"/>
            </a:endParaRPr>
          </a:p>
          <a:p>
            <a:pPr lvl="0" algn="ctr">
              <a:defRPr/>
            </a:pPr>
            <a:endParaRPr lang="vi-VN" sz="3600" b="1" dirty="0">
              <a:solidFill>
                <a:srgbClr val="FF9933"/>
              </a:solidFill>
              <a:latin typeface="Times New Roman" panose="02020603050405020304" pitchFamily="18" charset="0"/>
              <a:cs typeface="Times New Roman" panose="02020603050405020304" pitchFamily="18" charset="0"/>
            </a:endParaRPr>
          </a:p>
          <a:p>
            <a:pPr lvl="0">
              <a:defRPr/>
            </a:pPr>
            <a:r>
              <a:rPr lang="vi-VN" sz="3600" b="1" dirty="0">
                <a:solidFill>
                  <a:srgbClr val="002060"/>
                </a:solidFill>
                <a:latin typeface="Times New Roman" panose="02020603050405020304" pitchFamily="18" charset="0"/>
                <a:cs typeface="Times New Roman" panose="02020603050405020304" pitchFamily="18" charset="0"/>
              </a:rPr>
              <a:t>A. Địa chủ phong </a:t>
            </a:r>
            <a:r>
              <a:rPr lang="vi-VN" sz="3600" b="1" dirty="0" smtClean="0">
                <a:solidFill>
                  <a:srgbClr val="002060"/>
                </a:solidFill>
                <a:latin typeface="Times New Roman" panose="02020603050405020304" pitchFamily="18" charset="0"/>
                <a:cs typeface="Times New Roman" panose="02020603050405020304" pitchFamily="18" charset="0"/>
              </a:rPr>
              <a:t>kiến</a:t>
            </a:r>
            <a:endParaRPr lang="vi-VN" sz="3600" b="1" dirty="0">
              <a:solidFill>
                <a:srgbClr val="002060"/>
              </a:solidFill>
              <a:latin typeface="Times New Roman" panose="02020603050405020304" pitchFamily="18" charset="0"/>
              <a:cs typeface="Times New Roman" panose="02020603050405020304" pitchFamily="18" charset="0"/>
            </a:endParaRPr>
          </a:p>
          <a:p>
            <a:pPr lvl="0">
              <a:defRPr/>
            </a:pPr>
            <a:r>
              <a:rPr lang="vi-VN" sz="3600" b="1" dirty="0">
                <a:solidFill>
                  <a:srgbClr val="002060"/>
                </a:solidFill>
                <a:latin typeface="Times New Roman" panose="02020603050405020304" pitchFamily="18" charset="0"/>
                <a:cs typeface="Times New Roman" panose="02020603050405020304" pitchFamily="18" charset="0"/>
              </a:rPr>
              <a:t>B. nông </a:t>
            </a:r>
            <a:r>
              <a:rPr lang="vi-VN" sz="3600" b="1" dirty="0" smtClean="0">
                <a:solidFill>
                  <a:srgbClr val="002060"/>
                </a:solidFill>
                <a:latin typeface="Times New Roman" panose="02020603050405020304" pitchFamily="18" charset="0"/>
                <a:cs typeface="Times New Roman" panose="02020603050405020304" pitchFamily="18" charset="0"/>
              </a:rPr>
              <a:t>dân</a:t>
            </a:r>
            <a:endParaRPr lang="vi-VN" sz="3600" b="1" dirty="0">
              <a:solidFill>
                <a:srgbClr val="002060"/>
              </a:solidFill>
              <a:latin typeface="Times New Roman" panose="02020603050405020304" pitchFamily="18" charset="0"/>
              <a:cs typeface="Times New Roman" panose="02020603050405020304" pitchFamily="18" charset="0"/>
            </a:endParaRPr>
          </a:p>
          <a:p>
            <a:pPr lvl="0">
              <a:defRPr/>
            </a:pPr>
            <a:r>
              <a:rPr lang="vi-VN" sz="3600" b="1" dirty="0">
                <a:solidFill>
                  <a:srgbClr val="002060"/>
                </a:solidFill>
                <a:latin typeface="Times New Roman" panose="02020603050405020304" pitchFamily="18" charset="0"/>
                <a:cs typeface="Times New Roman" panose="02020603050405020304" pitchFamily="18" charset="0"/>
              </a:rPr>
              <a:t>C. Địa chủ phong kiến và nông </a:t>
            </a:r>
            <a:r>
              <a:rPr lang="vi-VN" sz="3600" b="1" dirty="0" smtClean="0">
                <a:solidFill>
                  <a:srgbClr val="002060"/>
                </a:solidFill>
                <a:latin typeface="Times New Roman" panose="02020603050405020304" pitchFamily="18" charset="0"/>
                <a:cs typeface="Times New Roman" panose="02020603050405020304" pitchFamily="18" charset="0"/>
              </a:rPr>
              <a:t>dân</a:t>
            </a:r>
            <a:endParaRPr lang="vi-VN" sz="3600" b="1" dirty="0">
              <a:solidFill>
                <a:srgbClr val="002060"/>
              </a:solidFill>
              <a:latin typeface="Times New Roman" panose="02020603050405020304" pitchFamily="18" charset="0"/>
              <a:cs typeface="Times New Roman" panose="02020603050405020304" pitchFamily="18" charset="0"/>
            </a:endParaRPr>
          </a:p>
          <a:p>
            <a:pPr lvl="0">
              <a:defRPr/>
            </a:pPr>
            <a:r>
              <a:rPr lang="vi-VN" sz="3600" b="1" dirty="0">
                <a:solidFill>
                  <a:srgbClr val="002060"/>
                </a:solidFill>
                <a:latin typeface="Times New Roman" panose="02020603050405020304" pitchFamily="18" charset="0"/>
                <a:cs typeface="Times New Roman" panose="02020603050405020304" pitchFamily="18" charset="0"/>
              </a:rPr>
              <a:t>D. Nông dân và chủ xưởng nhỏ</a:t>
            </a:r>
            <a:endPar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9" name="文本框 46">
            <a:extLst>
              <a:ext uri="{FF2B5EF4-FFF2-40B4-BE49-F238E27FC236}">
                <a16:creationId xmlns="" xmlns:a16="http://schemas.microsoft.com/office/drawing/2014/main" id="{1FA356C6-064E-4767-9DC7-03C253BD5987}"/>
              </a:ext>
            </a:extLst>
          </p:cNvPr>
          <p:cNvSpPr>
            <a:spLocks noChangeArrowheads="1"/>
          </p:cNvSpPr>
          <p:nvPr/>
        </p:nvSpPr>
        <p:spPr bwMode="auto">
          <a:xfrm flipH="1">
            <a:off x="2370216" y="4400644"/>
            <a:ext cx="4025835" cy="787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l" defTabSz="457200" rtl="0" eaLnBrk="1" fontAlgn="auto" latinLnBrk="0" hangingPunct="1">
              <a:lnSpc>
                <a:spcPct val="150000"/>
              </a:lnSpc>
              <a:spcBef>
                <a:spcPct val="0"/>
              </a:spcBef>
              <a:spcAft>
                <a:spcPts val="0"/>
              </a:spcAft>
              <a:buClrTx/>
              <a:buSzTx/>
              <a:buFont typeface="Arial" panose="020B0604020202020204" pitchFamily="34" charset="0"/>
              <a:buNone/>
              <a:tabLst/>
              <a:defRPr/>
            </a:pPr>
            <a:r>
              <a:rPr kumimoji="0" lang="zh-CN" altLang="en-US" sz="1600" b="0" i="0" u="none" strike="noStrike" kern="1200" cap="none" spc="0" normalizeH="0" baseline="0" noProof="0" dirty="0">
                <a:ln>
                  <a:noFill/>
                </a:ln>
                <a:solidFill>
                  <a:prstClr val="white"/>
                </a:solidFill>
                <a:effectLst/>
                <a:uLnTx/>
                <a:uFillTx/>
                <a:latin typeface="inpin heiti" charset="-122"/>
                <a:ea typeface="inpin heiti" charset="-122"/>
                <a:cs typeface="+mn-cs"/>
                <a:sym typeface="Calibri" panose="020F0502020204030204" pitchFamily="34" charset="0"/>
              </a:rPr>
              <a:t>单击此处添加文本单击此处添加文本单击此处添加文本单击此处添加文本</a:t>
            </a:r>
            <a:endParaRPr kumimoji="0" lang="en-US" altLang="zh-CN" sz="1600" b="0" i="0" u="none" strike="noStrike" kern="1200" cap="none" spc="0" normalizeH="0" baseline="0" noProof="0" dirty="0">
              <a:ln>
                <a:noFill/>
              </a:ln>
              <a:solidFill>
                <a:prstClr val="white"/>
              </a:solidFill>
              <a:effectLst/>
              <a:uLnTx/>
              <a:uFillTx/>
              <a:latin typeface="inpin heiti" charset="-122"/>
              <a:ea typeface="inpin heiti" charset="-122"/>
              <a:cs typeface="+mn-cs"/>
              <a:sym typeface="微软雅黑" panose="020B0503020204020204" pitchFamily="34" charset="-122"/>
            </a:endParaRPr>
          </a:p>
        </p:txBody>
      </p:sp>
      <p:pic>
        <p:nvPicPr>
          <p:cNvPr id="31" name="图片 30">
            <a:extLst>
              <a:ext uri="{FF2B5EF4-FFF2-40B4-BE49-F238E27FC236}">
                <a16:creationId xmlns="" xmlns:a16="http://schemas.microsoft.com/office/drawing/2014/main" id="{DE66222D-FA7E-44C3-8400-3914D7DCE1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718677" y="76181"/>
            <a:ext cx="3476927" cy="6781819"/>
          </a:xfrm>
          <a:prstGeom prst="rect">
            <a:avLst/>
          </a:prstGeom>
        </p:spPr>
      </p:pic>
      <p:pic>
        <p:nvPicPr>
          <p:cNvPr id="5" name="图片 4">
            <a:extLst>
              <a:ext uri="{FF2B5EF4-FFF2-40B4-BE49-F238E27FC236}">
                <a16:creationId xmlns="" xmlns:a16="http://schemas.microsoft.com/office/drawing/2014/main" id="{80AE75E9-AE92-448C-A8B4-32D52E579F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806824" cy="806824"/>
          </a:xfrm>
          <a:prstGeom prst="rect">
            <a:avLst/>
          </a:prstGeom>
        </p:spPr>
      </p:pic>
      <p:sp>
        <p:nvSpPr>
          <p:cNvPr id="9" name="Oval 8"/>
          <p:cNvSpPr/>
          <p:nvPr/>
        </p:nvSpPr>
        <p:spPr>
          <a:xfrm>
            <a:off x="208283" y="3916217"/>
            <a:ext cx="598541" cy="665018"/>
          </a:xfrm>
          <a:prstGeom prst="ellipse">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542994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 xmlns:a16="http://schemas.microsoft.com/office/drawing/2014/main" id="{568D798C-1219-4478-889B-360F707B34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342" y="510989"/>
            <a:ext cx="2286997" cy="295835"/>
          </a:xfrm>
          <a:prstGeom prst="rect">
            <a:avLst/>
          </a:prstGeom>
        </p:spPr>
      </p:pic>
      <p:sp>
        <p:nvSpPr>
          <p:cNvPr id="8" name="任意多边形 33">
            <a:extLst>
              <a:ext uri="{FF2B5EF4-FFF2-40B4-BE49-F238E27FC236}">
                <a16:creationId xmlns="" xmlns:a16="http://schemas.microsoft.com/office/drawing/2014/main" id="{060F65E5-D9C0-4C9A-9E47-A7F0D08C17BE}"/>
              </a:ext>
            </a:extLst>
          </p:cNvPr>
          <p:cNvSpPr>
            <a:spLocks/>
          </p:cNvSpPr>
          <p:nvPr/>
        </p:nvSpPr>
        <p:spPr bwMode="auto">
          <a:xfrm flipH="1">
            <a:off x="208283" y="107013"/>
            <a:ext cx="8954190" cy="6053641"/>
          </a:xfrm>
          <a:custGeom>
            <a:avLst/>
            <a:gdLst>
              <a:gd name="T0" fmla="*/ 462991 w 4736306"/>
              <a:gd name="T1" fmla="*/ 0 h 925514"/>
              <a:gd name="T2" fmla="*/ 520167 w 4736306"/>
              <a:gd name="T3" fmla="*/ 5761 h 925514"/>
              <a:gd name="T4" fmla="*/ 520167 w 4736306"/>
              <a:gd name="T5" fmla="*/ 0 h 925514"/>
              <a:gd name="T6" fmla="*/ 4738688 w 4736306"/>
              <a:gd name="T7" fmla="*/ 0 h 925514"/>
              <a:gd name="T8" fmla="*/ 4738688 w 4736306"/>
              <a:gd name="T9" fmla="*/ 925508 h 925514"/>
              <a:gd name="T10" fmla="*/ 520167 w 4736306"/>
              <a:gd name="T11" fmla="*/ 925508 h 925514"/>
              <a:gd name="T12" fmla="*/ 520167 w 4736306"/>
              <a:gd name="T13" fmla="*/ 919747 h 925514"/>
              <a:gd name="T14" fmla="*/ 462991 w 4736306"/>
              <a:gd name="T15" fmla="*/ 925508 h 925514"/>
              <a:gd name="T16" fmla="*/ 0 w 4736306"/>
              <a:gd name="T17" fmla="*/ 462754 h 925514"/>
              <a:gd name="T18" fmla="*/ 462991 w 4736306"/>
              <a:gd name="T19" fmla="*/ 0 h 9255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36306"/>
              <a:gd name="T31" fmla="*/ 0 h 925514"/>
              <a:gd name="T32" fmla="*/ 4736306 w 4736306"/>
              <a:gd name="T33" fmla="*/ 925514 h 9255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36306" h="925514">
                <a:moveTo>
                  <a:pt x="462757" y="0"/>
                </a:moveTo>
                <a:lnTo>
                  <a:pt x="519906" y="5761"/>
                </a:lnTo>
                <a:lnTo>
                  <a:pt x="519906" y="0"/>
                </a:lnTo>
                <a:lnTo>
                  <a:pt x="4736306" y="0"/>
                </a:lnTo>
                <a:lnTo>
                  <a:pt x="4736306" y="925514"/>
                </a:lnTo>
                <a:lnTo>
                  <a:pt x="519906" y="925514"/>
                </a:lnTo>
                <a:lnTo>
                  <a:pt x="519906" y="919753"/>
                </a:lnTo>
                <a:lnTo>
                  <a:pt x="462757" y="925514"/>
                </a:lnTo>
                <a:cubicBezTo>
                  <a:pt x="207183" y="925514"/>
                  <a:pt x="0" y="718331"/>
                  <a:pt x="0" y="462757"/>
                </a:cubicBezTo>
                <a:cubicBezTo>
                  <a:pt x="0" y="207183"/>
                  <a:pt x="207183" y="0"/>
                  <a:pt x="462757" y="0"/>
                </a:cubicBezTo>
                <a:close/>
              </a:path>
            </a:pathLst>
          </a:custGeom>
          <a:solidFill>
            <a:srgbClr val="FDEBB0"/>
          </a:solidFill>
          <a:ln>
            <a:noFill/>
          </a:ln>
        </p:spPr>
        <p:txBody>
          <a:bodyPr anchor="ctr"/>
          <a:lstStyle/>
          <a:p>
            <a:pPr lvl="0">
              <a:defRPr/>
            </a:pPr>
            <a:r>
              <a:rPr lang="en-US" sz="3600" b="1" dirty="0" smtClean="0">
                <a:solidFill>
                  <a:srgbClr val="FF9933"/>
                </a:solidFill>
                <a:latin typeface="Times New Roman" panose="02020603050405020304" pitchFamily="18" charset="0"/>
                <a:cs typeface="Times New Roman" panose="02020603050405020304" pitchFamily="18" charset="0"/>
              </a:rPr>
              <a:t>Câu hỏi 2: Sự xuất hiện các ngành kinh tế mới làm cho </a:t>
            </a:r>
            <a:r>
              <a:rPr lang="en-US" sz="3600" b="1" dirty="0">
                <a:solidFill>
                  <a:srgbClr val="FF9933"/>
                </a:solidFill>
                <a:latin typeface="Times New Roman" panose="02020603050405020304" pitchFamily="18" charset="0"/>
                <a:cs typeface="Times New Roman" panose="02020603050405020304" pitchFamily="18" charset="0"/>
              </a:rPr>
              <a:t>x</a:t>
            </a:r>
            <a:r>
              <a:rPr lang="vi-VN" sz="3600" b="1" dirty="0" smtClean="0">
                <a:solidFill>
                  <a:srgbClr val="FF9933"/>
                </a:solidFill>
                <a:latin typeface="Times New Roman" panose="02020603050405020304" pitchFamily="18" charset="0"/>
                <a:cs typeface="Times New Roman" panose="02020603050405020304" pitchFamily="18" charset="0"/>
              </a:rPr>
              <a:t>ã </a:t>
            </a:r>
            <a:r>
              <a:rPr lang="vi-VN" sz="3600" b="1" dirty="0">
                <a:solidFill>
                  <a:srgbClr val="FF9933"/>
                </a:solidFill>
                <a:latin typeface="Times New Roman" panose="02020603050405020304" pitchFamily="18" charset="0"/>
                <a:cs typeface="Times New Roman" panose="02020603050405020304" pitchFamily="18" charset="0"/>
              </a:rPr>
              <a:t>hội Việt Nam xuất hiện ở tầng lớp nào?</a:t>
            </a:r>
          </a:p>
          <a:p>
            <a:pPr lvl="0">
              <a:defRPr/>
            </a:pPr>
            <a:endParaRPr lang="vi-VN" sz="3600" b="1" dirty="0">
              <a:solidFill>
                <a:srgbClr val="FF9933"/>
              </a:solidFill>
              <a:latin typeface="Times New Roman" panose="02020603050405020304" pitchFamily="18" charset="0"/>
              <a:cs typeface="Times New Roman" panose="02020603050405020304" pitchFamily="18" charset="0"/>
            </a:endParaRPr>
          </a:p>
          <a:p>
            <a:pPr lvl="0">
              <a:defRPr/>
            </a:pPr>
            <a:r>
              <a:rPr lang="vi-VN" sz="3600" b="1" dirty="0">
                <a:solidFill>
                  <a:srgbClr val="002060"/>
                </a:solidFill>
                <a:latin typeface="Times New Roman" panose="02020603050405020304" pitchFamily="18" charset="0"/>
                <a:cs typeface="Times New Roman" panose="02020603050405020304" pitchFamily="18" charset="0"/>
              </a:rPr>
              <a:t>A. </a:t>
            </a:r>
            <a:r>
              <a:rPr lang="en-US" sz="3600" b="1" dirty="0" smtClean="0">
                <a:solidFill>
                  <a:srgbClr val="002060"/>
                </a:solidFill>
                <a:latin typeface="Times New Roman" panose="02020603050405020304" pitchFamily="18" charset="0"/>
                <a:cs typeface="Times New Roman" panose="02020603050405020304" pitchFamily="18" charset="0"/>
              </a:rPr>
              <a:t>V</a:t>
            </a:r>
            <a:r>
              <a:rPr lang="vi-VN" sz="3600" b="1" dirty="0" smtClean="0">
                <a:solidFill>
                  <a:srgbClr val="002060"/>
                </a:solidFill>
                <a:latin typeface="Times New Roman" panose="02020603050405020304" pitchFamily="18" charset="0"/>
                <a:cs typeface="Times New Roman" panose="02020603050405020304" pitchFamily="18" charset="0"/>
              </a:rPr>
              <a:t>iên </a:t>
            </a:r>
            <a:r>
              <a:rPr lang="vi-VN" sz="3600" b="1" dirty="0">
                <a:solidFill>
                  <a:srgbClr val="002060"/>
                </a:solidFill>
                <a:latin typeface="Times New Roman" panose="02020603050405020304" pitchFamily="18" charset="0"/>
                <a:cs typeface="Times New Roman" panose="02020603050405020304" pitchFamily="18" charset="0"/>
              </a:rPr>
              <a:t>chức, trí thức, chủ xưởng </a:t>
            </a:r>
            <a:r>
              <a:rPr lang="vi-VN" sz="3600" b="1" dirty="0" smtClean="0">
                <a:solidFill>
                  <a:srgbClr val="002060"/>
                </a:solidFill>
                <a:latin typeface="Times New Roman" panose="02020603050405020304" pitchFamily="18" charset="0"/>
                <a:cs typeface="Times New Roman" panose="02020603050405020304" pitchFamily="18" charset="0"/>
              </a:rPr>
              <a:t>nhỏ</a:t>
            </a:r>
            <a:endParaRPr lang="vi-VN" sz="3600" b="1" dirty="0">
              <a:solidFill>
                <a:srgbClr val="002060"/>
              </a:solidFill>
              <a:latin typeface="Times New Roman" panose="02020603050405020304" pitchFamily="18" charset="0"/>
              <a:cs typeface="Times New Roman" panose="02020603050405020304" pitchFamily="18" charset="0"/>
            </a:endParaRPr>
          </a:p>
          <a:p>
            <a:pPr lvl="0">
              <a:defRPr/>
            </a:pPr>
            <a:r>
              <a:rPr lang="vi-VN" sz="3600" b="1" dirty="0">
                <a:solidFill>
                  <a:srgbClr val="002060"/>
                </a:solidFill>
                <a:latin typeface="Times New Roman" panose="02020603050405020304" pitchFamily="18" charset="0"/>
                <a:cs typeface="Times New Roman" panose="02020603050405020304" pitchFamily="18" charset="0"/>
              </a:rPr>
              <a:t>B. </a:t>
            </a:r>
            <a:r>
              <a:rPr lang="en-US" sz="3600" b="1" dirty="0" smtClean="0">
                <a:solidFill>
                  <a:srgbClr val="002060"/>
                </a:solidFill>
                <a:latin typeface="Times New Roman" panose="02020603050405020304" pitchFamily="18" charset="0"/>
                <a:cs typeface="Times New Roman" panose="02020603050405020304" pitchFamily="18" charset="0"/>
              </a:rPr>
              <a:t>C</a:t>
            </a:r>
            <a:r>
              <a:rPr lang="vi-VN" sz="3600" b="1" dirty="0" smtClean="0">
                <a:solidFill>
                  <a:srgbClr val="002060"/>
                </a:solidFill>
                <a:latin typeface="Times New Roman" panose="02020603050405020304" pitchFamily="18" charset="0"/>
                <a:cs typeface="Times New Roman" panose="02020603050405020304" pitchFamily="18" charset="0"/>
              </a:rPr>
              <a:t>hủ </a:t>
            </a:r>
            <a:r>
              <a:rPr lang="vi-VN" sz="3600" b="1" dirty="0">
                <a:solidFill>
                  <a:srgbClr val="002060"/>
                </a:solidFill>
                <a:latin typeface="Times New Roman" panose="02020603050405020304" pitchFamily="18" charset="0"/>
                <a:cs typeface="Times New Roman" panose="02020603050405020304" pitchFamily="18" charset="0"/>
              </a:rPr>
              <a:t>xưởng nhỏ, viên </a:t>
            </a:r>
            <a:r>
              <a:rPr lang="vi-VN" sz="3600" b="1" dirty="0" smtClean="0">
                <a:solidFill>
                  <a:srgbClr val="002060"/>
                </a:solidFill>
                <a:latin typeface="Times New Roman" panose="02020603050405020304" pitchFamily="18" charset="0"/>
                <a:cs typeface="Times New Roman" panose="02020603050405020304" pitchFamily="18" charset="0"/>
              </a:rPr>
              <a:t>chức</a:t>
            </a:r>
            <a:endParaRPr lang="vi-VN" sz="3600" b="1" dirty="0">
              <a:solidFill>
                <a:srgbClr val="002060"/>
              </a:solidFill>
              <a:latin typeface="Times New Roman" panose="02020603050405020304" pitchFamily="18" charset="0"/>
              <a:cs typeface="Times New Roman" panose="02020603050405020304" pitchFamily="18" charset="0"/>
            </a:endParaRPr>
          </a:p>
          <a:p>
            <a:pPr lvl="0">
              <a:defRPr/>
            </a:pPr>
            <a:r>
              <a:rPr lang="vi-VN" sz="3600" b="1" dirty="0">
                <a:solidFill>
                  <a:srgbClr val="002060"/>
                </a:solidFill>
                <a:latin typeface="Times New Roman" panose="02020603050405020304" pitchFamily="18" charset="0"/>
                <a:cs typeface="Times New Roman" panose="02020603050405020304" pitchFamily="18" charset="0"/>
              </a:rPr>
              <a:t>C. </a:t>
            </a:r>
            <a:r>
              <a:rPr lang="en-US" sz="3600" b="1" dirty="0" smtClean="0">
                <a:solidFill>
                  <a:srgbClr val="002060"/>
                </a:solidFill>
                <a:latin typeface="Times New Roman" panose="02020603050405020304" pitchFamily="18" charset="0"/>
                <a:cs typeface="Times New Roman" panose="02020603050405020304" pitchFamily="18" charset="0"/>
              </a:rPr>
              <a:t>V</a:t>
            </a:r>
            <a:r>
              <a:rPr lang="vi-VN" sz="3600" b="1" dirty="0" smtClean="0">
                <a:solidFill>
                  <a:srgbClr val="002060"/>
                </a:solidFill>
                <a:latin typeface="Times New Roman" panose="02020603050405020304" pitchFamily="18" charset="0"/>
                <a:cs typeface="Times New Roman" panose="02020603050405020304" pitchFamily="18" charset="0"/>
              </a:rPr>
              <a:t>iên </a:t>
            </a:r>
            <a:r>
              <a:rPr lang="vi-VN" sz="3600" b="1" dirty="0">
                <a:solidFill>
                  <a:srgbClr val="002060"/>
                </a:solidFill>
                <a:latin typeface="Times New Roman" panose="02020603050405020304" pitchFamily="18" charset="0"/>
                <a:cs typeface="Times New Roman" panose="02020603050405020304" pitchFamily="18" charset="0"/>
              </a:rPr>
              <a:t>chức, tri </a:t>
            </a:r>
            <a:r>
              <a:rPr lang="vi-VN" sz="3600" b="1" dirty="0" smtClean="0">
                <a:solidFill>
                  <a:srgbClr val="002060"/>
                </a:solidFill>
                <a:latin typeface="Times New Roman" panose="02020603050405020304" pitchFamily="18" charset="0"/>
                <a:cs typeface="Times New Roman" panose="02020603050405020304" pitchFamily="18" charset="0"/>
              </a:rPr>
              <a:t>thức</a:t>
            </a:r>
            <a:endParaRPr lang="vi-VN" sz="3600" b="1" dirty="0">
              <a:solidFill>
                <a:srgbClr val="002060"/>
              </a:solidFill>
              <a:latin typeface="Times New Roman" panose="02020603050405020304" pitchFamily="18" charset="0"/>
              <a:cs typeface="Times New Roman" panose="02020603050405020304" pitchFamily="18" charset="0"/>
            </a:endParaRPr>
          </a:p>
          <a:p>
            <a:pPr lvl="0">
              <a:defRPr/>
            </a:pPr>
            <a:r>
              <a:rPr lang="vi-VN" sz="3600" b="1" dirty="0">
                <a:solidFill>
                  <a:srgbClr val="002060"/>
                </a:solidFill>
                <a:latin typeface="Times New Roman" panose="02020603050405020304" pitchFamily="18" charset="0"/>
                <a:cs typeface="Times New Roman" panose="02020603050405020304" pitchFamily="18" charset="0"/>
              </a:rPr>
              <a:t>D. Chủ xưởng nhỏ</a:t>
            </a:r>
            <a:endPar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pic>
        <p:nvPicPr>
          <p:cNvPr id="31" name="图片 30">
            <a:extLst>
              <a:ext uri="{FF2B5EF4-FFF2-40B4-BE49-F238E27FC236}">
                <a16:creationId xmlns="" xmlns:a16="http://schemas.microsoft.com/office/drawing/2014/main" id="{DE66222D-FA7E-44C3-8400-3914D7DCE1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718677" y="76181"/>
            <a:ext cx="3476927" cy="6781819"/>
          </a:xfrm>
          <a:prstGeom prst="rect">
            <a:avLst/>
          </a:prstGeom>
        </p:spPr>
      </p:pic>
      <p:pic>
        <p:nvPicPr>
          <p:cNvPr id="5" name="图片 4">
            <a:extLst>
              <a:ext uri="{FF2B5EF4-FFF2-40B4-BE49-F238E27FC236}">
                <a16:creationId xmlns="" xmlns:a16="http://schemas.microsoft.com/office/drawing/2014/main" id="{80AE75E9-AE92-448C-A8B4-32D52E579F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806824" cy="806824"/>
          </a:xfrm>
          <a:prstGeom prst="rect">
            <a:avLst/>
          </a:prstGeom>
        </p:spPr>
      </p:pic>
      <p:sp>
        <p:nvSpPr>
          <p:cNvPr id="9" name="Oval 8"/>
          <p:cNvSpPr/>
          <p:nvPr/>
        </p:nvSpPr>
        <p:spPr>
          <a:xfrm>
            <a:off x="167307" y="3088389"/>
            <a:ext cx="598541" cy="665018"/>
          </a:xfrm>
          <a:prstGeom prst="ellipse">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599216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 xmlns:a16="http://schemas.microsoft.com/office/drawing/2014/main" id="{568D798C-1219-4478-889B-360F707B34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342" y="510989"/>
            <a:ext cx="2286997" cy="295835"/>
          </a:xfrm>
          <a:prstGeom prst="rect">
            <a:avLst/>
          </a:prstGeom>
        </p:spPr>
      </p:pic>
      <p:sp>
        <p:nvSpPr>
          <p:cNvPr id="8" name="任意多边形 33">
            <a:extLst>
              <a:ext uri="{FF2B5EF4-FFF2-40B4-BE49-F238E27FC236}">
                <a16:creationId xmlns="" xmlns:a16="http://schemas.microsoft.com/office/drawing/2014/main" id="{060F65E5-D9C0-4C9A-9E47-A7F0D08C17BE}"/>
              </a:ext>
            </a:extLst>
          </p:cNvPr>
          <p:cNvSpPr>
            <a:spLocks/>
          </p:cNvSpPr>
          <p:nvPr/>
        </p:nvSpPr>
        <p:spPr bwMode="auto">
          <a:xfrm flipH="1">
            <a:off x="208283" y="107013"/>
            <a:ext cx="8954190" cy="6053641"/>
          </a:xfrm>
          <a:custGeom>
            <a:avLst/>
            <a:gdLst>
              <a:gd name="T0" fmla="*/ 462991 w 4736306"/>
              <a:gd name="T1" fmla="*/ 0 h 925514"/>
              <a:gd name="T2" fmla="*/ 520167 w 4736306"/>
              <a:gd name="T3" fmla="*/ 5761 h 925514"/>
              <a:gd name="T4" fmla="*/ 520167 w 4736306"/>
              <a:gd name="T5" fmla="*/ 0 h 925514"/>
              <a:gd name="T6" fmla="*/ 4738688 w 4736306"/>
              <a:gd name="T7" fmla="*/ 0 h 925514"/>
              <a:gd name="T8" fmla="*/ 4738688 w 4736306"/>
              <a:gd name="T9" fmla="*/ 925508 h 925514"/>
              <a:gd name="T10" fmla="*/ 520167 w 4736306"/>
              <a:gd name="T11" fmla="*/ 925508 h 925514"/>
              <a:gd name="T12" fmla="*/ 520167 w 4736306"/>
              <a:gd name="T13" fmla="*/ 919747 h 925514"/>
              <a:gd name="T14" fmla="*/ 462991 w 4736306"/>
              <a:gd name="T15" fmla="*/ 925508 h 925514"/>
              <a:gd name="T16" fmla="*/ 0 w 4736306"/>
              <a:gd name="T17" fmla="*/ 462754 h 925514"/>
              <a:gd name="T18" fmla="*/ 462991 w 4736306"/>
              <a:gd name="T19" fmla="*/ 0 h 9255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36306"/>
              <a:gd name="T31" fmla="*/ 0 h 925514"/>
              <a:gd name="T32" fmla="*/ 4736306 w 4736306"/>
              <a:gd name="T33" fmla="*/ 925514 h 9255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36306" h="925514">
                <a:moveTo>
                  <a:pt x="462757" y="0"/>
                </a:moveTo>
                <a:lnTo>
                  <a:pt x="519906" y="5761"/>
                </a:lnTo>
                <a:lnTo>
                  <a:pt x="519906" y="0"/>
                </a:lnTo>
                <a:lnTo>
                  <a:pt x="4736306" y="0"/>
                </a:lnTo>
                <a:lnTo>
                  <a:pt x="4736306" y="925514"/>
                </a:lnTo>
                <a:lnTo>
                  <a:pt x="519906" y="925514"/>
                </a:lnTo>
                <a:lnTo>
                  <a:pt x="519906" y="919753"/>
                </a:lnTo>
                <a:lnTo>
                  <a:pt x="462757" y="925514"/>
                </a:lnTo>
                <a:cubicBezTo>
                  <a:pt x="207183" y="925514"/>
                  <a:pt x="0" y="718331"/>
                  <a:pt x="0" y="462757"/>
                </a:cubicBezTo>
                <a:cubicBezTo>
                  <a:pt x="0" y="207183"/>
                  <a:pt x="207183" y="0"/>
                  <a:pt x="462757" y="0"/>
                </a:cubicBezTo>
                <a:close/>
              </a:path>
            </a:pathLst>
          </a:custGeom>
          <a:solidFill>
            <a:srgbClr val="FDEBB0"/>
          </a:solidFill>
          <a:ln>
            <a:noFill/>
          </a:ln>
        </p:spPr>
        <p:txBody>
          <a:bodyPr anchor="ctr"/>
          <a:lstStyle/>
          <a:p>
            <a:pPr>
              <a:defRPr/>
            </a:pPr>
            <a:r>
              <a:rPr lang="en-US" sz="3600" b="1" dirty="0" smtClean="0">
                <a:solidFill>
                  <a:srgbClr val="FF9933"/>
                </a:solidFill>
                <a:latin typeface="Times New Roman" panose="02020603050405020304" pitchFamily="18" charset="0"/>
                <a:cs typeface="Times New Roman" panose="02020603050405020304" pitchFamily="18" charset="0"/>
              </a:rPr>
              <a:t>Câu hỏi 3: </a:t>
            </a:r>
            <a:r>
              <a:rPr lang="vi-VN" sz="3600" b="1" dirty="0" smtClean="0">
                <a:solidFill>
                  <a:srgbClr val="FF9933"/>
                </a:solidFill>
                <a:latin typeface="Times New Roman" panose="02020603050405020304" pitchFamily="18" charset="0"/>
                <a:cs typeface="Times New Roman" panose="02020603050405020304" pitchFamily="18" charset="0"/>
              </a:rPr>
              <a:t>Giai </a:t>
            </a:r>
            <a:r>
              <a:rPr lang="vi-VN" sz="3600" b="1" dirty="0">
                <a:solidFill>
                  <a:srgbClr val="FF9933"/>
                </a:solidFill>
                <a:latin typeface="Times New Roman" panose="02020603050405020304" pitchFamily="18" charset="0"/>
                <a:cs typeface="Times New Roman" panose="02020603050405020304" pitchFamily="18" charset="0"/>
              </a:rPr>
              <a:t>cấp tầng lớp nào có khoảng 10 vạn người vào những năm đầu thế kỉ XX</a:t>
            </a:r>
            <a:r>
              <a:rPr lang="vi-VN" sz="3600" b="1" dirty="0" smtClean="0">
                <a:solidFill>
                  <a:srgbClr val="FF9933"/>
                </a:solidFill>
                <a:latin typeface="Times New Roman" panose="02020603050405020304" pitchFamily="18" charset="0"/>
                <a:cs typeface="Times New Roman" panose="02020603050405020304" pitchFamily="18" charset="0"/>
              </a:rPr>
              <a:t>?</a:t>
            </a:r>
            <a:endParaRPr lang="en-US" sz="3600" b="1" dirty="0" smtClean="0">
              <a:solidFill>
                <a:srgbClr val="FF9933"/>
              </a:solidFill>
              <a:latin typeface="Times New Roman" panose="02020603050405020304" pitchFamily="18" charset="0"/>
              <a:cs typeface="Times New Roman" panose="02020603050405020304" pitchFamily="18" charset="0"/>
            </a:endParaRPr>
          </a:p>
          <a:p>
            <a:pPr>
              <a:defRPr/>
            </a:pPr>
            <a:endParaRPr lang="vi-VN" sz="3600" b="1" dirty="0">
              <a:solidFill>
                <a:srgbClr val="FF9933"/>
              </a:solidFill>
              <a:latin typeface="Times New Roman" panose="02020603050405020304" pitchFamily="18" charset="0"/>
              <a:cs typeface="Times New Roman" panose="02020603050405020304" pitchFamily="18" charset="0"/>
            </a:endParaRPr>
          </a:p>
          <a:p>
            <a:pPr>
              <a:defRPr/>
            </a:pPr>
            <a:r>
              <a:rPr lang="vi-VN" sz="3600" b="1" dirty="0">
                <a:solidFill>
                  <a:srgbClr val="002060"/>
                </a:solidFill>
                <a:latin typeface="Times New Roman" panose="02020603050405020304" pitchFamily="18" charset="0"/>
                <a:cs typeface="Times New Roman" panose="02020603050405020304" pitchFamily="18" charset="0"/>
              </a:rPr>
              <a:t>A. Chủ </a:t>
            </a:r>
            <a:r>
              <a:rPr lang="vi-VN" sz="3600" b="1" dirty="0" smtClean="0">
                <a:solidFill>
                  <a:srgbClr val="002060"/>
                </a:solidFill>
                <a:latin typeface="Times New Roman" panose="02020603050405020304" pitchFamily="18" charset="0"/>
                <a:cs typeface="Times New Roman" panose="02020603050405020304" pitchFamily="18" charset="0"/>
              </a:rPr>
              <a:t>xưởng</a:t>
            </a:r>
            <a:endParaRPr lang="vi-VN" sz="3600" b="1" dirty="0">
              <a:solidFill>
                <a:srgbClr val="002060"/>
              </a:solidFill>
              <a:latin typeface="Times New Roman" panose="02020603050405020304" pitchFamily="18" charset="0"/>
              <a:cs typeface="Times New Roman" panose="02020603050405020304" pitchFamily="18" charset="0"/>
            </a:endParaRPr>
          </a:p>
          <a:p>
            <a:pPr>
              <a:defRPr/>
            </a:pPr>
            <a:r>
              <a:rPr lang="vi-VN" sz="3600" b="1" dirty="0">
                <a:solidFill>
                  <a:srgbClr val="002060"/>
                </a:solidFill>
                <a:latin typeface="Times New Roman" panose="02020603050405020304" pitchFamily="18" charset="0"/>
                <a:cs typeface="Times New Roman" panose="02020603050405020304" pitchFamily="18" charset="0"/>
              </a:rPr>
              <a:t>B. Trí </a:t>
            </a:r>
            <a:r>
              <a:rPr lang="vi-VN" sz="3600" b="1" dirty="0" smtClean="0">
                <a:solidFill>
                  <a:srgbClr val="002060"/>
                </a:solidFill>
                <a:latin typeface="Times New Roman" panose="02020603050405020304" pitchFamily="18" charset="0"/>
                <a:cs typeface="Times New Roman" panose="02020603050405020304" pitchFamily="18" charset="0"/>
              </a:rPr>
              <a:t>thức</a:t>
            </a:r>
            <a:endParaRPr lang="vi-VN" sz="3600" b="1" dirty="0">
              <a:solidFill>
                <a:srgbClr val="002060"/>
              </a:solidFill>
              <a:latin typeface="Times New Roman" panose="02020603050405020304" pitchFamily="18" charset="0"/>
              <a:cs typeface="Times New Roman" panose="02020603050405020304" pitchFamily="18" charset="0"/>
            </a:endParaRPr>
          </a:p>
          <a:p>
            <a:pPr>
              <a:defRPr/>
            </a:pPr>
            <a:r>
              <a:rPr lang="vi-VN" sz="3600" b="1" dirty="0">
                <a:solidFill>
                  <a:srgbClr val="002060"/>
                </a:solidFill>
                <a:latin typeface="Times New Roman" panose="02020603050405020304" pitchFamily="18" charset="0"/>
                <a:cs typeface="Times New Roman" panose="02020603050405020304" pitchFamily="18" charset="0"/>
              </a:rPr>
              <a:t>C. Địa </a:t>
            </a:r>
            <a:r>
              <a:rPr lang="vi-VN" sz="3600" b="1" dirty="0" smtClean="0">
                <a:solidFill>
                  <a:srgbClr val="002060"/>
                </a:solidFill>
                <a:latin typeface="Times New Roman" panose="02020603050405020304" pitchFamily="18" charset="0"/>
                <a:cs typeface="Times New Roman" panose="02020603050405020304" pitchFamily="18" charset="0"/>
              </a:rPr>
              <a:t>chủ</a:t>
            </a:r>
            <a:endParaRPr lang="vi-VN" sz="3600" b="1" dirty="0">
              <a:solidFill>
                <a:srgbClr val="002060"/>
              </a:solidFill>
              <a:latin typeface="Times New Roman" panose="02020603050405020304" pitchFamily="18" charset="0"/>
              <a:cs typeface="Times New Roman" panose="02020603050405020304" pitchFamily="18" charset="0"/>
            </a:endParaRPr>
          </a:p>
          <a:p>
            <a:pPr>
              <a:defRPr/>
            </a:pPr>
            <a:r>
              <a:rPr lang="vi-VN" sz="3600" b="1" dirty="0">
                <a:solidFill>
                  <a:srgbClr val="002060"/>
                </a:solidFill>
                <a:latin typeface="Times New Roman" panose="02020603050405020304" pitchFamily="18" charset="0"/>
                <a:cs typeface="Times New Roman" panose="02020603050405020304" pitchFamily="18" charset="0"/>
              </a:rPr>
              <a:t>D. </a:t>
            </a:r>
            <a:r>
              <a:rPr lang="en-US" sz="3600" b="1" dirty="0" smtClean="0">
                <a:solidFill>
                  <a:srgbClr val="002060"/>
                </a:solidFill>
                <a:latin typeface="Times New Roman" panose="02020603050405020304" pitchFamily="18" charset="0"/>
                <a:cs typeface="Times New Roman" panose="02020603050405020304" pitchFamily="18" charset="0"/>
              </a:rPr>
              <a:t>Công nhân</a:t>
            </a:r>
            <a:endParaRPr lang="en-US" sz="3600" b="1" dirty="0">
              <a:solidFill>
                <a:srgbClr val="002060"/>
              </a:solidFill>
              <a:latin typeface="Times New Roman" panose="02020603050405020304" pitchFamily="18" charset="0"/>
              <a:cs typeface="Times New Roman" panose="02020603050405020304" pitchFamily="18" charset="0"/>
            </a:endParaRPr>
          </a:p>
        </p:txBody>
      </p:sp>
      <p:pic>
        <p:nvPicPr>
          <p:cNvPr id="31" name="图片 30">
            <a:extLst>
              <a:ext uri="{FF2B5EF4-FFF2-40B4-BE49-F238E27FC236}">
                <a16:creationId xmlns="" xmlns:a16="http://schemas.microsoft.com/office/drawing/2014/main" id="{DE66222D-FA7E-44C3-8400-3914D7DCE1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996217" y="76181"/>
            <a:ext cx="3199386" cy="6781819"/>
          </a:xfrm>
          <a:prstGeom prst="rect">
            <a:avLst/>
          </a:prstGeom>
        </p:spPr>
      </p:pic>
      <p:pic>
        <p:nvPicPr>
          <p:cNvPr id="5" name="图片 4">
            <a:extLst>
              <a:ext uri="{FF2B5EF4-FFF2-40B4-BE49-F238E27FC236}">
                <a16:creationId xmlns="" xmlns:a16="http://schemas.microsoft.com/office/drawing/2014/main" id="{80AE75E9-AE92-448C-A8B4-32D52E579F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806824" cy="806824"/>
          </a:xfrm>
          <a:prstGeom prst="rect">
            <a:avLst/>
          </a:prstGeom>
        </p:spPr>
      </p:pic>
      <p:sp>
        <p:nvSpPr>
          <p:cNvPr id="9" name="Oval 8"/>
          <p:cNvSpPr/>
          <p:nvPr/>
        </p:nvSpPr>
        <p:spPr>
          <a:xfrm>
            <a:off x="158071" y="4424217"/>
            <a:ext cx="598541" cy="665018"/>
          </a:xfrm>
          <a:prstGeom prst="ellipse">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6148042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 xmlns:a16="http://schemas.microsoft.com/office/drawing/2014/main" id="{568D798C-1219-4478-889B-360F707B34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342" y="510989"/>
            <a:ext cx="2286997" cy="295835"/>
          </a:xfrm>
          <a:prstGeom prst="rect">
            <a:avLst/>
          </a:prstGeom>
        </p:spPr>
      </p:pic>
      <p:sp>
        <p:nvSpPr>
          <p:cNvPr id="8" name="任意多边形 33">
            <a:extLst>
              <a:ext uri="{FF2B5EF4-FFF2-40B4-BE49-F238E27FC236}">
                <a16:creationId xmlns="" xmlns:a16="http://schemas.microsoft.com/office/drawing/2014/main" id="{060F65E5-D9C0-4C9A-9E47-A7F0D08C17BE}"/>
              </a:ext>
            </a:extLst>
          </p:cNvPr>
          <p:cNvSpPr>
            <a:spLocks/>
          </p:cNvSpPr>
          <p:nvPr/>
        </p:nvSpPr>
        <p:spPr bwMode="auto">
          <a:xfrm flipH="1">
            <a:off x="208283" y="107013"/>
            <a:ext cx="8954190" cy="6053641"/>
          </a:xfrm>
          <a:custGeom>
            <a:avLst/>
            <a:gdLst>
              <a:gd name="T0" fmla="*/ 462991 w 4736306"/>
              <a:gd name="T1" fmla="*/ 0 h 925514"/>
              <a:gd name="T2" fmla="*/ 520167 w 4736306"/>
              <a:gd name="T3" fmla="*/ 5761 h 925514"/>
              <a:gd name="T4" fmla="*/ 520167 w 4736306"/>
              <a:gd name="T5" fmla="*/ 0 h 925514"/>
              <a:gd name="T6" fmla="*/ 4738688 w 4736306"/>
              <a:gd name="T7" fmla="*/ 0 h 925514"/>
              <a:gd name="T8" fmla="*/ 4738688 w 4736306"/>
              <a:gd name="T9" fmla="*/ 925508 h 925514"/>
              <a:gd name="T10" fmla="*/ 520167 w 4736306"/>
              <a:gd name="T11" fmla="*/ 925508 h 925514"/>
              <a:gd name="T12" fmla="*/ 520167 w 4736306"/>
              <a:gd name="T13" fmla="*/ 919747 h 925514"/>
              <a:gd name="T14" fmla="*/ 462991 w 4736306"/>
              <a:gd name="T15" fmla="*/ 925508 h 925514"/>
              <a:gd name="T16" fmla="*/ 0 w 4736306"/>
              <a:gd name="T17" fmla="*/ 462754 h 925514"/>
              <a:gd name="T18" fmla="*/ 462991 w 4736306"/>
              <a:gd name="T19" fmla="*/ 0 h 9255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36306"/>
              <a:gd name="T31" fmla="*/ 0 h 925514"/>
              <a:gd name="T32" fmla="*/ 4736306 w 4736306"/>
              <a:gd name="T33" fmla="*/ 925514 h 9255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36306" h="925514">
                <a:moveTo>
                  <a:pt x="462757" y="0"/>
                </a:moveTo>
                <a:lnTo>
                  <a:pt x="519906" y="5761"/>
                </a:lnTo>
                <a:lnTo>
                  <a:pt x="519906" y="0"/>
                </a:lnTo>
                <a:lnTo>
                  <a:pt x="4736306" y="0"/>
                </a:lnTo>
                <a:lnTo>
                  <a:pt x="4736306" y="925514"/>
                </a:lnTo>
                <a:lnTo>
                  <a:pt x="519906" y="925514"/>
                </a:lnTo>
                <a:lnTo>
                  <a:pt x="519906" y="919753"/>
                </a:lnTo>
                <a:lnTo>
                  <a:pt x="462757" y="925514"/>
                </a:lnTo>
                <a:cubicBezTo>
                  <a:pt x="207183" y="925514"/>
                  <a:pt x="0" y="718331"/>
                  <a:pt x="0" y="462757"/>
                </a:cubicBezTo>
                <a:cubicBezTo>
                  <a:pt x="0" y="207183"/>
                  <a:pt x="207183" y="0"/>
                  <a:pt x="462757" y="0"/>
                </a:cubicBezTo>
                <a:close/>
              </a:path>
            </a:pathLst>
          </a:custGeom>
          <a:solidFill>
            <a:srgbClr val="FDEBB0"/>
          </a:solidFill>
          <a:ln>
            <a:noFill/>
          </a:ln>
        </p:spPr>
        <p:txBody>
          <a:bodyPr anchor="ctr"/>
          <a:lstStyle/>
          <a:p>
            <a:pPr>
              <a:defRPr/>
            </a:pPr>
            <a:r>
              <a:rPr lang="vi-VN" sz="3600" b="1" dirty="0">
                <a:solidFill>
                  <a:srgbClr val="FF9933"/>
                </a:solidFill>
                <a:latin typeface="Times New Roman" panose="02020603050405020304" pitchFamily="18" charset="0"/>
                <a:cs typeface="Times New Roman" panose="02020603050405020304" pitchFamily="18" charset="0"/>
              </a:rPr>
              <a:t> </a:t>
            </a:r>
            <a:r>
              <a:rPr lang="en-US" sz="3600" b="1" dirty="0" smtClean="0">
                <a:solidFill>
                  <a:srgbClr val="FF9933"/>
                </a:solidFill>
                <a:latin typeface="Times New Roman" panose="02020603050405020304" pitchFamily="18" charset="0"/>
                <a:cs typeface="Times New Roman" panose="02020603050405020304" pitchFamily="18" charset="0"/>
              </a:rPr>
              <a:t>Câu hỏi 4: </a:t>
            </a:r>
            <a:r>
              <a:rPr lang="vi-VN" sz="3600" b="1" dirty="0" smtClean="0">
                <a:solidFill>
                  <a:srgbClr val="FF9933"/>
                </a:solidFill>
                <a:latin typeface="Times New Roman" panose="02020603050405020304" pitchFamily="18" charset="0"/>
                <a:cs typeface="Times New Roman" panose="02020603050405020304" pitchFamily="18" charset="0"/>
              </a:rPr>
              <a:t>Từ </a:t>
            </a:r>
            <a:r>
              <a:rPr lang="vi-VN" sz="3600" b="1" dirty="0">
                <a:solidFill>
                  <a:srgbClr val="FF9933"/>
                </a:solidFill>
                <a:latin typeface="Times New Roman" panose="02020603050405020304" pitchFamily="18" charset="0"/>
                <a:cs typeface="Times New Roman" panose="02020603050405020304" pitchFamily="18" charset="0"/>
              </a:rPr>
              <a:t>cuối thế kỉ XIX xã hội Việt Nam có </a:t>
            </a:r>
            <a:r>
              <a:rPr lang="vi-VN" sz="3600" b="1" dirty="0" smtClean="0">
                <a:solidFill>
                  <a:srgbClr val="FF9933"/>
                </a:solidFill>
                <a:latin typeface="Times New Roman" panose="02020603050405020304" pitchFamily="18" charset="0"/>
                <a:cs typeface="Times New Roman" panose="02020603050405020304" pitchFamily="18" charset="0"/>
              </a:rPr>
              <a:t>thêm</a:t>
            </a:r>
            <a:r>
              <a:rPr lang="en-US" sz="3600" b="1" dirty="0" smtClean="0">
                <a:solidFill>
                  <a:srgbClr val="FF9933"/>
                </a:solidFill>
                <a:latin typeface="Times New Roman" panose="02020603050405020304" pitchFamily="18" charset="0"/>
                <a:cs typeface="Times New Roman" panose="02020603050405020304" pitchFamily="18" charset="0"/>
              </a:rPr>
              <a:t>:</a:t>
            </a:r>
            <a:endParaRPr lang="vi-VN" sz="3600" b="1" dirty="0">
              <a:solidFill>
                <a:srgbClr val="FF9933"/>
              </a:solidFill>
              <a:latin typeface="Times New Roman" panose="02020603050405020304" pitchFamily="18" charset="0"/>
              <a:cs typeface="Times New Roman" panose="02020603050405020304" pitchFamily="18" charset="0"/>
            </a:endParaRPr>
          </a:p>
          <a:p>
            <a:pPr>
              <a:defRPr/>
            </a:pPr>
            <a:endParaRPr lang="vi-VN" sz="3600" b="1" dirty="0">
              <a:solidFill>
                <a:srgbClr val="FF9933"/>
              </a:solidFill>
              <a:latin typeface="Times New Roman" panose="02020603050405020304" pitchFamily="18" charset="0"/>
              <a:cs typeface="Times New Roman" panose="02020603050405020304" pitchFamily="18" charset="0"/>
            </a:endParaRPr>
          </a:p>
          <a:p>
            <a:pPr>
              <a:defRPr/>
            </a:pPr>
            <a:r>
              <a:rPr lang="vi-VN" sz="3600" b="1" dirty="0">
                <a:solidFill>
                  <a:srgbClr val="002060"/>
                </a:solidFill>
                <a:latin typeface="Times New Roman" panose="02020603050405020304" pitchFamily="18" charset="0"/>
                <a:cs typeface="Times New Roman" panose="02020603050405020304" pitchFamily="18" charset="0"/>
              </a:rPr>
              <a:t>A. công nhân, chủ xưởng, nhà buôn, viên chức, trí </a:t>
            </a:r>
            <a:r>
              <a:rPr lang="vi-VN" sz="3600" b="1" dirty="0" smtClean="0">
                <a:solidFill>
                  <a:srgbClr val="002060"/>
                </a:solidFill>
                <a:latin typeface="Times New Roman" panose="02020603050405020304" pitchFamily="18" charset="0"/>
                <a:cs typeface="Times New Roman" panose="02020603050405020304" pitchFamily="18" charset="0"/>
              </a:rPr>
              <a:t>thức</a:t>
            </a:r>
            <a:endParaRPr lang="vi-VN" sz="3600" b="1" dirty="0">
              <a:solidFill>
                <a:srgbClr val="002060"/>
              </a:solidFill>
              <a:latin typeface="Times New Roman" panose="02020603050405020304" pitchFamily="18" charset="0"/>
              <a:cs typeface="Times New Roman" panose="02020603050405020304" pitchFamily="18" charset="0"/>
            </a:endParaRPr>
          </a:p>
          <a:p>
            <a:pPr>
              <a:defRPr/>
            </a:pPr>
            <a:r>
              <a:rPr lang="vi-VN" sz="3600" b="1" dirty="0">
                <a:solidFill>
                  <a:srgbClr val="002060"/>
                </a:solidFill>
                <a:latin typeface="Times New Roman" panose="02020603050405020304" pitchFamily="18" charset="0"/>
                <a:cs typeface="Times New Roman" panose="02020603050405020304" pitchFamily="18" charset="0"/>
              </a:rPr>
              <a:t>B. nông dân, chủ xưởng, trí </a:t>
            </a:r>
            <a:r>
              <a:rPr lang="vi-VN" sz="3600" b="1" dirty="0" smtClean="0">
                <a:solidFill>
                  <a:srgbClr val="002060"/>
                </a:solidFill>
                <a:latin typeface="Times New Roman" panose="02020603050405020304" pitchFamily="18" charset="0"/>
                <a:cs typeface="Times New Roman" panose="02020603050405020304" pitchFamily="18" charset="0"/>
              </a:rPr>
              <a:t>thức</a:t>
            </a:r>
            <a:endParaRPr lang="vi-VN" sz="3600" b="1" dirty="0">
              <a:solidFill>
                <a:srgbClr val="002060"/>
              </a:solidFill>
              <a:latin typeface="Times New Roman" panose="02020603050405020304" pitchFamily="18" charset="0"/>
              <a:cs typeface="Times New Roman" panose="02020603050405020304" pitchFamily="18" charset="0"/>
            </a:endParaRPr>
          </a:p>
          <a:p>
            <a:pPr>
              <a:defRPr/>
            </a:pPr>
            <a:r>
              <a:rPr lang="vi-VN" sz="3600" b="1" dirty="0">
                <a:solidFill>
                  <a:srgbClr val="002060"/>
                </a:solidFill>
                <a:latin typeface="Times New Roman" panose="02020603050405020304" pitchFamily="18" charset="0"/>
                <a:cs typeface="Times New Roman" panose="02020603050405020304" pitchFamily="18" charset="0"/>
              </a:rPr>
              <a:t>C. Viên chức, chủ xưởng, trí </a:t>
            </a:r>
            <a:r>
              <a:rPr lang="vi-VN" sz="3600" b="1" dirty="0" smtClean="0">
                <a:solidFill>
                  <a:srgbClr val="002060"/>
                </a:solidFill>
                <a:latin typeface="Times New Roman" panose="02020603050405020304" pitchFamily="18" charset="0"/>
                <a:cs typeface="Times New Roman" panose="02020603050405020304" pitchFamily="18" charset="0"/>
              </a:rPr>
              <a:t>thức</a:t>
            </a:r>
            <a:endParaRPr lang="vi-VN" sz="3600" b="1" dirty="0">
              <a:solidFill>
                <a:srgbClr val="002060"/>
              </a:solidFill>
              <a:latin typeface="Times New Roman" panose="02020603050405020304" pitchFamily="18" charset="0"/>
              <a:cs typeface="Times New Roman" panose="02020603050405020304" pitchFamily="18" charset="0"/>
            </a:endParaRPr>
          </a:p>
          <a:p>
            <a:pPr>
              <a:defRPr/>
            </a:pPr>
            <a:r>
              <a:rPr lang="vi-VN" sz="3600" b="1" dirty="0">
                <a:solidFill>
                  <a:srgbClr val="002060"/>
                </a:solidFill>
                <a:latin typeface="Times New Roman" panose="02020603050405020304" pitchFamily="18" charset="0"/>
                <a:cs typeface="Times New Roman" panose="02020603050405020304" pitchFamily="18" charset="0"/>
              </a:rPr>
              <a:t>D. công nhân , viên chức, trí thức</a:t>
            </a:r>
          </a:p>
        </p:txBody>
      </p:sp>
      <p:sp>
        <p:nvSpPr>
          <p:cNvPr id="19" name="文本框 46">
            <a:extLst>
              <a:ext uri="{FF2B5EF4-FFF2-40B4-BE49-F238E27FC236}">
                <a16:creationId xmlns="" xmlns:a16="http://schemas.microsoft.com/office/drawing/2014/main" id="{1FA356C6-064E-4767-9DC7-03C253BD5987}"/>
              </a:ext>
            </a:extLst>
          </p:cNvPr>
          <p:cNvSpPr>
            <a:spLocks noChangeArrowheads="1"/>
          </p:cNvSpPr>
          <p:nvPr/>
        </p:nvSpPr>
        <p:spPr bwMode="auto">
          <a:xfrm flipH="1">
            <a:off x="2370216" y="4400644"/>
            <a:ext cx="4025835" cy="787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Font typeface="Arial" panose="020B0604020202020204" pitchFamily="34" charset="0"/>
              <a:buNone/>
              <a:defRPr/>
            </a:pPr>
            <a:r>
              <a:rPr lang="zh-CN" altLang="en-US" sz="1600" dirty="0">
                <a:solidFill>
                  <a:prstClr val="white"/>
                </a:solidFill>
                <a:latin typeface="inpin heiti" charset="-122"/>
                <a:ea typeface="inpin heiti" charset="-122"/>
              </a:rPr>
              <a:t>单击此处添加文本单击此处添加文本单击此处添加文本单击此处添加文本</a:t>
            </a:r>
            <a:endParaRPr lang="en-US" altLang="zh-CN" sz="1600" dirty="0">
              <a:solidFill>
                <a:prstClr val="white"/>
              </a:solidFill>
              <a:latin typeface="inpin heiti" charset="-122"/>
              <a:ea typeface="inpin heiti" charset="-122"/>
              <a:sym typeface="微软雅黑" panose="020B0503020204020204" pitchFamily="34" charset="-122"/>
            </a:endParaRPr>
          </a:p>
        </p:txBody>
      </p:sp>
      <p:pic>
        <p:nvPicPr>
          <p:cNvPr id="31" name="图片 30">
            <a:extLst>
              <a:ext uri="{FF2B5EF4-FFF2-40B4-BE49-F238E27FC236}">
                <a16:creationId xmlns="" xmlns:a16="http://schemas.microsoft.com/office/drawing/2014/main" id="{DE66222D-FA7E-44C3-8400-3914D7DCE1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718677" y="76181"/>
            <a:ext cx="3476927" cy="6781819"/>
          </a:xfrm>
          <a:prstGeom prst="rect">
            <a:avLst/>
          </a:prstGeom>
        </p:spPr>
      </p:pic>
      <p:pic>
        <p:nvPicPr>
          <p:cNvPr id="5" name="图片 4">
            <a:extLst>
              <a:ext uri="{FF2B5EF4-FFF2-40B4-BE49-F238E27FC236}">
                <a16:creationId xmlns="" xmlns:a16="http://schemas.microsoft.com/office/drawing/2014/main" id="{80AE75E9-AE92-448C-A8B4-32D52E579F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806824" cy="806824"/>
          </a:xfrm>
          <a:prstGeom prst="rect">
            <a:avLst/>
          </a:prstGeom>
        </p:spPr>
      </p:pic>
      <p:sp>
        <p:nvSpPr>
          <p:cNvPr id="9" name="Oval 8"/>
          <p:cNvSpPr/>
          <p:nvPr/>
        </p:nvSpPr>
        <p:spPr>
          <a:xfrm>
            <a:off x="208283" y="2576944"/>
            <a:ext cx="598541" cy="665018"/>
          </a:xfrm>
          <a:prstGeom prst="ellipse">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20428078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 xmlns:a16="http://schemas.microsoft.com/office/drawing/2014/main" id="{37BF031E-F55A-4B9E-B45B-44B3C537A0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806824" cy="806824"/>
          </a:xfrm>
          <a:prstGeom prst="rect">
            <a:avLst/>
          </a:prstGeom>
        </p:spPr>
      </p:pic>
      <p:pic>
        <p:nvPicPr>
          <p:cNvPr id="6" name="图片 5">
            <a:extLst>
              <a:ext uri="{FF2B5EF4-FFF2-40B4-BE49-F238E27FC236}">
                <a16:creationId xmlns="" xmlns:a16="http://schemas.microsoft.com/office/drawing/2014/main" id="{ADFC0295-E956-481A-BF52-7F222479FF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342" y="510989"/>
            <a:ext cx="2286997" cy="295835"/>
          </a:xfrm>
          <a:prstGeom prst="rect">
            <a:avLst/>
          </a:prstGeom>
        </p:spPr>
      </p:pic>
      <p:sp>
        <p:nvSpPr>
          <p:cNvPr id="7" name="文本框 6">
            <a:extLst>
              <a:ext uri="{FF2B5EF4-FFF2-40B4-BE49-F238E27FC236}">
                <a16:creationId xmlns="" xmlns:a16="http://schemas.microsoft.com/office/drawing/2014/main" id="{C69782D1-5AB0-4DF8-8A3C-9B3A73E1B0A0}"/>
              </a:ext>
            </a:extLst>
          </p:cNvPr>
          <p:cNvSpPr txBox="1"/>
          <p:nvPr/>
        </p:nvSpPr>
        <p:spPr>
          <a:xfrm>
            <a:off x="806824" y="135686"/>
            <a:ext cx="2568387"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9D7C7D"/>
                </a:solidFill>
                <a:effectLst/>
                <a:uLnTx/>
                <a:uFillTx/>
                <a:latin typeface="inpin heiti" charset="-122"/>
                <a:ea typeface="inpin heiti" charset="-122"/>
                <a:cs typeface="+mn-cs"/>
              </a:rPr>
              <a:t>02.</a:t>
            </a:r>
            <a:r>
              <a:rPr kumimoji="0" lang="zh-CN" altLang="en-US" sz="2400" b="0" i="0" u="none" strike="noStrike" kern="1200" cap="none" spc="0" normalizeH="0" baseline="0" noProof="0" dirty="0">
                <a:ln>
                  <a:noFill/>
                </a:ln>
                <a:solidFill>
                  <a:srgbClr val="9D7C7D"/>
                </a:solidFill>
                <a:effectLst/>
                <a:uLnTx/>
                <a:uFillTx/>
                <a:latin typeface="inpin heiti" charset="-122"/>
                <a:ea typeface="inpin heiti" charset="-122"/>
                <a:cs typeface="+mn-cs"/>
              </a:rPr>
              <a:t>分享心得</a:t>
            </a:r>
          </a:p>
        </p:txBody>
      </p:sp>
      <p:pic>
        <p:nvPicPr>
          <p:cNvPr id="9" name="图片 8">
            <a:extLst>
              <a:ext uri="{FF2B5EF4-FFF2-40B4-BE49-F238E27FC236}">
                <a16:creationId xmlns="" xmlns:a16="http://schemas.microsoft.com/office/drawing/2014/main" id="{C09A517C-A1B8-4071-AB88-0D9C481596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649" y="0"/>
            <a:ext cx="11763406" cy="6705599"/>
          </a:xfrm>
          <a:prstGeom prst="rect">
            <a:avLst/>
          </a:prstGeom>
        </p:spPr>
      </p:pic>
      <p:sp>
        <p:nvSpPr>
          <p:cNvPr id="13" name="文本框 12">
            <a:extLst>
              <a:ext uri="{FF2B5EF4-FFF2-40B4-BE49-F238E27FC236}">
                <a16:creationId xmlns="" xmlns:a16="http://schemas.microsoft.com/office/drawing/2014/main" id="{5DBC2FEB-58BF-4832-8FC7-0201B10F41CF}"/>
              </a:ext>
            </a:extLst>
          </p:cNvPr>
          <p:cNvSpPr txBox="1"/>
          <p:nvPr/>
        </p:nvSpPr>
        <p:spPr>
          <a:xfrm>
            <a:off x="1787236" y="3255818"/>
            <a:ext cx="9864437" cy="4524315"/>
          </a:xfrm>
          <a:prstGeom prst="rect">
            <a:avLst/>
          </a:prstGeom>
          <a:noFill/>
        </p:spPr>
        <p:txBody>
          <a:bodyPr wrap="square" rtlCol="0">
            <a:spAutoFit/>
          </a:bodyPr>
          <a:lstStyle/>
          <a:p>
            <a:pPr marL="0" marR="0" lvl="0" indent="0" algn="l" defTabSz="457200" rtl="0" eaLnBrk="1" fontAlgn="auto" latinLnBrk="0" hangingPunct="1">
              <a:spcBef>
                <a:spcPts val="0"/>
              </a:spcBef>
              <a:spcAft>
                <a:spcPts val="0"/>
              </a:spcAft>
              <a:buClrTx/>
              <a:buSzTx/>
              <a:buFontTx/>
              <a:buNone/>
              <a:tabLst/>
              <a:defRPr/>
            </a:pPr>
            <a:r>
              <a:rPr lang="en-US" altLang="zh-CN" sz="3200" smtClean="0">
                <a:solidFill>
                  <a:srgbClr val="CC6600"/>
                </a:solidFill>
                <a:latin typeface="Times New Roman" panose="02020603050405020304" pitchFamily="18" charset="0"/>
                <a:ea typeface="inpin heiti" charset="-122"/>
                <a:cs typeface="Times New Roman" panose="02020603050405020304" pitchFamily="18" charset="0"/>
              </a:rPr>
              <a:t>Từ cuối thế kỉ XIX, thực dân Pháp tăng cường khai mỏ, lập nhà máy, đồn điền để vơ vét tài nguyên và bóc lột nhân dân ta. Sự xuất hiện các ngành kinh tế mới đã tạo ra những thay đổi trong xã hội Việt Nam: các giai cấp, các tầng lớp mới ra đời như công nhân, chủ xưởng, nhà buôn, viên trức, trí thức,…</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inpin heiti" charset="-122"/>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a:noFill/>
              </a:ln>
              <a:solidFill>
                <a:prstClr val="black"/>
              </a:solidFill>
              <a:effectLst/>
              <a:uLnTx/>
              <a:uFillTx/>
              <a:latin typeface="inpin heiti" charset="-122"/>
              <a:ea typeface="inpin heiti" charset="-122"/>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a:noFill/>
              </a:ln>
              <a:solidFill>
                <a:prstClr val="black"/>
              </a:solidFill>
              <a:effectLst/>
              <a:uLnTx/>
              <a:uFillTx/>
              <a:latin typeface="inpin heiti" charset="-122"/>
              <a:ea typeface="inpin heiti" charset="-122"/>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a:noFill/>
              </a:ln>
              <a:solidFill>
                <a:prstClr val="black"/>
              </a:solidFill>
              <a:effectLst/>
              <a:uLnTx/>
              <a:uFillTx/>
              <a:latin typeface="inpin heiti" charset="-122"/>
              <a:ea typeface="inpin heiti" charset="-122"/>
            </a:endParaRPr>
          </a:p>
        </p:txBody>
      </p:sp>
    </p:spTree>
    <p:extLst>
      <p:ext uri="{BB962C8B-B14F-4D97-AF65-F5344CB8AC3E}">
        <p14:creationId xmlns:p14="http://schemas.microsoft.com/office/powerpoint/2010/main" val="2778473631"/>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7818" y="489509"/>
            <a:ext cx="9568873" cy="1569660"/>
          </a:xfrm>
          <a:prstGeom prst="rect">
            <a:avLst/>
          </a:prstGeom>
          <a:noFill/>
        </p:spPr>
        <p:txBody>
          <a:bodyPr wrap="square" rtlCol="0">
            <a:spAutoFit/>
          </a:bodyPr>
          <a:lstStyle/>
          <a:p>
            <a:pPr algn="ctr"/>
            <a:r>
              <a:rPr lang="en-US" sz="3200" i="1" dirty="0" err="1" smtClean="0">
                <a:solidFill>
                  <a:srgbClr val="002060"/>
                </a:solidFill>
              </a:rPr>
              <a:t>Thứ</a:t>
            </a:r>
            <a:r>
              <a:rPr lang="en-US" sz="3200" i="1" dirty="0" smtClean="0">
                <a:solidFill>
                  <a:srgbClr val="002060"/>
                </a:solidFill>
              </a:rPr>
              <a:t> </a:t>
            </a:r>
            <a:r>
              <a:rPr lang="en-US" sz="3200" i="1" dirty="0" err="1" smtClean="0">
                <a:solidFill>
                  <a:srgbClr val="002060"/>
                </a:solidFill>
              </a:rPr>
              <a:t>Sáu</a:t>
            </a:r>
            <a:r>
              <a:rPr lang="en-US" sz="3200" i="1" dirty="0" smtClean="0">
                <a:solidFill>
                  <a:srgbClr val="002060"/>
                </a:solidFill>
              </a:rPr>
              <a:t> </a:t>
            </a:r>
            <a:r>
              <a:rPr lang="en-US" sz="3200" i="1" dirty="0" err="1" smtClean="0">
                <a:solidFill>
                  <a:srgbClr val="002060"/>
                </a:solidFill>
              </a:rPr>
              <a:t>ngày</a:t>
            </a:r>
            <a:r>
              <a:rPr lang="en-US" sz="3200" i="1" dirty="0" smtClean="0">
                <a:solidFill>
                  <a:srgbClr val="002060"/>
                </a:solidFill>
              </a:rPr>
              <a:t> </a:t>
            </a:r>
            <a:r>
              <a:rPr lang="en-US" sz="3200" i="1" dirty="0" smtClean="0">
                <a:solidFill>
                  <a:srgbClr val="002060"/>
                </a:solidFill>
              </a:rPr>
              <a:t>29 </a:t>
            </a:r>
            <a:r>
              <a:rPr lang="en-US" sz="3200" i="1" dirty="0" err="1" smtClean="0">
                <a:solidFill>
                  <a:srgbClr val="002060"/>
                </a:solidFill>
              </a:rPr>
              <a:t>tháng</a:t>
            </a:r>
            <a:r>
              <a:rPr lang="en-US" sz="3200" i="1" dirty="0" smtClean="0">
                <a:solidFill>
                  <a:srgbClr val="002060"/>
                </a:solidFill>
              </a:rPr>
              <a:t> </a:t>
            </a:r>
            <a:r>
              <a:rPr lang="en-US" sz="3200" i="1" dirty="0" smtClean="0">
                <a:solidFill>
                  <a:srgbClr val="002060"/>
                </a:solidFill>
              </a:rPr>
              <a:t>9 </a:t>
            </a:r>
            <a:r>
              <a:rPr lang="en-US" sz="3200" i="1" dirty="0" err="1" smtClean="0">
                <a:solidFill>
                  <a:srgbClr val="002060"/>
                </a:solidFill>
              </a:rPr>
              <a:t>năm</a:t>
            </a:r>
            <a:r>
              <a:rPr lang="en-US" sz="3200" i="1" dirty="0" smtClean="0">
                <a:solidFill>
                  <a:srgbClr val="002060"/>
                </a:solidFill>
              </a:rPr>
              <a:t> 2023</a:t>
            </a:r>
            <a:endParaRPr lang="en-US" sz="3200" i="1" dirty="0" smtClean="0">
              <a:solidFill>
                <a:srgbClr val="002060"/>
              </a:solidFill>
            </a:endParaRPr>
          </a:p>
          <a:p>
            <a:pPr algn="ctr"/>
            <a:r>
              <a:rPr lang="en-US" sz="3200" i="1" dirty="0" smtClean="0">
                <a:solidFill>
                  <a:srgbClr val="002060"/>
                </a:solidFill>
              </a:rPr>
              <a:t>Lịch sử</a:t>
            </a:r>
          </a:p>
          <a:p>
            <a:pPr algn="ctr"/>
            <a:r>
              <a:rPr lang="en-US" sz="3200" i="1" dirty="0" smtClean="0">
                <a:solidFill>
                  <a:srgbClr val="C00000"/>
                </a:solidFill>
              </a:rPr>
              <a:t>Xã hội Việt Nam cuối thế kỉ XIX – đầu thế kỉ XX</a:t>
            </a:r>
            <a:endParaRPr lang="en-US" sz="3200" i="1" dirty="0">
              <a:solidFill>
                <a:srgbClr val="C00000"/>
              </a:solidFill>
            </a:endParaRPr>
          </a:p>
        </p:txBody>
      </p:sp>
      <p:sp>
        <p:nvSpPr>
          <p:cNvPr id="6" name="TextBox 5"/>
          <p:cNvSpPr txBox="1"/>
          <p:nvPr/>
        </p:nvSpPr>
        <p:spPr>
          <a:xfrm>
            <a:off x="350982" y="2345086"/>
            <a:ext cx="11342254" cy="4031873"/>
          </a:xfrm>
          <a:prstGeom prst="rect">
            <a:avLst/>
          </a:prstGeom>
          <a:noFill/>
        </p:spPr>
        <p:txBody>
          <a:bodyPr wrap="square" rtlCol="0">
            <a:spAutoFit/>
          </a:bodyPr>
          <a:lstStyle/>
          <a:p>
            <a:pPr marL="514350" indent="-514350" algn="just">
              <a:buAutoNum type="arabicPeriod"/>
            </a:pPr>
            <a:r>
              <a:rPr lang="en-US" sz="3200" b="1" dirty="0" smtClean="0">
                <a:solidFill>
                  <a:srgbClr val="002060"/>
                </a:solidFill>
              </a:rPr>
              <a:t>Những thay đổi của nền kinh tế Việt Nam</a:t>
            </a:r>
          </a:p>
          <a:p>
            <a:pPr marL="457200" indent="-457200" algn="just">
              <a:buFontTx/>
              <a:buChar char="-"/>
            </a:pPr>
            <a:r>
              <a:rPr lang="en-US" sz="3200" dirty="0" smtClean="0"/>
              <a:t>Pháp tăng cường khai thác tài nguyên, lập nhà máy, đồn điền, bóc lột nhân dân ta.</a:t>
            </a:r>
          </a:p>
          <a:p>
            <a:pPr marL="457200" indent="-457200" algn="just">
              <a:buFontTx/>
              <a:buChar char="-"/>
            </a:pPr>
            <a:r>
              <a:rPr lang="en-US" sz="3200" dirty="0" smtClean="0"/>
              <a:t>Xã hội xuất hiện những ngành mới: khai thác, dệt, buôn bán...</a:t>
            </a:r>
          </a:p>
          <a:p>
            <a:pPr algn="just"/>
            <a:endParaRPr lang="en-US" sz="3200" dirty="0" smtClean="0"/>
          </a:p>
          <a:p>
            <a:pPr algn="just"/>
            <a:r>
              <a:rPr lang="en-US" sz="3200" b="1" dirty="0" smtClean="0">
                <a:solidFill>
                  <a:srgbClr val="002060"/>
                </a:solidFill>
              </a:rPr>
              <a:t>2. Những thay đổi về mặt xã hội</a:t>
            </a:r>
          </a:p>
          <a:p>
            <a:pPr algn="just"/>
            <a:r>
              <a:rPr lang="en-US" sz="3200" dirty="0" smtClean="0"/>
              <a:t>- 	Xã hội xuất hiện thêm tầng lớp, giai cấp mới: chủ xưởng, nhà buôn ...</a:t>
            </a:r>
            <a:endParaRPr lang="en-US" sz="3200" dirty="0"/>
          </a:p>
        </p:txBody>
      </p:sp>
    </p:spTree>
    <p:extLst>
      <p:ext uri="{BB962C8B-B14F-4D97-AF65-F5344CB8AC3E}">
        <p14:creationId xmlns:p14="http://schemas.microsoft.com/office/powerpoint/2010/main" val="3801457517"/>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7B5EB1B5-2972-4D46-89FA-DC33E6EA558B}"/>
              </a:ext>
            </a:extLst>
          </p:cNvPr>
          <p:cNvGrpSpPr/>
          <p:nvPr/>
        </p:nvGrpSpPr>
        <p:grpSpPr>
          <a:xfrm>
            <a:off x="0" y="0"/>
            <a:ext cx="12191999" cy="6858000"/>
            <a:chOff x="0" y="0"/>
            <a:chExt cx="12191999" cy="6858000"/>
          </a:xfrm>
        </p:grpSpPr>
        <p:pic>
          <p:nvPicPr>
            <p:cNvPr id="3" name="图片 2">
              <a:extLst>
                <a:ext uri="{FF2B5EF4-FFF2-40B4-BE49-F238E27FC236}">
                  <a16:creationId xmlns="" xmlns:a16="http://schemas.microsoft.com/office/drawing/2014/main" id="{71C0711C-3A15-4BED-8D6C-E743E1762F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4" name="矩形 3">
              <a:extLst>
                <a:ext uri="{FF2B5EF4-FFF2-40B4-BE49-F238E27FC236}">
                  <a16:creationId xmlns="" xmlns:a16="http://schemas.microsoft.com/office/drawing/2014/main" id="{3B87A3B2-65EA-4546-8C49-CA50B99F1A23}"/>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grpSp>
      <p:pic>
        <p:nvPicPr>
          <p:cNvPr id="11" name="图片 10">
            <a:extLst>
              <a:ext uri="{FF2B5EF4-FFF2-40B4-BE49-F238E27FC236}">
                <a16:creationId xmlns="" xmlns:a16="http://schemas.microsoft.com/office/drawing/2014/main" id="{88492C0C-B959-4090-9487-8777AAA982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7278" y="2805281"/>
            <a:ext cx="5061238" cy="4217698"/>
          </a:xfrm>
          <a:prstGeom prst="rect">
            <a:avLst/>
          </a:prstGeom>
        </p:spPr>
      </p:pic>
      <p:pic>
        <p:nvPicPr>
          <p:cNvPr id="16" name="图片 15">
            <a:extLst>
              <a:ext uri="{FF2B5EF4-FFF2-40B4-BE49-F238E27FC236}">
                <a16:creationId xmlns="" xmlns:a16="http://schemas.microsoft.com/office/drawing/2014/main" id="{0D6F2108-C97E-4DA6-B814-41F622D7F0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367720">
            <a:off x="-236431" y="-465106"/>
            <a:ext cx="14058146" cy="4626873"/>
          </a:xfrm>
          <a:prstGeom prst="rect">
            <a:avLst/>
          </a:prstGeom>
        </p:spPr>
      </p:pic>
      <p:sp>
        <p:nvSpPr>
          <p:cNvPr id="5" name="TextBox 4"/>
          <p:cNvSpPr txBox="1"/>
          <p:nvPr/>
        </p:nvSpPr>
        <p:spPr>
          <a:xfrm>
            <a:off x="1746044" y="743178"/>
            <a:ext cx="9330375" cy="3046988"/>
          </a:xfrm>
          <a:prstGeom prst="rect">
            <a:avLst/>
          </a:prstGeom>
          <a:noFill/>
        </p:spPr>
        <p:txBody>
          <a:bodyPr wrap="none" rtlCol="0">
            <a:spAutoFit/>
          </a:bodyPr>
          <a:lstStyle/>
          <a:p>
            <a:pPr algn="ctr">
              <a:lnSpc>
                <a:spcPct val="150000"/>
              </a:lnSpc>
            </a:pPr>
            <a:r>
              <a:rPr lang="en-US" sz="3200" b="1" dirty="0" err="1" smtClean="0">
                <a:latin typeface="HP001 4 hàng" panose="020B0603050302020204" pitchFamily="34" charset="0"/>
                <a:cs typeface="Times New Roman" panose="02020603050405020304" pitchFamily="18" charset="0"/>
              </a:rPr>
              <a:t>Thứ</a:t>
            </a:r>
            <a:r>
              <a:rPr lang="en-US" sz="3200" b="1" dirty="0" smtClean="0">
                <a:latin typeface="HP001 4 hàng" panose="020B0603050302020204" pitchFamily="34" charset="0"/>
                <a:cs typeface="Times New Roman" panose="02020603050405020304" pitchFamily="18" charset="0"/>
              </a:rPr>
              <a:t> </a:t>
            </a:r>
            <a:r>
              <a:rPr lang="en-US" sz="3200" b="1" dirty="0" err="1" smtClean="0">
                <a:latin typeface="HP001 4 hàng" panose="020B0603050302020204" pitchFamily="34" charset="0"/>
                <a:cs typeface="Times New Roman" panose="02020603050405020304" pitchFamily="18" charset="0"/>
              </a:rPr>
              <a:t>Sáu</a:t>
            </a:r>
            <a:r>
              <a:rPr lang="en-US" sz="3200" b="1" dirty="0" smtClean="0">
                <a:latin typeface="HP001 4 hàng" panose="020B0603050302020204" pitchFamily="34" charset="0"/>
                <a:cs typeface="Times New Roman" panose="02020603050405020304" pitchFamily="18" charset="0"/>
              </a:rPr>
              <a:t> </a:t>
            </a:r>
            <a:r>
              <a:rPr lang="en-US" sz="3200" b="1" dirty="0" err="1" smtClean="0">
                <a:latin typeface="HP001 4 hàng" panose="020B0603050302020204" pitchFamily="34" charset="0"/>
                <a:cs typeface="Times New Roman" panose="02020603050405020304" pitchFamily="18" charset="0"/>
              </a:rPr>
              <a:t>ngày</a:t>
            </a:r>
            <a:r>
              <a:rPr lang="en-US" sz="3200" b="1" dirty="0" smtClean="0">
                <a:latin typeface="HP001 4 hàng" panose="020B0603050302020204" pitchFamily="34" charset="0"/>
                <a:cs typeface="Times New Roman" panose="02020603050405020304" pitchFamily="18" charset="0"/>
              </a:rPr>
              <a:t> 29 </a:t>
            </a:r>
            <a:r>
              <a:rPr lang="en-US" sz="3200" b="1" dirty="0" err="1" smtClean="0">
                <a:latin typeface="HP001 4 hàng" panose="020B0603050302020204" pitchFamily="34" charset="0"/>
                <a:cs typeface="Times New Roman" panose="02020603050405020304" pitchFamily="18" charset="0"/>
              </a:rPr>
              <a:t>tháng</a:t>
            </a:r>
            <a:r>
              <a:rPr lang="en-US" sz="3200" b="1" dirty="0" smtClean="0">
                <a:latin typeface="HP001 4 hàng" panose="020B0603050302020204" pitchFamily="34" charset="0"/>
                <a:cs typeface="Times New Roman" panose="02020603050405020304" pitchFamily="18" charset="0"/>
              </a:rPr>
              <a:t> </a:t>
            </a:r>
            <a:r>
              <a:rPr lang="en-US" sz="3200" b="1" dirty="0">
                <a:latin typeface="HP001 4 hàng" panose="020B0603050302020204" pitchFamily="34" charset="0"/>
                <a:cs typeface="Times New Roman" panose="02020603050405020304" pitchFamily="18" charset="0"/>
              </a:rPr>
              <a:t>9</a:t>
            </a:r>
            <a:r>
              <a:rPr lang="en-US" sz="3200" b="1" dirty="0" smtClean="0">
                <a:latin typeface="HP001 4 hàng" panose="020B0603050302020204" pitchFamily="34" charset="0"/>
                <a:cs typeface="Times New Roman" panose="02020603050405020304" pitchFamily="18" charset="0"/>
              </a:rPr>
              <a:t> </a:t>
            </a:r>
            <a:r>
              <a:rPr lang="en-US" sz="3200" b="1" dirty="0" err="1" smtClean="0">
                <a:latin typeface="HP001 4 hàng" panose="020B0603050302020204" pitchFamily="34" charset="0"/>
                <a:cs typeface="Times New Roman" panose="02020603050405020304" pitchFamily="18" charset="0"/>
              </a:rPr>
              <a:t>năm</a:t>
            </a:r>
            <a:r>
              <a:rPr lang="en-US" sz="3200" b="1" dirty="0" smtClean="0">
                <a:latin typeface="HP001 4 hàng" panose="020B0603050302020204" pitchFamily="34" charset="0"/>
                <a:cs typeface="Times New Roman" panose="02020603050405020304" pitchFamily="18" charset="0"/>
              </a:rPr>
              <a:t> </a:t>
            </a:r>
            <a:r>
              <a:rPr lang="en-US" sz="3200" b="1" dirty="0" smtClean="0">
                <a:latin typeface="HP001 4 hàng" panose="020B0603050302020204" pitchFamily="34" charset="0"/>
                <a:cs typeface="Times New Roman" panose="02020603050405020304" pitchFamily="18" charset="0"/>
              </a:rPr>
              <a:t>2023</a:t>
            </a:r>
            <a:endParaRPr lang="en-US" sz="3200" b="1" dirty="0" smtClean="0">
              <a:latin typeface="HP001 4 hàng" panose="020B0603050302020204" pitchFamily="34" charset="0"/>
              <a:cs typeface="Times New Roman" panose="02020603050405020304" pitchFamily="18" charset="0"/>
            </a:endParaRPr>
          </a:p>
          <a:p>
            <a:pPr algn="ctr">
              <a:lnSpc>
                <a:spcPct val="150000"/>
              </a:lnSpc>
            </a:pPr>
            <a:r>
              <a:rPr lang="en-US" sz="3200" b="1" dirty="0" err="1" smtClean="0">
                <a:solidFill>
                  <a:srgbClr val="002060"/>
                </a:solidFill>
                <a:latin typeface="HP001 4 hàng" panose="020B0603050302020204" pitchFamily="34" charset="0"/>
                <a:cs typeface="Times New Roman" panose="02020603050405020304" pitchFamily="18" charset="0"/>
              </a:rPr>
              <a:t>Lịch</a:t>
            </a:r>
            <a:r>
              <a:rPr lang="en-US" sz="3200" b="1" dirty="0" smtClean="0">
                <a:solidFill>
                  <a:srgbClr val="002060"/>
                </a:solidFill>
                <a:latin typeface="HP001 4 hàng" panose="020B0603050302020204" pitchFamily="34" charset="0"/>
                <a:cs typeface="Times New Roman" panose="02020603050405020304" pitchFamily="18" charset="0"/>
              </a:rPr>
              <a:t> </a:t>
            </a:r>
            <a:r>
              <a:rPr lang="en-US" sz="3200" b="1" dirty="0" err="1" smtClean="0">
                <a:solidFill>
                  <a:srgbClr val="002060"/>
                </a:solidFill>
                <a:latin typeface="HP001 4 hàng" panose="020B0603050302020204" pitchFamily="34" charset="0"/>
                <a:cs typeface="Times New Roman" panose="02020603050405020304" pitchFamily="18" charset="0"/>
              </a:rPr>
              <a:t>sử</a:t>
            </a:r>
            <a:endParaRPr lang="en-US" sz="3200" b="1" dirty="0" smtClean="0">
              <a:solidFill>
                <a:srgbClr val="002060"/>
              </a:solidFill>
              <a:latin typeface="HP001 4 hàng" panose="020B0603050302020204" pitchFamily="34" charset="0"/>
              <a:cs typeface="Times New Roman" panose="02020603050405020304" pitchFamily="18" charset="0"/>
            </a:endParaRPr>
          </a:p>
          <a:p>
            <a:pPr algn="ctr">
              <a:lnSpc>
                <a:spcPct val="150000"/>
              </a:lnSpc>
            </a:pPr>
            <a:r>
              <a:rPr lang="en-US" sz="3200" b="1" dirty="0" err="1" smtClean="0">
                <a:solidFill>
                  <a:srgbClr val="FF0000"/>
                </a:solidFill>
                <a:latin typeface="HP001 4 hàng" panose="020B0603050302020204" pitchFamily="34" charset="0"/>
                <a:cs typeface="Times New Roman" panose="02020603050405020304" pitchFamily="18" charset="0"/>
              </a:rPr>
              <a:t>Xã</a:t>
            </a:r>
            <a:r>
              <a:rPr lang="en-US" sz="3200" b="1" dirty="0" smtClean="0">
                <a:solidFill>
                  <a:srgbClr val="FF0000"/>
                </a:solidFill>
                <a:latin typeface="HP001 4 hàng" panose="020B0603050302020204" pitchFamily="34" charset="0"/>
                <a:cs typeface="Times New Roman" panose="02020603050405020304" pitchFamily="18" charset="0"/>
              </a:rPr>
              <a:t> </a:t>
            </a:r>
            <a:r>
              <a:rPr lang="en-US" sz="3200" b="1" dirty="0" err="1" smtClean="0">
                <a:solidFill>
                  <a:srgbClr val="FF0000"/>
                </a:solidFill>
                <a:latin typeface="HP001 4 hàng" panose="020B0603050302020204" pitchFamily="34" charset="0"/>
                <a:cs typeface="Times New Roman" panose="02020603050405020304" pitchFamily="18" charset="0"/>
              </a:rPr>
              <a:t>hội</a:t>
            </a:r>
            <a:r>
              <a:rPr lang="en-US" sz="3200" b="1" dirty="0" smtClean="0">
                <a:solidFill>
                  <a:srgbClr val="FF0000"/>
                </a:solidFill>
                <a:latin typeface="HP001 4 hàng" panose="020B0603050302020204" pitchFamily="34" charset="0"/>
                <a:cs typeface="Times New Roman" panose="02020603050405020304" pitchFamily="18" charset="0"/>
              </a:rPr>
              <a:t> </a:t>
            </a:r>
            <a:r>
              <a:rPr lang="en-US" sz="3200" b="1" dirty="0" err="1" smtClean="0">
                <a:solidFill>
                  <a:srgbClr val="FF0000"/>
                </a:solidFill>
                <a:latin typeface="HP001 4 hàng" panose="020B0603050302020204" pitchFamily="34" charset="0"/>
                <a:cs typeface="Times New Roman" panose="02020603050405020304" pitchFamily="18" charset="0"/>
              </a:rPr>
              <a:t>Việt</a:t>
            </a:r>
            <a:r>
              <a:rPr lang="en-US" sz="3200" b="1" dirty="0" smtClean="0">
                <a:solidFill>
                  <a:srgbClr val="FF0000"/>
                </a:solidFill>
                <a:latin typeface="HP001 4 hàng" panose="020B0603050302020204" pitchFamily="34" charset="0"/>
                <a:cs typeface="Times New Roman" panose="02020603050405020304" pitchFamily="18" charset="0"/>
              </a:rPr>
              <a:t> Nam </a:t>
            </a:r>
            <a:r>
              <a:rPr lang="en-US" sz="3200" b="1" dirty="0" err="1" smtClean="0">
                <a:solidFill>
                  <a:srgbClr val="FF0000"/>
                </a:solidFill>
                <a:latin typeface="HP001 4 hàng" panose="020B0603050302020204" pitchFamily="34" charset="0"/>
                <a:cs typeface="Times New Roman" panose="02020603050405020304" pitchFamily="18" charset="0"/>
              </a:rPr>
              <a:t>cuối</a:t>
            </a:r>
            <a:r>
              <a:rPr lang="en-US" sz="3200" b="1" dirty="0" smtClean="0">
                <a:solidFill>
                  <a:srgbClr val="FF0000"/>
                </a:solidFill>
                <a:latin typeface="HP001 4 hàng" panose="020B0603050302020204" pitchFamily="34" charset="0"/>
                <a:cs typeface="Times New Roman" panose="02020603050405020304" pitchFamily="18" charset="0"/>
              </a:rPr>
              <a:t> </a:t>
            </a:r>
            <a:r>
              <a:rPr lang="en-US" sz="3200" b="1" dirty="0" err="1" smtClean="0">
                <a:solidFill>
                  <a:srgbClr val="FF0000"/>
                </a:solidFill>
                <a:latin typeface="HP001 4 hàng" panose="020B0603050302020204" pitchFamily="34" charset="0"/>
                <a:cs typeface="Times New Roman" panose="02020603050405020304" pitchFamily="18" charset="0"/>
              </a:rPr>
              <a:t>thế</a:t>
            </a:r>
            <a:r>
              <a:rPr lang="en-US" sz="3200" b="1" dirty="0" smtClean="0">
                <a:solidFill>
                  <a:srgbClr val="FF0000"/>
                </a:solidFill>
                <a:latin typeface="HP001 4 hàng" panose="020B0603050302020204" pitchFamily="34" charset="0"/>
                <a:cs typeface="Times New Roman" panose="02020603050405020304" pitchFamily="18" charset="0"/>
              </a:rPr>
              <a:t> </a:t>
            </a:r>
            <a:r>
              <a:rPr lang="en-US" sz="3200" b="1" dirty="0" err="1" smtClean="0">
                <a:solidFill>
                  <a:srgbClr val="FF0000"/>
                </a:solidFill>
                <a:latin typeface="HP001 4 hàng" panose="020B0603050302020204" pitchFamily="34" charset="0"/>
                <a:cs typeface="Times New Roman" panose="02020603050405020304" pitchFamily="18" charset="0"/>
              </a:rPr>
              <a:t>kỉ</a:t>
            </a:r>
            <a:r>
              <a:rPr lang="en-US" sz="3200" b="1" dirty="0" smtClean="0">
                <a:solidFill>
                  <a:srgbClr val="FF0000"/>
                </a:solidFill>
                <a:latin typeface="HP001 4 hàng" panose="020B0603050302020204" pitchFamily="34" charset="0"/>
                <a:cs typeface="Times New Roman" panose="02020603050405020304" pitchFamily="18" charset="0"/>
              </a:rPr>
              <a:t> </a:t>
            </a:r>
            <a:r>
              <a:rPr lang="en-US" sz="3200" dirty="0" smtClean="0">
                <a:solidFill>
                  <a:srgbClr val="FF0000"/>
                </a:solidFill>
                <a:latin typeface="Times New Roman" panose="02020603050405020304" pitchFamily="18" charset="0"/>
                <a:cs typeface="Times New Roman" panose="02020603050405020304" pitchFamily="18" charset="0"/>
              </a:rPr>
              <a:t>XIX</a:t>
            </a:r>
            <a:r>
              <a:rPr lang="en-US" sz="3200" b="1" dirty="0" smtClean="0">
                <a:solidFill>
                  <a:srgbClr val="FF0000"/>
                </a:solidFill>
                <a:latin typeface="HP001 4 hàng" panose="020B0603050302020204" pitchFamily="34" charset="0"/>
                <a:cs typeface="Times New Roman" panose="02020603050405020304" pitchFamily="18" charset="0"/>
              </a:rPr>
              <a:t> – </a:t>
            </a:r>
            <a:r>
              <a:rPr lang="en-US" sz="3200" b="1" dirty="0" err="1" smtClean="0">
                <a:solidFill>
                  <a:srgbClr val="FF0000"/>
                </a:solidFill>
                <a:latin typeface="HP001 4 hàng" panose="020B0603050302020204" pitchFamily="34" charset="0"/>
                <a:cs typeface="Times New Roman" panose="02020603050405020304" pitchFamily="18" charset="0"/>
              </a:rPr>
              <a:t>đầu</a:t>
            </a:r>
            <a:r>
              <a:rPr lang="en-US" sz="3200" b="1" dirty="0" smtClean="0">
                <a:solidFill>
                  <a:srgbClr val="FF0000"/>
                </a:solidFill>
                <a:latin typeface="HP001 4 hàng" panose="020B0603050302020204" pitchFamily="34" charset="0"/>
                <a:cs typeface="Times New Roman" panose="02020603050405020304" pitchFamily="18" charset="0"/>
              </a:rPr>
              <a:t> </a:t>
            </a:r>
            <a:r>
              <a:rPr lang="en-US" sz="3200" b="1" dirty="0" err="1" smtClean="0">
                <a:solidFill>
                  <a:srgbClr val="FF0000"/>
                </a:solidFill>
                <a:latin typeface="HP001 4 hàng" panose="020B0603050302020204" pitchFamily="34" charset="0"/>
                <a:cs typeface="Times New Roman" panose="02020603050405020304" pitchFamily="18" charset="0"/>
              </a:rPr>
              <a:t>thế</a:t>
            </a:r>
            <a:r>
              <a:rPr lang="en-US" sz="3200" b="1" dirty="0" smtClean="0">
                <a:solidFill>
                  <a:srgbClr val="FF0000"/>
                </a:solidFill>
                <a:latin typeface="HP001 4 hàng" panose="020B0603050302020204" pitchFamily="34" charset="0"/>
                <a:cs typeface="Times New Roman" panose="02020603050405020304" pitchFamily="18" charset="0"/>
              </a:rPr>
              <a:t> </a:t>
            </a:r>
            <a:r>
              <a:rPr lang="en-US" sz="3200" b="1" dirty="0" err="1" smtClean="0">
                <a:solidFill>
                  <a:srgbClr val="FF0000"/>
                </a:solidFill>
                <a:latin typeface="HP001 4 hàng" panose="020B0603050302020204" pitchFamily="34" charset="0"/>
                <a:cs typeface="Times New Roman" panose="02020603050405020304" pitchFamily="18" charset="0"/>
              </a:rPr>
              <a:t>kỉ</a:t>
            </a:r>
            <a:r>
              <a:rPr lang="en-US" sz="3200" b="1" dirty="0" smtClean="0">
                <a:solidFill>
                  <a:srgbClr val="FF0000"/>
                </a:solidFill>
                <a:latin typeface="HP001 4 hàng" panose="020B0603050302020204" pitchFamily="34" charset="0"/>
                <a:cs typeface="Times New Roman" panose="02020603050405020304" pitchFamily="18" charset="0"/>
              </a:rPr>
              <a:t> </a:t>
            </a:r>
            <a:r>
              <a:rPr lang="en-US" sz="3200" dirty="0" smtClean="0">
                <a:solidFill>
                  <a:srgbClr val="FF0000"/>
                </a:solidFill>
                <a:latin typeface="Times New Roman" panose="02020603050405020304" pitchFamily="18" charset="0"/>
                <a:cs typeface="Times New Roman" panose="02020603050405020304" pitchFamily="18" charset="0"/>
              </a:rPr>
              <a:t>XX</a:t>
            </a:r>
          </a:p>
          <a:p>
            <a:pPr algn="ctr">
              <a:lnSpc>
                <a:spcPct val="150000"/>
              </a:lnSpc>
            </a:pPr>
            <a:endParaRPr lang="en-US" sz="3200" b="1" dirty="0">
              <a:latin typeface="HP001 4 hàng" panose="020B0603050302020204" pitchFamily="34" charset="0"/>
              <a:cs typeface="Times New Roman" panose="02020603050405020304" pitchFamily="18" charset="0"/>
            </a:endParaRPr>
          </a:p>
        </p:txBody>
      </p:sp>
    </p:spTree>
    <p:extLst>
      <p:ext uri="{BB962C8B-B14F-4D97-AF65-F5344CB8AC3E}">
        <p14:creationId xmlns:p14="http://schemas.microsoft.com/office/powerpoint/2010/main" val="1090012405"/>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7B5EB1B5-2972-4D46-89FA-DC33E6EA558B}"/>
              </a:ext>
            </a:extLst>
          </p:cNvPr>
          <p:cNvGrpSpPr/>
          <p:nvPr/>
        </p:nvGrpSpPr>
        <p:grpSpPr>
          <a:xfrm>
            <a:off x="0" y="0"/>
            <a:ext cx="12191999" cy="6858000"/>
            <a:chOff x="0" y="0"/>
            <a:chExt cx="12191999" cy="6858000"/>
          </a:xfrm>
        </p:grpSpPr>
        <p:pic>
          <p:nvPicPr>
            <p:cNvPr id="3" name="图片 2">
              <a:extLst>
                <a:ext uri="{FF2B5EF4-FFF2-40B4-BE49-F238E27FC236}">
                  <a16:creationId xmlns="" xmlns:a16="http://schemas.microsoft.com/office/drawing/2014/main" id="{71C0711C-3A15-4BED-8D6C-E743E1762F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4" name="矩形 3">
              <a:extLst>
                <a:ext uri="{FF2B5EF4-FFF2-40B4-BE49-F238E27FC236}">
                  <a16:creationId xmlns="" xmlns:a16="http://schemas.microsoft.com/office/drawing/2014/main" id="{3B87A3B2-65EA-4546-8C49-CA50B99F1A23}"/>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5" name="图片 4">
            <a:extLst>
              <a:ext uri="{FF2B5EF4-FFF2-40B4-BE49-F238E27FC236}">
                <a16:creationId xmlns="" xmlns:a16="http://schemas.microsoft.com/office/drawing/2014/main" id="{80AE75E9-AE92-448C-A8B4-32D52E579F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806824" cy="806824"/>
          </a:xfrm>
          <a:prstGeom prst="rect">
            <a:avLst/>
          </a:prstGeom>
        </p:spPr>
      </p:pic>
      <p:pic>
        <p:nvPicPr>
          <p:cNvPr id="6" name="图片 5">
            <a:extLst>
              <a:ext uri="{FF2B5EF4-FFF2-40B4-BE49-F238E27FC236}">
                <a16:creationId xmlns="" xmlns:a16="http://schemas.microsoft.com/office/drawing/2014/main" id="{568D798C-1219-4478-889B-360F707B34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342" y="510989"/>
            <a:ext cx="2286997" cy="295835"/>
          </a:xfrm>
          <a:prstGeom prst="rect">
            <a:avLst/>
          </a:prstGeom>
        </p:spPr>
      </p:pic>
      <p:sp>
        <p:nvSpPr>
          <p:cNvPr id="8" name="任意多边形 33">
            <a:extLst>
              <a:ext uri="{FF2B5EF4-FFF2-40B4-BE49-F238E27FC236}">
                <a16:creationId xmlns="" xmlns:a16="http://schemas.microsoft.com/office/drawing/2014/main" id="{060F65E5-D9C0-4C9A-9E47-A7F0D08C17BE}"/>
              </a:ext>
            </a:extLst>
          </p:cNvPr>
          <p:cNvSpPr>
            <a:spLocks/>
          </p:cNvSpPr>
          <p:nvPr/>
        </p:nvSpPr>
        <p:spPr bwMode="auto">
          <a:xfrm flipH="1">
            <a:off x="552450" y="942295"/>
            <a:ext cx="8310414" cy="1534794"/>
          </a:xfrm>
          <a:custGeom>
            <a:avLst/>
            <a:gdLst>
              <a:gd name="T0" fmla="*/ 462991 w 4736306"/>
              <a:gd name="T1" fmla="*/ 0 h 925514"/>
              <a:gd name="T2" fmla="*/ 520167 w 4736306"/>
              <a:gd name="T3" fmla="*/ 5761 h 925514"/>
              <a:gd name="T4" fmla="*/ 520167 w 4736306"/>
              <a:gd name="T5" fmla="*/ 0 h 925514"/>
              <a:gd name="T6" fmla="*/ 4738688 w 4736306"/>
              <a:gd name="T7" fmla="*/ 0 h 925514"/>
              <a:gd name="T8" fmla="*/ 4738688 w 4736306"/>
              <a:gd name="T9" fmla="*/ 925508 h 925514"/>
              <a:gd name="T10" fmla="*/ 520167 w 4736306"/>
              <a:gd name="T11" fmla="*/ 925508 h 925514"/>
              <a:gd name="T12" fmla="*/ 520167 w 4736306"/>
              <a:gd name="T13" fmla="*/ 919747 h 925514"/>
              <a:gd name="T14" fmla="*/ 462991 w 4736306"/>
              <a:gd name="T15" fmla="*/ 925508 h 925514"/>
              <a:gd name="T16" fmla="*/ 0 w 4736306"/>
              <a:gd name="T17" fmla="*/ 462754 h 925514"/>
              <a:gd name="T18" fmla="*/ 462991 w 4736306"/>
              <a:gd name="T19" fmla="*/ 0 h 9255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36306"/>
              <a:gd name="T31" fmla="*/ 0 h 925514"/>
              <a:gd name="T32" fmla="*/ 4736306 w 4736306"/>
              <a:gd name="T33" fmla="*/ 925514 h 9255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36306" h="925514">
                <a:moveTo>
                  <a:pt x="462757" y="0"/>
                </a:moveTo>
                <a:lnTo>
                  <a:pt x="519906" y="5761"/>
                </a:lnTo>
                <a:lnTo>
                  <a:pt x="519906" y="0"/>
                </a:lnTo>
                <a:lnTo>
                  <a:pt x="4736306" y="0"/>
                </a:lnTo>
                <a:lnTo>
                  <a:pt x="4736306" y="925514"/>
                </a:lnTo>
                <a:lnTo>
                  <a:pt x="519906" y="925514"/>
                </a:lnTo>
                <a:lnTo>
                  <a:pt x="519906" y="919753"/>
                </a:lnTo>
                <a:lnTo>
                  <a:pt x="462757" y="925514"/>
                </a:lnTo>
                <a:cubicBezTo>
                  <a:pt x="207183" y="925514"/>
                  <a:pt x="0" y="718331"/>
                  <a:pt x="0" y="462757"/>
                </a:cubicBezTo>
                <a:cubicBezTo>
                  <a:pt x="0" y="207183"/>
                  <a:pt x="207183" y="0"/>
                  <a:pt x="462757" y="0"/>
                </a:cubicBezTo>
                <a:close/>
              </a:path>
            </a:pathLst>
          </a:custGeom>
          <a:solidFill>
            <a:srgbClr val="FDEBB0"/>
          </a:solidFill>
          <a:ln>
            <a:noFill/>
          </a:ln>
        </p:spPr>
        <p:txBody>
          <a:bodyPr anchor="ctr"/>
          <a:lstStyle/>
          <a:p>
            <a:pPr algn="ctr"/>
            <a:r>
              <a:rPr lang="en-US" sz="4000" b="1" smtClean="0">
                <a:solidFill>
                  <a:srgbClr val="FF9933"/>
                </a:solidFill>
                <a:latin typeface="Times New Roman" panose="02020603050405020304" pitchFamily="18" charset="0"/>
                <a:cs typeface="Times New Roman" panose="02020603050405020304" pitchFamily="18" charset="0"/>
              </a:rPr>
              <a:t>1. Kinh </a:t>
            </a:r>
            <a:r>
              <a:rPr lang="en-US" sz="4000" b="1">
                <a:solidFill>
                  <a:srgbClr val="FF9933"/>
                </a:solidFill>
                <a:latin typeface="Times New Roman" panose="02020603050405020304" pitchFamily="18" charset="0"/>
                <a:cs typeface="Times New Roman" panose="02020603050405020304" pitchFamily="18" charset="0"/>
              </a:rPr>
              <a:t>tế Việt </a:t>
            </a:r>
            <a:r>
              <a:rPr lang="en-US" sz="4000" b="1" smtClean="0">
                <a:solidFill>
                  <a:srgbClr val="FF9933"/>
                </a:solidFill>
                <a:latin typeface="Times New Roman" panose="02020603050405020304" pitchFamily="18" charset="0"/>
                <a:cs typeface="Times New Roman" panose="02020603050405020304" pitchFamily="18" charset="0"/>
              </a:rPr>
              <a:t>Nam</a:t>
            </a:r>
          </a:p>
          <a:p>
            <a:pPr algn="ctr"/>
            <a:r>
              <a:rPr lang="en-US" sz="4000" b="1" smtClean="0">
                <a:solidFill>
                  <a:srgbClr val="FF9933"/>
                </a:solidFill>
                <a:latin typeface="Times New Roman" panose="02020603050405020304" pitchFamily="18" charset="0"/>
                <a:cs typeface="Times New Roman" panose="02020603050405020304" pitchFamily="18" charset="0"/>
              </a:rPr>
              <a:t>cuối </a:t>
            </a:r>
            <a:r>
              <a:rPr lang="en-US" sz="4000" b="1">
                <a:solidFill>
                  <a:srgbClr val="FF9933"/>
                </a:solidFill>
                <a:latin typeface="Times New Roman" panose="02020603050405020304" pitchFamily="18" charset="0"/>
                <a:cs typeface="Times New Roman" panose="02020603050405020304" pitchFamily="18" charset="0"/>
              </a:rPr>
              <a:t>thế kỉ XIX </a:t>
            </a:r>
            <a:r>
              <a:rPr lang="vi-VN" sz="4000" b="1">
                <a:solidFill>
                  <a:srgbClr val="FF9933"/>
                </a:solidFill>
                <a:latin typeface="Times New Roman" panose="02020603050405020304" pitchFamily="18" charset="0"/>
                <a:cs typeface="Times New Roman" panose="02020603050405020304" pitchFamily="18" charset="0"/>
              </a:rPr>
              <a:t>đ</a:t>
            </a:r>
            <a:r>
              <a:rPr lang="en-US" sz="4000" b="1">
                <a:solidFill>
                  <a:srgbClr val="FF9933"/>
                </a:solidFill>
                <a:latin typeface="Times New Roman" panose="02020603050405020304" pitchFamily="18" charset="0"/>
                <a:cs typeface="Times New Roman" panose="02020603050405020304" pitchFamily="18" charset="0"/>
              </a:rPr>
              <a:t>ầu thế kỉ XX</a:t>
            </a:r>
          </a:p>
        </p:txBody>
      </p:sp>
      <p:sp>
        <p:nvSpPr>
          <p:cNvPr id="15" name="任意多边形 42">
            <a:extLst>
              <a:ext uri="{FF2B5EF4-FFF2-40B4-BE49-F238E27FC236}">
                <a16:creationId xmlns="" xmlns:a16="http://schemas.microsoft.com/office/drawing/2014/main" id="{04A4E899-4D17-41EA-B671-681F58709748}"/>
              </a:ext>
            </a:extLst>
          </p:cNvPr>
          <p:cNvSpPr>
            <a:spLocks/>
          </p:cNvSpPr>
          <p:nvPr/>
        </p:nvSpPr>
        <p:spPr bwMode="auto">
          <a:xfrm flipH="1">
            <a:off x="0" y="4340187"/>
            <a:ext cx="673100" cy="925513"/>
          </a:xfrm>
          <a:custGeom>
            <a:avLst/>
            <a:gdLst>
              <a:gd name="T0" fmla="*/ 0 w 3720214"/>
              <a:gd name="T1" fmla="*/ 0 h 925514"/>
              <a:gd name="T2" fmla="*/ 22034 w 3720214"/>
              <a:gd name="T3" fmla="*/ 0 h 925514"/>
              <a:gd name="T4" fmla="*/ 22034 w 3720214"/>
              <a:gd name="T5" fmla="*/ 925511 h 925514"/>
              <a:gd name="T6" fmla="*/ 0 w 3720214"/>
              <a:gd name="T7" fmla="*/ 925511 h 925514"/>
              <a:gd name="T8" fmla="*/ 0 60000 65536"/>
              <a:gd name="T9" fmla="*/ 0 60000 65536"/>
              <a:gd name="T10" fmla="*/ 0 60000 65536"/>
              <a:gd name="T11" fmla="*/ 0 60000 65536"/>
              <a:gd name="T12" fmla="*/ 0 w 3720214"/>
              <a:gd name="T13" fmla="*/ 0 h 925514"/>
              <a:gd name="T14" fmla="*/ 3720214 w 3720214"/>
              <a:gd name="T15" fmla="*/ 925514 h 925514"/>
            </a:gdLst>
            <a:ahLst/>
            <a:cxnLst>
              <a:cxn ang="T8">
                <a:pos x="T0" y="T1"/>
              </a:cxn>
              <a:cxn ang="T9">
                <a:pos x="T2" y="T3"/>
              </a:cxn>
              <a:cxn ang="T10">
                <a:pos x="T4" y="T5"/>
              </a:cxn>
              <a:cxn ang="T11">
                <a:pos x="T6" y="T7"/>
              </a:cxn>
            </a:cxnLst>
            <a:rect l="T12" t="T13" r="T14" b="T15"/>
            <a:pathLst>
              <a:path w="3720214" h="925514">
                <a:moveTo>
                  <a:pt x="0" y="0"/>
                </a:moveTo>
                <a:lnTo>
                  <a:pt x="3720214" y="0"/>
                </a:lnTo>
                <a:lnTo>
                  <a:pt x="3720214" y="925514"/>
                </a:lnTo>
                <a:lnTo>
                  <a:pt x="0" y="925514"/>
                </a:lnTo>
                <a:lnTo>
                  <a:pt x="0" y="0"/>
                </a:lnTo>
                <a:close/>
              </a:path>
            </a:pathLst>
          </a:custGeom>
          <a:solidFill>
            <a:srgbClr val="FF9409"/>
          </a:solidFill>
          <a:ln>
            <a:noFill/>
          </a:ln>
        </p:spPr>
        <p:txBody>
          <a:bodyPr anchor="ctr"/>
          <a:lstStyle/>
          <a:p>
            <a:endParaRPr lang="zh-CN" altLang="en-US" dirty="0">
              <a:latin typeface="inpin heiti" charset="-122"/>
              <a:ea typeface="inpin heiti" charset="-122"/>
            </a:endParaRPr>
          </a:p>
        </p:txBody>
      </p:sp>
      <p:sp>
        <p:nvSpPr>
          <p:cNvPr id="17" name="文本框 44">
            <a:extLst>
              <a:ext uri="{FF2B5EF4-FFF2-40B4-BE49-F238E27FC236}">
                <a16:creationId xmlns="" xmlns:a16="http://schemas.microsoft.com/office/drawing/2014/main" id="{2E0C6BFF-CC5A-46A1-B5EA-EC0D9FD1837B}"/>
              </a:ext>
            </a:extLst>
          </p:cNvPr>
          <p:cNvSpPr>
            <a:spLocks noChangeArrowheads="1"/>
          </p:cNvSpPr>
          <p:nvPr/>
        </p:nvSpPr>
        <p:spPr bwMode="auto">
          <a:xfrm flipH="1">
            <a:off x="3887491" y="2676487"/>
            <a:ext cx="4318907" cy="787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None/>
            </a:pPr>
            <a:r>
              <a:rPr lang="zh-CN" altLang="en-US" sz="1600" dirty="0">
                <a:solidFill>
                  <a:schemeClr val="bg1"/>
                </a:solidFill>
                <a:latin typeface="inpin heiti" charset="-122"/>
                <a:ea typeface="inpin heiti" charset="-122"/>
              </a:rPr>
              <a:t>单击此处添加文本单击此处添加文本单击此处添加文本单击此处添加文本</a:t>
            </a:r>
            <a:endParaRPr lang="en-US" altLang="zh-CN" sz="1600" dirty="0">
              <a:solidFill>
                <a:schemeClr val="bg1"/>
              </a:solidFill>
              <a:latin typeface="inpin heiti" charset="-122"/>
              <a:ea typeface="inpin heiti" charset="-122"/>
              <a:sym typeface="微软雅黑" panose="020B0503020204020204" pitchFamily="34" charset="-122"/>
            </a:endParaRPr>
          </a:p>
        </p:txBody>
      </p:sp>
      <p:sp>
        <p:nvSpPr>
          <p:cNvPr id="19" name="文本框 46">
            <a:extLst>
              <a:ext uri="{FF2B5EF4-FFF2-40B4-BE49-F238E27FC236}">
                <a16:creationId xmlns="" xmlns:a16="http://schemas.microsoft.com/office/drawing/2014/main" id="{1FA356C6-064E-4767-9DC7-03C253BD5987}"/>
              </a:ext>
            </a:extLst>
          </p:cNvPr>
          <p:cNvSpPr>
            <a:spLocks noChangeArrowheads="1"/>
          </p:cNvSpPr>
          <p:nvPr/>
        </p:nvSpPr>
        <p:spPr bwMode="auto">
          <a:xfrm flipH="1">
            <a:off x="2370216" y="4400644"/>
            <a:ext cx="4025835" cy="787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50000"/>
              </a:lnSpc>
              <a:spcBef>
                <a:spcPct val="0"/>
              </a:spcBef>
              <a:buNone/>
            </a:pPr>
            <a:r>
              <a:rPr lang="zh-CN" altLang="en-US" sz="1600" dirty="0">
                <a:solidFill>
                  <a:schemeClr val="bg1"/>
                </a:solidFill>
                <a:latin typeface="inpin heiti" charset="-122"/>
                <a:ea typeface="inpin heiti" charset="-122"/>
              </a:rPr>
              <a:t>单击此处添加文本单击此处添加文本单击此处添加文本单击此处添加文本</a:t>
            </a:r>
            <a:endParaRPr lang="en-US" altLang="zh-CN" sz="1600" dirty="0">
              <a:solidFill>
                <a:schemeClr val="bg1"/>
              </a:solidFill>
              <a:latin typeface="inpin heiti" charset="-122"/>
              <a:ea typeface="inpin heiti" charset="-122"/>
              <a:sym typeface="微软雅黑" panose="020B0503020204020204" pitchFamily="34" charset="-122"/>
            </a:endParaRPr>
          </a:p>
        </p:txBody>
      </p:sp>
      <p:pic>
        <p:nvPicPr>
          <p:cNvPr id="24" name="图片 52">
            <a:extLst>
              <a:ext uri="{FF2B5EF4-FFF2-40B4-BE49-F238E27FC236}">
                <a16:creationId xmlns="" xmlns:a16="http://schemas.microsoft.com/office/drawing/2014/main" id="{FCD0BE9B-0746-4167-8FC4-4DD07875603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8113" y="1797723"/>
            <a:ext cx="55086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53">
            <a:extLst>
              <a:ext uri="{FF2B5EF4-FFF2-40B4-BE49-F238E27FC236}">
                <a16:creationId xmlns="" xmlns:a16="http://schemas.microsoft.com/office/drawing/2014/main" id="{2EAF6CCE-6EF9-4940-A667-F0AE52E5467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1419" y="955295"/>
            <a:ext cx="433387"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54">
            <a:extLst>
              <a:ext uri="{FF2B5EF4-FFF2-40B4-BE49-F238E27FC236}">
                <a16:creationId xmlns="" xmlns:a16="http://schemas.microsoft.com/office/drawing/2014/main" id="{92273C2B-A921-428E-9C9C-0201C25F11F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58632" y="1261092"/>
            <a:ext cx="5651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图片 30">
            <a:extLst>
              <a:ext uri="{FF2B5EF4-FFF2-40B4-BE49-F238E27FC236}">
                <a16:creationId xmlns="" xmlns:a16="http://schemas.microsoft.com/office/drawing/2014/main" id="{DE66222D-FA7E-44C3-8400-3914D7DCE15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8718677" y="76181"/>
            <a:ext cx="3476927" cy="6781819"/>
          </a:xfrm>
          <a:prstGeom prst="rect">
            <a:avLst/>
          </a:prstGeom>
        </p:spPr>
      </p:pic>
      <p:sp>
        <p:nvSpPr>
          <p:cNvPr id="29" name="椭圆 10">
            <a:extLst>
              <a:ext uri="{FF2B5EF4-FFF2-40B4-BE49-F238E27FC236}">
                <a16:creationId xmlns="" xmlns:a16="http://schemas.microsoft.com/office/drawing/2014/main" id="{E80CA69F-03CA-4131-A32C-FA91D383E374}"/>
              </a:ext>
            </a:extLst>
          </p:cNvPr>
          <p:cNvSpPr>
            <a:spLocks noChangeArrowheads="1"/>
          </p:cNvSpPr>
          <p:nvPr/>
        </p:nvSpPr>
        <p:spPr bwMode="auto">
          <a:xfrm>
            <a:off x="4009742" y="2751585"/>
            <a:ext cx="2168749" cy="2146159"/>
          </a:xfrm>
          <a:prstGeom prst="ellipse">
            <a:avLst/>
          </a:prstGeom>
          <a:solidFill>
            <a:srgbClr val="FDEBB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en-US" sz="1800" dirty="0">
              <a:solidFill>
                <a:srgbClr val="FFFFFF"/>
              </a:solidFill>
              <a:latin typeface="inpin heiti" charset="-122"/>
              <a:ea typeface="inpin heiti" charset="-122"/>
              <a:sym typeface="宋体" panose="02010600030101010101" pitchFamily="2" charset="-122"/>
            </a:endParaRPr>
          </a:p>
        </p:txBody>
      </p:sp>
      <p:sp>
        <p:nvSpPr>
          <p:cNvPr id="30" name="椭圆 11">
            <a:extLst>
              <a:ext uri="{FF2B5EF4-FFF2-40B4-BE49-F238E27FC236}">
                <a16:creationId xmlns="" xmlns:a16="http://schemas.microsoft.com/office/drawing/2014/main" id="{366D72D1-5BF2-44E0-9815-4BE59ACB5F30}"/>
              </a:ext>
            </a:extLst>
          </p:cNvPr>
          <p:cNvSpPr>
            <a:spLocks noChangeArrowheads="1"/>
          </p:cNvSpPr>
          <p:nvPr/>
        </p:nvSpPr>
        <p:spPr bwMode="auto">
          <a:xfrm>
            <a:off x="6495483" y="2777055"/>
            <a:ext cx="2168749" cy="2146159"/>
          </a:xfrm>
          <a:prstGeom prst="ellipse">
            <a:avLst/>
          </a:prstGeom>
          <a:solidFill>
            <a:schemeClr val="accent6">
              <a:lumMod val="40000"/>
              <a:lumOff val="60000"/>
            </a:scheme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en-US" sz="1800" dirty="0">
              <a:solidFill>
                <a:srgbClr val="FFFFFF"/>
              </a:solidFill>
              <a:latin typeface="inpin heiti" charset="-122"/>
              <a:ea typeface="inpin heiti" charset="-122"/>
              <a:sym typeface="宋体" panose="02010600030101010101" pitchFamily="2" charset="-122"/>
            </a:endParaRPr>
          </a:p>
        </p:txBody>
      </p:sp>
      <p:pic>
        <p:nvPicPr>
          <p:cNvPr id="32" name="图片 15">
            <a:extLst>
              <a:ext uri="{FF2B5EF4-FFF2-40B4-BE49-F238E27FC236}">
                <a16:creationId xmlns="" xmlns:a16="http://schemas.microsoft.com/office/drawing/2014/main" id="{40FC9AE6-6C5D-4AE2-974A-BD313B6B5BB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28460" y="3243119"/>
            <a:ext cx="594398" cy="58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图片 17">
            <a:extLst>
              <a:ext uri="{FF2B5EF4-FFF2-40B4-BE49-F238E27FC236}">
                <a16:creationId xmlns="" xmlns:a16="http://schemas.microsoft.com/office/drawing/2014/main" id="{F73ED208-1861-4C56-819A-6A5CB959696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77851" y="3242795"/>
            <a:ext cx="843403" cy="608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037319"/>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7B5EB1B5-2972-4D46-89FA-DC33E6EA558B}"/>
              </a:ext>
            </a:extLst>
          </p:cNvPr>
          <p:cNvGrpSpPr/>
          <p:nvPr/>
        </p:nvGrpSpPr>
        <p:grpSpPr>
          <a:xfrm>
            <a:off x="0" y="0"/>
            <a:ext cx="12191999" cy="6858000"/>
            <a:chOff x="0" y="0"/>
            <a:chExt cx="12191999" cy="6858000"/>
          </a:xfrm>
        </p:grpSpPr>
        <p:pic>
          <p:nvPicPr>
            <p:cNvPr id="3" name="图片 2">
              <a:extLst>
                <a:ext uri="{FF2B5EF4-FFF2-40B4-BE49-F238E27FC236}">
                  <a16:creationId xmlns="" xmlns:a16="http://schemas.microsoft.com/office/drawing/2014/main" id="{71C0711C-3A15-4BED-8D6C-E743E1762F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4" name="矩形 3">
              <a:extLst>
                <a:ext uri="{FF2B5EF4-FFF2-40B4-BE49-F238E27FC236}">
                  <a16:creationId xmlns="" xmlns:a16="http://schemas.microsoft.com/office/drawing/2014/main" id="{3B87A3B2-65EA-4546-8C49-CA50B99F1A23}"/>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grpSp>
      <p:pic>
        <p:nvPicPr>
          <p:cNvPr id="5" name="图片 4">
            <a:extLst>
              <a:ext uri="{FF2B5EF4-FFF2-40B4-BE49-F238E27FC236}">
                <a16:creationId xmlns="" xmlns:a16="http://schemas.microsoft.com/office/drawing/2014/main" id="{37041E2D-D53A-4DF3-98D9-3BF2D150D7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806824" cy="806824"/>
          </a:xfrm>
          <a:prstGeom prst="rect">
            <a:avLst/>
          </a:prstGeom>
        </p:spPr>
      </p:pic>
      <p:pic>
        <p:nvPicPr>
          <p:cNvPr id="6" name="图片 5">
            <a:extLst>
              <a:ext uri="{FF2B5EF4-FFF2-40B4-BE49-F238E27FC236}">
                <a16:creationId xmlns="" xmlns:a16="http://schemas.microsoft.com/office/drawing/2014/main" id="{BEE04C5C-4DEA-4078-AD66-B00C74E8C0F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342" y="510989"/>
            <a:ext cx="2286997" cy="295835"/>
          </a:xfrm>
          <a:prstGeom prst="rect">
            <a:avLst/>
          </a:prstGeom>
        </p:spPr>
      </p:pic>
      <p:sp>
        <p:nvSpPr>
          <p:cNvPr id="8" name="椭圆 10">
            <a:extLst>
              <a:ext uri="{FF2B5EF4-FFF2-40B4-BE49-F238E27FC236}">
                <a16:creationId xmlns="" xmlns:a16="http://schemas.microsoft.com/office/drawing/2014/main" id="{E80CA69F-03CA-4131-A32C-FA91D383E374}"/>
              </a:ext>
            </a:extLst>
          </p:cNvPr>
          <p:cNvSpPr>
            <a:spLocks noChangeArrowheads="1"/>
          </p:cNvSpPr>
          <p:nvPr/>
        </p:nvSpPr>
        <p:spPr bwMode="auto">
          <a:xfrm>
            <a:off x="983673" y="597351"/>
            <a:ext cx="4682835" cy="4168613"/>
          </a:xfrm>
          <a:prstGeom prst="ellipse">
            <a:avLst/>
          </a:prstGeom>
          <a:solidFill>
            <a:srgbClr val="FDEBB0"/>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lvl="0" algn="ctr">
              <a:lnSpc>
                <a:spcPct val="100000"/>
              </a:lnSpc>
              <a:spcBef>
                <a:spcPct val="0"/>
              </a:spcBef>
              <a:buNone/>
            </a:pPr>
            <a:r>
              <a:rPr lang="en-US" sz="3000" dirty="0" err="1" smtClean="0">
                <a:solidFill>
                  <a:srgbClr val="9D7C7D"/>
                </a:solidFill>
                <a:latin typeface="Times New Roman" panose="02020603050405020304" pitchFamily="18" charset="0"/>
                <a:cs typeface="Times New Roman" panose="02020603050405020304" pitchFamily="18" charset="0"/>
              </a:rPr>
              <a:t>Cuối</a:t>
            </a:r>
            <a:r>
              <a:rPr lang="en-US" sz="3000" dirty="0" smtClean="0">
                <a:solidFill>
                  <a:srgbClr val="9D7C7D"/>
                </a:solidFill>
                <a:latin typeface="Times New Roman" panose="02020603050405020304" pitchFamily="18" charset="0"/>
                <a:cs typeface="Times New Roman" panose="02020603050405020304" pitchFamily="18" charset="0"/>
              </a:rPr>
              <a:t> </a:t>
            </a:r>
            <a:r>
              <a:rPr lang="en-US" sz="3000" dirty="0" err="1" smtClean="0">
                <a:solidFill>
                  <a:srgbClr val="9D7C7D"/>
                </a:solidFill>
                <a:latin typeface="Times New Roman" panose="02020603050405020304" pitchFamily="18" charset="0"/>
                <a:cs typeface="Times New Roman" panose="02020603050405020304" pitchFamily="18" charset="0"/>
              </a:rPr>
              <a:t>thế</a:t>
            </a:r>
            <a:r>
              <a:rPr lang="en-US" sz="3000" dirty="0" smtClean="0">
                <a:solidFill>
                  <a:srgbClr val="9D7C7D"/>
                </a:solidFill>
                <a:latin typeface="Times New Roman" panose="02020603050405020304" pitchFamily="18" charset="0"/>
                <a:cs typeface="Times New Roman" panose="02020603050405020304" pitchFamily="18" charset="0"/>
              </a:rPr>
              <a:t> </a:t>
            </a:r>
            <a:r>
              <a:rPr lang="en-US" sz="3000" dirty="0" err="1" smtClean="0">
                <a:solidFill>
                  <a:srgbClr val="9D7C7D"/>
                </a:solidFill>
                <a:latin typeface="Times New Roman" panose="02020603050405020304" pitchFamily="18" charset="0"/>
                <a:cs typeface="Times New Roman" panose="02020603050405020304" pitchFamily="18" charset="0"/>
              </a:rPr>
              <a:t>kỉ</a:t>
            </a:r>
            <a:r>
              <a:rPr lang="en-US" sz="3000" dirty="0" smtClean="0">
                <a:solidFill>
                  <a:srgbClr val="9D7C7D"/>
                </a:solidFill>
                <a:latin typeface="Times New Roman" panose="02020603050405020304" pitchFamily="18" charset="0"/>
                <a:cs typeface="Times New Roman" panose="02020603050405020304" pitchFamily="18" charset="0"/>
              </a:rPr>
              <a:t> XIX – </a:t>
            </a:r>
            <a:r>
              <a:rPr lang="en-US" sz="3000" dirty="0" err="1" smtClean="0">
                <a:solidFill>
                  <a:srgbClr val="9D7C7D"/>
                </a:solidFill>
                <a:latin typeface="Times New Roman" panose="02020603050405020304" pitchFamily="18" charset="0"/>
                <a:cs typeface="Times New Roman" panose="02020603050405020304" pitchFamily="18" charset="0"/>
              </a:rPr>
              <a:t>đầu</a:t>
            </a:r>
            <a:r>
              <a:rPr lang="en-US" sz="3000" dirty="0" smtClean="0">
                <a:solidFill>
                  <a:srgbClr val="9D7C7D"/>
                </a:solidFill>
                <a:latin typeface="Times New Roman" panose="02020603050405020304" pitchFamily="18" charset="0"/>
                <a:cs typeface="Times New Roman" panose="02020603050405020304" pitchFamily="18" charset="0"/>
              </a:rPr>
              <a:t> </a:t>
            </a:r>
            <a:r>
              <a:rPr lang="en-US" sz="3000" dirty="0" err="1" smtClean="0">
                <a:solidFill>
                  <a:srgbClr val="9D7C7D"/>
                </a:solidFill>
                <a:latin typeface="Times New Roman" panose="02020603050405020304" pitchFamily="18" charset="0"/>
                <a:cs typeface="Times New Roman" panose="02020603050405020304" pitchFamily="18" charset="0"/>
              </a:rPr>
              <a:t>thế</a:t>
            </a:r>
            <a:r>
              <a:rPr lang="en-US" sz="3000" dirty="0" smtClean="0">
                <a:solidFill>
                  <a:srgbClr val="9D7C7D"/>
                </a:solidFill>
                <a:latin typeface="Times New Roman" panose="02020603050405020304" pitchFamily="18" charset="0"/>
                <a:cs typeface="Times New Roman" panose="02020603050405020304" pitchFamily="18" charset="0"/>
              </a:rPr>
              <a:t> </a:t>
            </a:r>
            <a:r>
              <a:rPr lang="en-US" sz="3000" dirty="0" err="1" smtClean="0">
                <a:solidFill>
                  <a:srgbClr val="9D7C7D"/>
                </a:solidFill>
                <a:latin typeface="Times New Roman" panose="02020603050405020304" pitchFamily="18" charset="0"/>
                <a:cs typeface="Times New Roman" panose="02020603050405020304" pitchFamily="18" charset="0"/>
              </a:rPr>
              <a:t>kỉ</a:t>
            </a:r>
            <a:r>
              <a:rPr lang="en-US" sz="3000" dirty="0" smtClean="0">
                <a:solidFill>
                  <a:srgbClr val="9D7C7D"/>
                </a:solidFill>
                <a:latin typeface="Times New Roman" panose="02020603050405020304" pitchFamily="18" charset="0"/>
                <a:cs typeface="Times New Roman" panose="02020603050405020304" pitchFamily="18" charset="0"/>
              </a:rPr>
              <a:t> XX, </a:t>
            </a:r>
            <a:r>
              <a:rPr lang="en-US" sz="3000" dirty="0" err="1" smtClean="0">
                <a:solidFill>
                  <a:srgbClr val="9D7C7D"/>
                </a:solidFill>
                <a:latin typeface="Times New Roman" panose="02020603050405020304" pitchFamily="18" charset="0"/>
                <a:cs typeface="Times New Roman" panose="02020603050405020304" pitchFamily="18" charset="0"/>
              </a:rPr>
              <a:t>sau</a:t>
            </a:r>
            <a:r>
              <a:rPr lang="en-US" sz="3000" dirty="0" smtClean="0">
                <a:solidFill>
                  <a:srgbClr val="9D7C7D"/>
                </a:solidFill>
                <a:latin typeface="Times New Roman" panose="02020603050405020304" pitchFamily="18" charset="0"/>
                <a:cs typeface="Times New Roman" panose="02020603050405020304" pitchFamily="18" charset="0"/>
              </a:rPr>
              <a:t> </a:t>
            </a:r>
            <a:r>
              <a:rPr lang="en-US" sz="3000" dirty="0" err="1" smtClean="0">
                <a:solidFill>
                  <a:srgbClr val="9D7C7D"/>
                </a:solidFill>
                <a:latin typeface="Times New Roman" panose="02020603050405020304" pitchFamily="18" charset="0"/>
                <a:cs typeface="Times New Roman" panose="02020603050405020304" pitchFamily="18" charset="0"/>
              </a:rPr>
              <a:t>khi</a:t>
            </a:r>
            <a:r>
              <a:rPr lang="en-US" sz="3000" dirty="0" smtClean="0">
                <a:solidFill>
                  <a:srgbClr val="9D7C7D"/>
                </a:solidFill>
                <a:latin typeface="Times New Roman" panose="02020603050405020304" pitchFamily="18" charset="0"/>
                <a:cs typeface="Times New Roman" panose="02020603050405020304" pitchFamily="18" charset="0"/>
              </a:rPr>
              <a:t> </a:t>
            </a:r>
            <a:r>
              <a:rPr lang="en-US" sz="3000" dirty="0" err="1" smtClean="0">
                <a:solidFill>
                  <a:srgbClr val="9D7C7D"/>
                </a:solidFill>
                <a:latin typeface="Times New Roman" panose="02020603050405020304" pitchFamily="18" charset="0"/>
                <a:cs typeface="Times New Roman" panose="02020603050405020304" pitchFamily="18" charset="0"/>
              </a:rPr>
              <a:t>dập</a:t>
            </a:r>
            <a:r>
              <a:rPr lang="en-US" sz="3000" dirty="0" smtClean="0">
                <a:solidFill>
                  <a:srgbClr val="9D7C7D"/>
                </a:solidFill>
                <a:latin typeface="Times New Roman" panose="02020603050405020304" pitchFamily="18" charset="0"/>
                <a:cs typeface="Times New Roman" panose="02020603050405020304" pitchFamily="18" charset="0"/>
              </a:rPr>
              <a:t> </a:t>
            </a:r>
            <a:r>
              <a:rPr lang="en-US" sz="3000" dirty="0" err="1" smtClean="0">
                <a:solidFill>
                  <a:srgbClr val="9D7C7D"/>
                </a:solidFill>
                <a:latin typeface="Times New Roman" panose="02020603050405020304" pitchFamily="18" charset="0"/>
                <a:cs typeface="Times New Roman" panose="02020603050405020304" pitchFamily="18" charset="0"/>
              </a:rPr>
              <a:t>tắt</a:t>
            </a:r>
            <a:r>
              <a:rPr lang="en-US" sz="3000" dirty="0" smtClean="0">
                <a:solidFill>
                  <a:srgbClr val="9D7C7D"/>
                </a:solidFill>
                <a:latin typeface="Times New Roman" panose="02020603050405020304" pitchFamily="18" charset="0"/>
                <a:cs typeface="Times New Roman" panose="02020603050405020304" pitchFamily="18" charset="0"/>
              </a:rPr>
              <a:t> </a:t>
            </a:r>
            <a:r>
              <a:rPr lang="en-US" sz="3000" dirty="0" err="1" smtClean="0">
                <a:solidFill>
                  <a:srgbClr val="9D7C7D"/>
                </a:solidFill>
                <a:latin typeface="Times New Roman" panose="02020603050405020304" pitchFamily="18" charset="0"/>
                <a:cs typeface="Times New Roman" panose="02020603050405020304" pitchFamily="18" charset="0"/>
              </a:rPr>
              <a:t>phong</a:t>
            </a:r>
            <a:r>
              <a:rPr lang="en-US" sz="3000" dirty="0" smtClean="0">
                <a:solidFill>
                  <a:srgbClr val="9D7C7D"/>
                </a:solidFill>
                <a:latin typeface="Times New Roman" panose="02020603050405020304" pitchFamily="18" charset="0"/>
                <a:cs typeface="Times New Roman" panose="02020603050405020304" pitchFamily="18" charset="0"/>
              </a:rPr>
              <a:t> </a:t>
            </a:r>
            <a:r>
              <a:rPr lang="en-US" sz="3000" dirty="0" err="1" smtClean="0">
                <a:solidFill>
                  <a:srgbClr val="9D7C7D"/>
                </a:solidFill>
                <a:latin typeface="Times New Roman" panose="02020603050405020304" pitchFamily="18" charset="0"/>
                <a:cs typeface="Times New Roman" panose="02020603050405020304" pitchFamily="18" charset="0"/>
              </a:rPr>
              <a:t>trào</a:t>
            </a:r>
            <a:r>
              <a:rPr lang="en-US" sz="3000" dirty="0" smtClean="0">
                <a:solidFill>
                  <a:srgbClr val="9D7C7D"/>
                </a:solidFill>
                <a:latin typeface="Times New Roman" panose="02020603050405020304" pitchFamily="18" charset="0"/>
                <a:cs typeface="Times New Roman" panose="02020603050405020304" pitchFamily="18" charset="0"/>
              </a:rPr>
              <a:t> </a:t>
            </a:r>
            <a:r>
              <a:rPr lang="en-US" sz="3000" dirty="0" err="1" smtClean="0">
                <a:solidFill>
                  <a:srgbClr val="9D7C7D"/>
                </a:solidFill>
                <a:latin typeface="Times New Roman" panose="02020603050405020304" pitchFamily="18" charset="0"/>
                <a:cs typeface="Times New Roman" panose="02020603050405020304" pitchFamily="18" charset="0"/>
              </a:rPr>
              <a:t>đấu</a:t>
            </a:r>
            <a:r>
              <a:rPr lang="en-US" sz="3000" dirty="0" smtClean="0">
                <a:solidFill>
                  <a:srgbClr val="9D7C7D"/>
                </a:solidFill>
                <a:latin typeface="Times New Roman" panose="02020603050405020304" pitchFamily="18" charset="0"/>
                <a:cs typeface="Times New Roman" panose="02020603050405020304" pitchFamily="18" charset="0"/>
              </a:rPr>
              <a:t> </a:t>
            </a:r>
            <a:r>
              <a:rPr lang="en-US" sz="3000" dirty="0" err="1" smtClean="0">
                <a:solidFill>
                  <a:srgbClr val="9D7C7D"/>
                </a:solidFill>
                <a:latin typeface="Times New Roman" panose="02020603050405020304" pitchFamily="18" charset="0"/>
                <a:cs typeface="Times New Roman" panose="02020603050405020304" pitchFamily="18" charset="0"/>
              </a:rPr>
              <a:t>tranh</a:t>
            </a:r>
            <a:r>
              <a:rPr lang="en-US" sz="3000" dirty="0" smtClean="0">
                <a:solidFill>
                  <a:srgbClr val="9D7C7D"/>
                </a:solidFill>
                <a:latin typeface="Times New Roman" panose="02020603050405020304" pitchFamily="18" charset="0"/>
                <a:cs typeface="Times New Roman" panose="02020603050405020304" pitchFamily="18" charset="0"/>
              </a:rPr>
              <a:t> </a:t>
            </a:r>
            <a:r>
              <a:rPr lang="en-US" sz="3000" dirty="0" err="1" smtClean="0">
                <a:solidFill>
                  <a:srgbClr val="9D7C7D"/>
                </a:solidFill>
                <a:latin typeface="Times New Roman" panose="02020603050405020304" pitchFamily="18" charset="0"/>
                <a:cs typeface="Times New Roman" panose="02020603050405020304" pitchFamily="18" charset="0"/>
              </a:rPr>
              <a:t>của</a:t>
            </a:r>
            <a:r>
              <a:rPr lang="en-US" sz="3000" dirty="0" smtClean="0">
                <a:solidFill>
                  <a:srgbClr val="9D7C7D"/>
                </a:solidFill>
                <a:latin typeface="Times New Roman" panose="02020603050405020304" pitchFamily="18" charset="0"/>
                <a:cs typeface="Times New Roman" panose="02020603050405020304" pitchFamily="18" charset="0"/>
              </a:rPr>
              <a:t> </a:t>
            </a:r>
            <a:r>
              <a:rPr lang="en-US" sz="3000" dirty="0" err="1" smtClean="0">
                <a:solidFill>
                  <a:srgbClr val="9D7C7D"/>
                </a:solidFill>
                <a:latin typeface="Times New Roman" panose="02020603050405020304" pitchFamily="18" charset="0"/>
                <a:cs typeface="Times New Roman" panose="02020603050405020304" pitchFamily="18" charset="0"/>
              </a:rPr>
              <a:t>nhân</a:t>
            </a:r>
            <a:r>
              <a:rPr lang="en-US" sz="3000" dirty="0" smtClean="0">
                <a:solidFill>
                  <a:srgbClr val="9D7C7D"/>
                </a:solidFill>
                <a:latin typeface="Times New Roman" panose="02020603050405020304" pitchFamily="18" charset="0"/>
                <a:cs typeface="Times New Roman" panose="02020603050405020304" pitchFamily="18" charset="0"/>
              </a:rPr>
              <a:t> </a:t>
            </a:r>
            <a:r>
              <a:rPr lang="en-US" sz="3000" dirty="0" err="1" smtClean="0">
                <a:solidFill>
                  <a:srgbClr val="9D7C7D"/>
                </a:solidFill>
                <a:latin typeface="Times New Roman" panose="02020603050405020304" pitchFamily="18" charset="0"/>
                <a:cs typeface="Times New Roman" panose="02020603050405020304" pitchFamily="18" charset="0"/>
              </a:rPr>
              <a:t>dân</a:t>
            </a:r>
            <a:r>
              <a:rPr lang="en-US" sz="3000" dirty="0" smtClean="0">
                <a:solidFill>
                  <a:srgbClr val="9D7C7D"/>
                </a:solidFill>
                <a:latin typeface="Times New Roman" panose="02020603050405020304" pitchFamily="18" charset="0"/>
                <a:cs typeface="Times New Roman" panose="02020603050405020304" pitchFamily="18" charset="0"/>
              </a:rPr>
              <a:t> ta, </a:t>
            </a:r>
            <a:r>
              <a:rPr lang="en-US" sz="3000" dirty="0" err="1" smtClean="0">
                <a:solidFill>
                  <a:srgbClr val="9D7C7D"/>
                </a:solidFill>
                <a:latin typeface="Times New Roman" panose="02020603050405020304" pitchFamily="18" charset="0"/>
                <a:cs typeface="Times New Roman" panose="02020603050405020304" pitchFamily="18" charset="0"/>
              </a:rPr>
              <a:t>thực</a:t>
            </a:r>
            <a:r>
              <a:rPr lang="en-US" sz="3000" dirty="0" smtClean="0">
                <a:solidFill>
                  <a:srgbClr val="9D7C7D"/>
                </a:solidFill>
                <a:latin typeface="Times New Roman" panose="02020603050405020304" pitchFamily="18" charset="0"/>
                <a:cs typeface="Times New Roman" panose="02020603050405020304" pitchFamily="18" charset="0"/>
              </a:rPr>
              <a:t> </a:t>
            </a:r>
            <a:r>
              <a:rPr lang="en-US" sz="3000" dirty="0" err="1" smtClean="0">
                <a:solidFill>
                  <a:srgbClr val="9D7C7D"/>
                </a:solidFill>
                <a:latin typeface="Times New Roman" panose="02020603050405020304" pitchFamily="18" charset="0"/>
                <a:cs typeface="Times New Roman" panose="02020603050405020304" pitchFamily="18" charset="0"/>
              </a:rPr>
              <a:t>dân</a:t>
            </a:r>
            <a:r>
              <a:rPr lang="en-US" sz="3000" dirty="0" smtClean="0">
                <a:solidFill>
                  <a:srgbClr val="9D7C7D"/>
                </a:solidFill>
                <a:latin typeface="Times New Roman" panose="02020603050405020304" pitchFamily="18" charset="0"/>
                <a:cs typeface="Times New Roman" panose="02020603050405020304" pitchFamily="18" charset="0"/>
              </a:rPr>
              <a:t> </a:t>
            </a:r>
            <a:r>
              <a:rPr lang="en-US" sz="3000" dirty="0" err="1" smtClean="0">
                <a:solidFill>
                  <a:srgbClr val="9D7C7D"/>
                </a:solidFill>
                <a:latin typeface="Times New Roman" panose="02020603050405020304" pitchFamily="18" charset="0"/>
                <a:cs typeface="Times New Roman" panose="02020603050405020304" pitchFamily="18" charset="0"/>
              </a:rPr>
              <a:t>Pháp</a:t>
            </a:r>
            <a:r>
              <a:rPr lang="en-US" sz="3000" dirty="0" smtClean="0">
                <a:solidFill>
                  <a:srgbClr val="9D7C7D"/>
                </a:solidFill>
                <a:latin typeface="Times New Roman" panose="02020603050405020304" pitchFamily="18" charset="0"/>
                <a:cs typeface="Times New Roman" panose="02020603050405020304" pitchFamily="18" charset="0"/>
              </a:rPr>
              <a:t> </a:t>
            </a:r>
            <a:r>
              <a:rPr lang="en-US" sz="3000" dirty="0" err="1" smtClean="0">
                <a:solidFill>
                  <a:srgbClr val="9D7C7D"/>
                </a:solidFill>
                <a:latin typeface="Times New Roman" panose="02020603050405020304" pitchFamily="18" charset="0"/>
                <a:cs typeface="Times New Roman" panose="02020603050405020304" pitchFamily="18" charset="0"/>
              </a:rPr>
              <a:t>đã</a:t>
            </a:r>
            <a:r>
              <a:rPr lang="en-US" sz="3000" dirty="0" smtClean="0">
                <a:solidFill>
                  <a:srgbClr val="9D7C7D"/>
                </a:solidFill>
                <a:latin typeface="Times New Roman" panose="02020603050405020304" pitchFamily="18" charset="0"/>
                <a:cs typeface="Times New Roman" panose="02020603050405020304" pitchFamily="18" charset="0"/>
              </a:rPr>
              <a:t> </a:t>
            </a:r>
            <a:r>
              <a:rPr lang="en-US" sz="3000" dirty="0" err="1" smtClean="0">
                <a:solidFill>
                  <a:srgbClr val="9D7C7D"/>
                </a:solidFill>
                <a:latin typeface="Times New Roman" panose="02020603050405020304" pitchFamily="18" charset="0"/>
                <a:cs typeface="Times New Roman" panose="02020603050405020304" pitchFamily="18" charset="0"/>
              </a:rPr>
              <a:t>làm</a:t>
            </a:r>
            <a:r>
              <a:rPr lang="en-US" sz="3000" dirty="0" smtClean="0">
                <a:solidFill>
                  <a:srgbClr val="9D7C7D"/>
                </a:solidFill>
                <a:latin typeface="Times New Roman" panose="02020603050405020304" pitchFamily="18" charset="0"/>
                <a:cs typeface="Times New Roman" panose="02020603050405020304" pitchFamily="18" charset="0"/>
              </a:rPr>
              <a:t> </a:t>
            </a:r>
            <a:r>
              <a:rPr lang="en-US" sz="3000" dirty="0" err="1" smtClean="0">
                <a:solidFill>
                  <a:srgbClr val="9D7C7D"/>
                </a:solidFill>
                <a:latin typeface="Times New Roman" panose="02020603050405020304" pitchFamily="18" charset="0"/>
                <a:cs typeface="Times New Roman" panose="02020603050405020304" pitchFamily="18" charset="0"/>
              </a:rPr>
              <a:t>gì</a:t>
            </a:r>
            <a:r>
              <a:rPr lang="en-US" sz="3000" dirty="0" smtClean="0">
                <a:solidFill>
                  <a:srgbClr val="9D7C7D"/>
                </a:solidFill>
                <a:latin typeface="Times New Roman" panose="02020603050405020304" pitchFamily="18" charset="0"/>
                <a:cs typeface="Times New Roman" panose="02020603050405020304" pitchFamily="18" charset="0"/>
              </a:rPr>
              <a:t>?</a:t>
            </a:r>
            <a:endParaRPr kumimoji="0" lang="zh-CN" altLang="en-US" sz="3000" b="0" i="0" u="none" strike="noStrike" kern="1200" cap="none" spc="0" normalizeH="0" baseline="0" noProof="0" dirty="0">
              <a:ln>
                <a:noFill/>
              </a:ln>
              <a:solidFill>
                <a:srgbClr val="9D7C7D"/>
              </a:solidFill>
              <a:effectLst/>
              <a:uLnTx/>
              <a:uFillTx/>
              <a:latin typeface="Times New Roman" panose="02020603050405020304" pitchFamily="18" charset="0"/>
              <a:ea typeface="inpin heiti" charset="-122"/>
              <a:cs typeface="Times New Roman" panose="02020603050405020304" pitchFamily="18" charset="0"/>
              <a:sym typeface="宋体" panose="02010600030101010101" pitchFamily="2" charset="-122"/>
            </a:endParaRPr>
          </a:p>
        </p:txBody>
      </p:sp>
      <p:sp>
        <p:nvSpPr>
          <p:cNvPr id="9" name="椭圆 11">
            <a:extLst>
              <a:ext uri="{FF2B5EF4-FFF2-40B4-BE49-F238E27FC236}">
                <a16:creationId xmlns="" xmlns:a16="http://schemas.microsoft.com/office/drawing/2014/main" id="{366D72D1-5BF2-44E0-9815-4BE59ACB5F30}"/>
              </a:ext>
            </a:extLst>
          </p:cNvPr>
          <p:cNvSpPr>
            <a:spLocks noChangeArrowheads="1"/>
          </p:cNvSpPr>
          <p:nvPr/>
        </p:nvSpPr>
        <p:spPr bwMode="auto">
          <a:xfrm>
            <a:off x="6652253" y="597351"/>
            <a:ext cx="4930148" cy="4611958"/>
          </a:xfrm>
          <a:prstGeom prst="ellipse">
            <a:avLst/>
          </a:prstGeom>
          <a:solidFill>
            <a:schemeClr val="accent6">
              <a:lumMod val="40000"/>
              <a:lumOff val="60000"/>
            </a:scheme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just">
              <a:spcBef>
                <a:spcPct val="20000"/>
              </a:spcBef>
              <a:buNone/>
            </a:pPr>
            <a:r>
              <a:rPr lang="en-US" sz="3000" dirty="0">
                <a:solidFill>
                  <a:srgbClr val="00B050"/>
                </a:solidFill>
                <a:latin typeface="Times New Roman" panose="02020603050405020304" pitchFamily="18" charset="0"/>
                <a:cs typeface="Times New Roman" panose="02020603050405020304" pitchFamily="18" charset="0"/>
              </a:rPr>
              <a:t>Sau </a:t>
            </a:r>
            <a:r>
              <a:rPr lang="en-US" sz="3000" dirty="0" smtClean="0">
                <a:solidFill>
                  <a:srgbClr val="00B050"/>
                </a:solidFill>
                <a:latin typeface="Times New Roman" panose="02020603050405020304" pitchFamily="18" charset="0"/>
                <a:cs typeface="Times New Roman" panose="02020603050405020304" pitchFamily="18" charset="0"/>
              </a:rPr>
              <a:t>khi dập tắt phong trào đấu tranh của nhân dân ta, thực dân Pháp đã đặt ách thống trị, tăng cường bóc lột, vơ vét tài nguyên đất nước ta.</a:t>
            </a:r>
            <a:endParaRPr lang="en-US" sz="3000" dirty="0">
              <a:solidFill>
                <a:srgbClr val="00B050"/>
              </a:solidFill>
              <a:latin typeface="Times New Roman" panose="02020603050405020304" pitchFamily="18" charset="0"/>
              <a:cs typeface="Times New Roman" panose="02020603050405020304" pitchFamily="18" charset="0"/>
            </a:endParaRPr>
          </a:p>
        </p:txBody>
      </p:sp>
      <p:pic>
        <p:nvPicPr>
          <p:cNvPr id="13" name="图片 15">
            <a:extLst>
              <a:ext uri="{FF2B5EF4-FFF2-40B4-BE49-F238E27FC236}">
                <a16:creationId xmlns="" xmlns:a16="http://schemas.microsoft.com/office/drawing/2014/main" id="{40FC9AE6-6C5D-4AE2-974A-BD313B6B5BB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87229" y="709839"/>
            <a:ext cx="594398" cy="58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17">
            <a:extLst>
              <a:ext uri="{FF2B5EF4-FFF2-40B4-BE49-F238E27FC236}">
                <a16:creationId xmlns="" xmlns:a16="http://schemas.microsoft.com/office/drawing/2014/main" id="{F73ED208-1861-4C56-819A-6A5CB959696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04465" y="597351"/>
            <a:ext cx="843403" cy="608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矩形: 圆角 28">
            <a:extLst>
              <a:ext uri="{FF2B5EF4-FFF2-40B4-BE49-F238E27FC236}">
                <a16:creationId xmlns="" xmlns:a16="http://schemas.microsoft.com/office/drawing/2014/main" id="{C77683CA-184D-4007-8E4C-4567F56BC4BB}"/>
              </a:ext>
            </a:extLst>
          </p:cNvPr>
          <p:cNvSpPr/>
          <p:nvPr/>
        </p:nvSpPr>
        <p:spPr>
          <a:xfrm>
            <a:off x="5885769" y="4497044"/>
            <a:ext cx="1532964" cy="520106"/>
          </a:xfrm>
          <a:prstGeom prst="roundRect">
            <a:avLst>
              <a:gd name="adj" fmla="val 50000"/>
            </a:avLst>
          </a:prstGeom>
          <a:solidFill>
            <a:srgbClr val="FCD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31" name="矩形: 圆角 30">
            <a:extLst>
              <a:ext uri="{FF2B5EF4-FFF2-40B4-BE49-F238E27FC236}">
                <a16:creationId xmlns="" xmlns:a16="http://schemas.microsoft.com/office/drawing/2014/main" id="{7255821E-BB35-4A5A-90E8-BB05C874DFCC}"/>
              </a:ext>
            </a:extLst>
          </p:cNvPr>
          <p:cNvSpPr/>
          <p:nvPr/>
        </p:nvSpPr>
        <p:spPr>
          <a:xfrm>
            <a:off x="338935" y="4236991"/>
            <a:ext cx="1532964" cy="520106"/>
          </a:xfrm>
          <a:prstGeom prst="roundRect">
            <a:avLst>
              <a:gd name="adj" fmla="val 50000"/>
            </a:avLst>
          </a:prstGeom>
          <a:solidFill>
            <a:srgbClr val="FDE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7866013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 xmlns:a16="http://schemas.microsoft.com/office/drawing/2014/main" id="{3119D9BB-CCDF-46B7-A553-AAD0D54E5977}"/>
              </a:ext>
            </a:extLst>
          </p:cNvPr>
          <p:cNvGrpSpPr/>
          <p:nvPr/>
        </p:nvGrpSpPr>
        <p:grpSpPr>
          <a:xfrm>
            <a:off x="0" y="0"/>
            <a:ext cx="12191999" cy="6858000"/>
            <a:chOff x="0" y="0"/>
            <a:chExt cx="12191999" cy="6858000"/>
          </a:xfrm>
        </p:grpSpPr>
        <p:pic>
          <p:nvPicPr>
            <p:cNvPr id="2" name="图片 1">
              <a:extLst>
                <a:ext uri="{FF2B5EF4-FFF2-40B4-BE49-F238E27FC236}">
                  <a16:creationId xmlns="" xmlns:a16="http://schemas.microsoft.com/office/drawing/2014/main" id="{98D742B0-F26D-43E0-B99B-7D7B3A2738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3" name="矩形 2">
              <a:extLst>
                <a:ext uri="{FF2B5EF4-FFF2-40B4-BE49-F238E27FC236}">
                  <a16:creationId xmlns="" xmlns:a16="http://schemas.microsoft.com/office/drawing/2014/main" id="{8F4044AC-B943-4E2A-B85C-DCA07AECBFDE}"/>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6" name="图片 5">
            <a:extLst>
              <a:ext uri="{FF2B5EF4-FFF2-40B4-BE49-F238E27FC236}">
                <a16:creationId xmlns="" xmlns:a16="http://schemas.microsoft.com/office/drawing/2014/main" id="{C3DB7EF5-02CF-479D-BF94-218346A638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893" y="554590"/>
            <a:ext cx="6858000" cy="6858000"/>
          </a:xfrm>
          <a:prstGeom prst="rect">
            <a:avLst/>
          </a:prstGeom>
        </p:spPr>
      </p:pic>
      <p:sp>
        <p:nvSpPr>
          <p:cNvPr id="7" name="矩形: 圆角 6">
            <a:extLst>
              <a:ext uri="{FF2B5EF4-FFF2-40B4-BE49-F238E27FC236}">
                <a16:creationId xmlns="" xmlns:a16="http://schemas.microsoft.com/office/drawing/2014/main" id="{36F5BCD9-D656-43B7-958D-A26FAD17ADDB}"/>
              </a:ext>
            </a:extLst>
          </p:cNvPr>
          <p:cNvSpPr/>
          <p:nvPr/>
        </p:nvSpPr>
        <p:spPr>
          <a:xfrm>
            <a:off x="831273" y="360218"/>
            <a:ext cx="10626436" cy="1080656"/>
          </a:xfrm>
          <a:prstGeom prst="roundRect">
            <a:avLst>
              <a:gd name="adj" fmla="val 50000"/>
            </a:avLst>
          </a:prstGeom>
          <a:solidFill>
            <a:srgbClr val="FDE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8" name="文本框 7">
            <a:extLst>
              <a:ext uri="{FF2B5EF4-FFF2-40B4-BE49-F238E27FC236}">
                <a16:creationId xmlns="" xmlns:a16="http://schemas.microsoft.com/office/drawing/2014/main" id="{CB38378F-DE6C-48F0-A6F4-6D7954495326}"/>
              </a:ext>
            </a:extLst>
          </p:cNvPr>
          <p:cNvSpPr txBox="1"/>
          <p:nvPr/>
        </p:nvSpPr>
        <p:spPr>
          <a:xfrm>
            <a:off x="1163783" y="529841"/>
            <a:ext cx="10293926" cy="646331"/>
          </a:xfrm>
          <a:prstGeom prst="rect">
            <a:avLst/>
          </a:prstGeom>
          <a:noFill/>
        </p:spPr>
        <p:txBody>
          <a:bodyPr wrap="square" rtlCol="0">
            <a:spAutoFit/>
          </a:bodyPr>
          <a:lstStyle/>
          <a:p>
            <a:r>
              <a:rPr lang="en-US" altLang="zh-CN" sz="3600" smtClean="0">
                <a:solidFill>
                  <a:srgbClr val="9D7C7D"/>
                </a:solidFill>
                <a:latin typeface="Times New Roman" panose="02020603050405020304" pitchFamily="18" charset="0"/>
                <a:ea typeface="inpin heiti" charset="-122"/>
                <a:cs typeface="Times New Roman" panose="02020603050405020304" pitchFamily="18" charset="0"/>
              </a:rPr>
              <a:t>Chúng đã khai thác các nguồn tài nguyên nào? Ở đâu?</a:t>
            </a:r>
            <a:endParaRPr lang="zh-CN" altLang="en-US" sz="3600" dirty="0">
              <a:solidFill>
                <a:srgbClr val="9D7C7D"/>
              </a:solidFill>
              <a:latin typeface="Times New Roman" panose="02020603050405020304" pitchFamily="18" charset="0"/>
              <a:ea typeface="inpin heiti" charset="-122"/>
              <a:cs typeface="Times New Roman" panose="02020603050405020304" pitchFamily="18" charset="0"/>
            </a:endParaRPr>
          </a:p>
        </p:txBody>
      </p:sp>
      <p:sp>
        <p:nvSpPr>
          <p:cNvPr id="9" name="文本框 8">
            <a:extLst>
              <a:ext uri="{FF2B5EF4-FFF2-40B4-BE49-F238E27FC236}">
                <a16:creationId xmlns="" xmlns:a16="http://schemas.microsoft.com/office/drawing/2014/main" id="{5F4C3E3E-FD2F-4E89-BDBA-B50885D28FED}"/>
              </a:ext>
            </a:extLst>
          </p:cNvPr>
          <p:cNvSpPr txBox="1"/>
          <p:nvPr/>
        </p:nvSpPr>
        <p:spPr>
          <a:xfrm>
            <a:off x="5527970" y="1609694"/>
            <a:ext cx="6442364" cy="4247317"/>
          </a:xfrm>
          <a:prstGeom prst="rect">
            <a:avLst/>
          </a:prstGeom>
          <a:noFill/>
        </p:spPr>
        <p:txBody>
          <a:bodyPr wrap="square" rtlCol="0">
            <a:spAutoFit/>
          </a:bodyPr>
          <a:lstStyle/>
          <a:p>
            <a:r>
              <a:rPr lang="en-US" altLang="zh-CN" sz="3600" smtClean="0">
                <a:solidFill>
                  <a:srgbClr val="CC6600"/>
                </a:solidFill>
                <a:latin typeface="Times New Roman" panose="02020603050405020304" pitchFamily="18" charset="0"/>
                <a:ea typeface="inpin heiti" charset="-122"/>
                <a:cs typeface="Times New Roman" panose="02020603050405020304" pitchFamily="18" charset="0"/>
              </a:rPr>
              <a:t>Chúng khai thác than ở Hòn Gai ( Quảng Ninh), thiếc ở Tĩnh Túc (Cao Bằng), bạc ở Ngân Sơn (Bắc Cạn), vàng ở Bồng Miêu (Quảng nam) đưa về Pháp hoặc bán cho các nước khác.</a:t>
            </a:r>
            <a:endParaRPr lang="zh-CN" altLang="en-US" sz="3600" dirty="0">
              <a:solidFill>
                <a:srgbClr val="CC6600"/>
              </a:solidFill>
              <a:latin typeface="Times New Roman" panose="02020603050405020304" pitchFamily="18" charset="0"/>
              <a:ea typeface="inpin heiti" charset="-122"/>
              <a:cs typeface="Times New Roman" panose="02020603050405020304" pitchFamily="18" charset="0"/>
            </a:endParaRPr>
          </a:p>
          <a:p>
            <a:endParaRPr lang="zh-CN" altLang="en-US" dirty="0">
              <a:latin typeface="inpin heiti" charset="-122"/>
              <a:ea typeface="inpin heiti" charset="-122"/>
            </a:endParaRPr>
          </a:p>
          <a:p>
            <a:endParaRPr lang="zh-CN" altLang="en-US" dirty="0">
              <a:latin typeface="inpin heiti" charset="-122"/>
              <a:ea typeface="inpin heiti" charset="-122"/>
            </a:endParaRPr>
          </a:p>
          <a:p>
            <a:endParaRPr lang="zh-CN" altLang="en-US" dirty="0">
              <a:latin typeface="inpin heiti" charset="-122"/>
              <a:ea typeface="inpin heiti" charset="-122"/>
            </a:endParaRPr>
          </a:p>
        </p:txBody>
      </p:sp>
    </p:spTree>
    <p:extLst>
      <p:ext uri="{BB962C8B-B14F-4D97-AF65-F5344CB8AC3E}">
        <p14:creationId xmlns:p14="http://schemas.microsoft.com/office/powerpoint/2010/main" val="8487638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7B5EB1B5-2972-4D46-89FA-DC33E6EA558B}"/>
              </a:ext>
            </a:extLst>
          </p:cNvPr>
          <p:cNvGrpSpPr/>
          <p:nvPr/>
        </p:nvGrpSpPr>
        <p:grpSpPr>
          <a:xfrm>
            <a:off x="0" y="0"/>
            <a:ext cx="12191999" cy="6858000"/>
            <a:chOff x="0" y="0"/>
            <a:chExt cx="12191999" cy="6858000"/>
          </a:xfrm>
        </p:grpSpPr>
        <p:pic>
          <p:nvPicPr>
            <p:cNvPr id="3" name="图片 2">
              <a:extLst>
                <a:ext uri="{FF2B5EF4-FFF2-40B4-BE49-F238E27FC236}">
                  <a16:creationId xmlns="" xmlns:a16="http://schemas.microsoft.com/office/drawing/2014/main" id="{71C0711C-3A15-4BED-8D6C-E743E1762F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4" name="矩形 3">
              <a:extLst>
                <a:ext uri="{FF2B5EF4-FFF2-40B4-BE49-F238E27FC236}">
                  <a16:creationId xmlns="" xmlns:a16="http://schemas.microsoft.com/office/drawing/2014/main" id="{3B87A3B2-65EA-4546-8C49-CA50B99F1A23}"/>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5" name="图片 4">
            <a:extLst>
              <a:ext uri="{FF2B5EF4-FFF2-40B4-BE49-F238E27FC236}">
                <a16:creationId xmlns="" xmlns:a16="http://schemas.microsoft.com/office/drawing/2014/main" id="{859A2312-E4E1-45B7-9114-0757F8947A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806824" cy="806824"/>
          </a:xfrm>
          <a:prstGeom prst="rect">
            <a:avLst/>
          </a:prstGeom>
        </p:spPr>
      </p:pic>
      <p:pic>
        <p:nvPicPr>
          <p:cNvPr id="6" name="图片 5">
            <a:extLst>
              <a:ext uri="{FF2B5EF4-FFF2-40B4-BE49-F238E27FC236}">
                <a16:creationId xmlns="" xmlns:a16="http://schemas.microsoft.com/office/drawing/2014/main" id="{02FF8E2E-34D1-413E-AE3E-765ED23C64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342" y="510989"/>
            <a:ext cx="2286997" cy="295835"/>
          </a:xfrm>
          <a:prstGeom prst="rect">
            <a:avLst/>
          </a:prstGeom>
        </p:spPr>
      </p:pic>
      <p:grpSp>
        <p:nvGrpSpPr>
          <p:cNvPr id="8" name="组合 31">
            <a:extLst>
              <a:ext uri="{FF2B5EF4-FFF2-40B4-BE49-F238E27FC236}">
                <a16:creationId xmlns="" xmlns:a16="http://schemas.microsoft.com/office/drawing/2014/main" id="{486E095B-3D9C-4CFB-84B1-D0741E9EE751}"/>
              </a:ext>
            </a:extLst>
          </p:cNvPr>
          <p:cNvGrpSpPr>
            <a:grpSpLocks/>
          </p:cNvGrpSpPr>
          <p:nvPr/>
        </p:nvGrpSpPr>
        <p:grpSpPr bwMode="auto">
          <a:xfrm rot="5400000">
            <a:off x="709986" y="1408377"/>
            <a:ext cx="4622800" cy="4429125"/>
            <a:chOff x="0" y="0"/>
            <a:chExt cx="5970957" cy="5720949"/>
          </a:xfrm>
        </p:grpSpPr>
        <p:sp>
          <p:nvSpPr>
            <p:cNvPr id="9" name="任意多边形 29">
              <a:extLst>
                <a:ext uri="{FF2B5EF4-FFF2-40B4-BE49-F238E27FC236}">
                  <a16:creationId xmlns="" xmlns:a16="http://schemas.microsoft.com/office/drawing/2014/main" id="{71810BD3-00E5-48CD-898E-A947DA5202E6}"/>
                </a:ext>
              </a:extLst>
            </p:cNvPr>
            <p:cNvSpPr>
              <a:spLocks/>
            </p:cNvSpPr>
            <p:nvPr/>
          </p:nvSpPr>
          <p:spPr bwMode="auto">
            <a:xfrm rot="-5400000" flipH="1" flipV="1">
              <a:off x="3025214" y="1371938"/>
              <a:ext cx="2969116" cy="2922369"/>
            </a:xfrm>
            <a:custGeom>
              <a:avLst/>
              <a:gdLst>
                <a:gd name="T0" fmla="*/ 1299463 w 2969116"/>
                <a:gd name="T1" fmla="*/ 2197576 h 2922369"/>
                <a:gd name="T2" fmla="*/ 1332628 w 2969116"/>
                <a:gd name="T3" fmla="*/ 2207871 h 2922369"/>
                <a:gd name="T4" fmla="*/ 1315965 w 2969116"/>
                <a:gd name="T5" fmla="*/ 2224739 h 2922369"/>
                <a:gd name="T6" fmla="*/ 0 w 2969116"/>
                <a:gd name="T7" fmla="*/ 1484558 h 2922369"/>
                <a:gd name="T8" fmla="*/ 1484558 w 2969116"/>
                <a:gd name="T9" fmla="*/ 0 h 2922369"/>
                <a:gd name="T10" fmla="*/ 2969116 w 2969116"/>
                <a:gd name="T11" fmla="*/ 1484558 h 2922369"/>
                <a:gd name="T12" fmla="*/ 2426295 w 2969116"/>
                <a:gd name="T13" fmla="*/ 2632241 h 2922369"/>
                <a:gd name="T14" fmla="*/ 2291178 w 2969116"/>
                <a:gd name="T15" fmla="*/ 2729920 h 2922369"/>
                <a:gd name="T16" fmla="*/ 2483627 w 2969116"/>
                <a:gd name="T17" fmla="*/ 2922369 h 2922369"/>
                <a:gd name="T18" fmla="*/ 1563589 w 2969116"/>
                <a:gd name="T19" fmla="*/ 2922369 h 2922369"/>
                <a:gd name="T20" fmla="*/ 1563589 w 2969116"/>
                <a:gd name="T21" fmla="*/ 2002331 h 2922369"/>
                <a:gd name="T22" fmla="*/ 1737709 w 2969116"/>
                <a:gd name="T23" fmla="*/ 2176450 h 2922369"/>
                <a:gd name="T24" fmla="*/ 1772305 w 2969116"/>
                <a:gd name="T25" fmla="*/ 2165711 h 2922369"/>
                <a:gd name="T26" fmla="*/ 2223804 w 2969116"/>
                <a:gd name="T27" fmla="*/ 1484558 h 2922369"/>
                <a:gd name="T28" fmla="*/ 1484558 w 2969116"/>
                <a:gd name="T29" fmla="*/ 745312 h 2922369"/>
                <a:gd name="T30" fmla="*/ 745312 w 2969116"/>
                <a:gd name="T31" fmla="*/ 1484558 h 2922369"/>
                <a:gd name="T32" fmla="*/ 760331 w 2969116"/>
                <a:gd name="T33" fmla="*/ 1633542 h 2922369"/>
                <a:gd name="T34" fmla="*/ 776482 w 2969116"/>
                <a:gd name="T35" fmla="*/ 1685572 h 2922369"/>
                <a:gd name="T36" fmla="*/ 740539 w 2969116"/>
                <a:gd name="T37" fmla="*/ 1663736 h 2922369"/>
                <a:gd name="T38" fmla="*/ 32911 w 2969116"/>
                <a:gd name="T39" fmla="*/ 1484558 h 2922369"/>
                <a:gd name="T40" fmla="*/ 83 w 2969116"/>
                <a:gd name="T41" fmla="*/ 1486216 h 29223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69116"/>
                <a:gd name="T64" fmla="*/ 0 h 2922369"/>
                <a:gd name="T65" fmla="*/ 2969116 w 2969116"/>
                <a:gd name="T66" fmla="*/ 2922369 h 29223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69116" h="2922369">
                  <a:moveTo>
                    <a:pt x="1299463" y="2197576"/>
                  </a:moveTo>
                  <a:lnTo>
                    <a:pt x="1332628" y="2207871"/>
                  </a:lnTo>
                  <a:lnTo>
                    <a:pt x="1315965" y="2224739"/>
                  </a:lnTo>
                  <a:lnTo>
                    <a:pt x="1299463" y="2197576"/>
                  </a:lnTo>
                  <a:close/>
                  <a:moveTo>
                    <a:pt x="0" y="1484558"/>
                  </a:moveTo>
                  <a:cubicBezTo>
                    <a:pt x="0" y="664659"/>
                    <a:pt x="664659" y="0"/>
                    <a:pt x="1484558" y="0"/>
                  </a:cubicBezTo>
                  <a:cubicBezTo>
                    <a:pt x="2304457" y="0"/>
                    <a:pt x="2969116" y="664659"/>
                    <a:pt x="2969116" y="1484558"/>
                  </a:cubicBezTo>
                  <a:cubicBezTo>
                    <a:pt x="2969116" y="1946953"/>
                    <a:pt x="2757717" y="2359972"/>
                    <a:pt x="2426295" y="2632241"/>
                  </a:cubicBezTo>
                  <a:lnTo>
                    <a:pt x="2291178" y="2729920"/>
                  </a:lnTo>
                  <a:lnTo>
                    <a:pt x="2483627" y="2922369"/>
                  </a:lnTo>
                  <a:lnTo>
                    <a:pt x="1563589" y="2922369"/>
                  </a:lnTo>
                  <a:lnTo>
                    <a:pt x="1563589" y="2002331"/>
                  </a:lnTo>
                  <a:lnTo>
                    <a:pt x="1737709" y="2176450"/>
                  </a:lnTo>
                  <a:lnTo>
                    <a:pt x="1772305" y="2165711"/>
                  </a:lnTo>
                  <a:cubicBezTo>
                    <a:pt x="2037632" y="2053487"/>
                    <a:pt x="2223804" y="1790764"/>
                    <a:pt x="2223804" y="1484558"/>
                  </a:cubicBezTo>
                  <a:cubicBezTo>
                    <a:pt x="2223804" y="1076284"/>
                    <a:pt x="1892832" y="745312"/>
                    <a:pt x="1484558" y="745312"/>
                  </a:cubicBezTo>
                  <a:cubicBezTo>
                    <a:pt x="1076284" y="745312"/>
                    <a:pt x="745312" y="1076284"/>
                    <a:pt x="745312" y="1484558"/>
                  </a:cubicBezTo>
                  <a:cubicBezTo>
                    <a:pt x="745312" y="1535593"/>
                    <a:pt x="750483" y="1585419"/>
                    <a:pt x="760331" y="1633542"/>
                  </a:cubicBezTo>
                  <a:lnTo>
                    <a:pt x="776482" y="1685572"/>
                  </a:lnTo>
                  <a:lnTo>
                    <a:pt x="740539" y="1663736"/>
                  </a:lnTo>
                  <a:cubicBezTo>
                    <a:pt x="530187" y="1549466"/>
                    <a:pt x="289129" y="1484558"/>
                    <a:pt x="32911" y="1484558"/>
                  </a:cubicBezTo>
                  <a:lnTo>
                    <a:pt x="83" y="1486216"/>
                  </a:lnTo>
                  <a:lnTo>
                    <a:pt x="0" y="1484558"/>
                  </a:lnTo>
                  <a:close/>
                </a:path>
              </a:pathLst>
            </a:custGeom>
            <a:solidFill>
              <a:srgbClr val="FCD5B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dirty="0">
                <a:latin typeface="inpin heiti" charset="-122"/>
                <a:ea typeface="inpin heiti" charset="-122"/>
              </a:endParaRPr>
            </a:p>
          </p:txBody>
        </p:sp>
        <p:sp>
          <p:nvSpPr>
            <p:cNvPr id="10" name="任意多边形 27">
              <a:extLst>
                <a:ext uri="{FF2B5EF4-FFF2-40B4-BE49-F238E27FC236}">
                  <a16:creationId xmlns="" xmlns:a16="http://schemas.microsoft.com/office/drawing/2014/main" id="{7D98C0F0-8BA1-4AD6-AA39-2FC020B9C797}"/>
                </a:ext>
              </a:extLst>
            </p:cNvPr>
            <p:cNvSpPr>
              <a:spLocks/>
            </p:cNvSpPr>
            <p:nvPr/>
          </p:nvSpPr>
          <p:spPr bwMode="auto">
            <a:xfrm rot="-5400000">
              <a:off x="-29521" y="1395020"/>
              <a:ext cx="2969116" cy="2910073"/>
            </a:xfrm>
            <a:custGeom>
              <a:avLst/>
              <a:gdLst>
                <a:gd name="T0" fmla="*/ 1332628 w 2969116"/>
                <a:gd name="T1" fmla="*/ 2207871 h 2910073"/>
                <a:gd name="T2" fmla="*/ 1315965 w 2969116"/>
                <a:gd name="T3" fmla="*/ 2224739 h 2910073"/>
                <a:gd name="T4" fmla="*/ 1299463 w 2969116"/>
                <a:gd name="T5" fmla="*/ 2197576 h 2910073"/>
                <a:gd name="T6" fmla="*/ 2969116 w 2969116"/>
                <a:gd name="T7" fmla="*/ 1484558 h 2910073"/>
                <a:gd name="T8" fmla="*/ 2277174 w 2969116"/>
                <a:gd name="T9" fmla="*/ 2740043 h 2910073"/>
                <a:gd name="T10" fmla="*/ 2271609 w 2969116"/>
                <a:gd name="T11" fmla="*/ 2743220 h 2910073"/>
                <a:gd name="T12" fmla="*/ 2438462 w 2969116"/>
                <a:gd name="T13" fmla="*/ 2910073 h 2910073"/>
                <a:gd name="T14" fmla="*/ 1518424 w 2969116"/>
                <a:gd name="T15" fmla="*/ 2910073 h 2910073"/>
                <a:gd name="T16" fmla="*/ 1518424 w 2969116"/>
                <a:gd name="T17" fmla="*/ 1990035 h 2910073"/>
                <a:gd name="T18" fmla="*/ 1712626 w 2969116"/>
                <a:gd name="T19" fmla="*/ 2184237 h 2910073"/>
                <a:gd name="T20" fmla="*/ 1772305 w 2969116"/>
                <a:gd name="T21" fmla="*/ 2165711 h 2910073"/>
                <a:gd name="T22" fmla="*/ 2223804 w 2969116"/>
                <a:gd name="T23" fmla="*/ 1484558 h 2910073"/>
                <a:gd name="T24" fmla="*/ 1484558 w 2969116"/>
                <a:gd name="T25" fmla="*/ 745312 h 2910073"/>
                <a:gd name="T26" fmla="*/ 745312 w 2969116"/>
                <a:gd name="T27" fmla="*/ 1484558 h 2910073"/>
                <a:gd name="T28" fmla="*/ 760331 w 2969116"/>
                <a:gd name="T29" fmla="*/ 1633542 h 2910073"/>
                <a:gd name="T30" fmla="*/ 776482 w 2969116"/>
                <a:gd name="T31" fmla="*/ 1685572 h 2910073"/>
                <a:gd name="T32" fmla="*/ 740539 w 2969116"/>
                <a:gd name="T33" fmla="*/ 1663736 h 2910073"/>
                <a:gd name="T34" fmla="*/ 32911 w 2969116"/>
                <a:gd name="T35" fmla="*/ 1484558 h 2910073"/>
                <a:gd name="T36" fmla="*/ 83 w 2969116"/>
                <a:gd name="T37" fmla="*/ 1486216 h 2910073"/>
                <a:gd name="T38" fmla="*/ 0 w 2969116"/>
                <a:gd name="T39" fmla="*/ 1484558 h 2910073"/>
                <a:gd name="T40" fmla="*/ 1484558 w 2969116"/>
                <a:gd name="T41" fmla="*/ 0 h 2910073"/>
                <a:gd name="T42" fmla="*/ 2969116 w 2969116"/>
                <a:gd name="T43" fmla="*/ 1484558 h 291007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969116"/>
                <a:gd name="T67" fmla="*/ 0 h 2910073"/>
                <a:gd name="T68" fmla="*/ 2969116 w 2969116"/>
                <a:gd name="T69" fmla="*/ 2910073 h 291007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969116" h="2910073">
                  <a:moveTo>
                    <a:pt x="1332628" y="2207871"/>
                  </a:moveTo>
                  <a:lnTo>
                    <a:pt x="1315965" y="2224739"/>
                  </a:lnTo>
                  <a:lnTo>
                    <a:pt x="1299463" y="2197576"/>
                  </a:lnTo>
                  <a:lnTo>
                    <a:pt x="1332628" y="2207871"/>
                  </a:lnTo>
                  <a:close/>
                  <a:moveTo>
                    <a:pt x="2969116" y="1484558"/>
                  </a:moveTo>
                  <a:cubicBezTo>
                    <a:pt x="2969116" y="2013009"/>
                    <a:pt x="2693003" y="2476970"/>
                    <a:pt x="2277174" y="2740043"/>
                  </a:cubicBezTo>
                  <a:lnTo>
                    <a:pt x="2271609" y="2743220"/>
                  </a:lnTo>
                  <a:lnTo>
                    <a:pt x="2438462" y="2910073"/>
                  </a:lnTo>
                  <a:lnTo>
                    <a:pt x="1518424" y="2910073"/>
                  </a:lnTo>
                  <a:lnTo>
                    <a:pt x="1518424" y="1990035"/>
                  </a:lnTo>
                  <a:lnTo>
                    <a:pt x="1712626" y="2184237"/>
                  </a:lnTo>
                  <a:lnTo>
                    <a:pt x="1772305" y="2165711"/>
                  </a:lnTo>
                  <a:cubicBezTo>
                    <a:pt x="2037632" y="2053487"/>
                    <a:pt x="2223804" y="1790764"/>
                    <a:pt x="2223804" y="1484558"/>
                  </a:cubicBezTo>
                  <a:cubicBezTo>
                    <a:pt x="2223804" y="1076284"/>
                    <a:pt x="1892832" y="745312"/>
                    <a:pt x="1484558" y="745312"/>
                  </a:cubicBezTo>
                  <a:cubicBezTo>
                    <a:pt x="1076284" y="745312"/>
                    <a:pt x="745312" y="1076284"/>
                    <a:pt x="745312" y="1484558"/>
                  </a:cubicBezTo>
                  <a:cubicBezTo>
                    <a:pt x="745312" y="1535593"/>
                    <a:pt x="750483" y="1585419"/>
                    <a:pt x="760331" y="1633542"/>
                  </a:cubicBezTo>
                  <a:lnTo>
                    <a:pt x="776482" y="1685572"/>
                  </a:lnTo>
                  <a:lnTo>
                    <a:pt x="740539" y="1663736"/>
                  </a:lnTo>
                  <a:cubicBezTo>
                    <a:pt x="530187" y="1549466"/>
                    <a:pt x="289129" y="1484558"/>
                    <a:pt x="32911" y="1484558"/>
                  </a:cubicBezTo>
                  <a:lnTo>
                    <a:pt x="83" y="1486216"/>
                  </a:lnTo>
                  <a:lnTo>
                    <a:pt x="0" y="1484558"/>
                  </a:lnTo>
                  <a:cubicBezTo>
                    <a:pt x="0" y="664659"/>
                    <a:pt x="664659" y="0"/>
                    <a:pt x="1484558" y="0"/>
                  </a:cubicBezTo>
                  <a:cubicBezTo>
                    <a:pt x="2304457" y="0"/>
                    <a:pt x="2969116" y="664659"/>
                    <a:pt x="2969116" y="1484558"/>
                  </a:cubicBezTo>
                  <a:close/>
                </a:path>
              </a:pathLst>
            </a:custGeom>
            <a:solidFill>
              <a:srgbClr val="F8B19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dirty="0">
                <a:latin typeface="inpin heiti" charset="-122"/>
                <a:ea typeface="inpin heiti" charset="-122"/>
              </a:endParaRPr>
            </a:p>
          </p:txBody>
        </p:sp>
        <p:sp>
          <p:nvSpPr>
            <p:cNvPr id="11" name="任意多边形 28">
              <a:extLst>
                <a:ext uri="{FF2B5EF4-FFF2-40B4-BE49-F238E27FC236}">
                  <a16:creationId xmlns="" xmlns:a16="http://schemas.microsoft.com/office/drawing/2014/main" id="{F1A78A24-053D-4130-AE96-A03E3DCF433B}"/>
                </a:ext>
              </a:extLst>
            </p:cNvPr>
            <p:cNvSpPr>
              <a:spLocks/>
            </p:cNvSpPr>
            <p:nvPr/>
          </p:nvSpPr>
          <p:spPr bwMode="auto">
            <a:xfrm rot="5400000" flipH="1">
              <a:off x="1636328" y="-81041"/>
              <a:ext cx="2803108" cy="2965187"/>
            </a:xfrm>
            <a:custGeom>
              <a:avLst/>
              <a:gdLst>
                <a:gd name="T0" fmla="*/ 621042 w 2803108"/>
                <a:gd name="T1" fmla="*/ 1721756 h 2965187"/>
                <a:gd name="T2" fmla="*/ 608331 w 2803108"/>
                <a:gd name="T3" fmla="*/ 1689440 h 2965187"/>
                <a:gd name="T4" fmla="*/ 592737 w 2803108"/>
                <a:gd name="T5" fmla="*/ 1707301 h 2965187"/>
                <a:gd name="T6" fmla="*/ 2802546 w 2803108"/>
                <a:gd name="T7" fmla="*/ 1527174 h 2965187"/>
                <a:gd name="T8" fmla="*/ 2799005 w 2803108"/>
                <a:gd name="T9" fmla="*/ 1375234 h 2965187"/>
                <a:gd name="T10" fmla="*/ 1209092 w 2803108"/>
                <a:gd name="T11" fmla="*/ 4103 h 2965187"/>
                <a:gd name="T12" fmla="*/ 104528 w 2803108"/>
                <a:gd name="T13" fmla="*/ 630017 h 2965187"/>
                <a:gd name="T14" fmla="*/ 95946 w 2803108"/>
                <a:gd name="T15" fmla="*/ 643946 h 2965187"/>
                <a:gd name="T16" fmla="*/ 3849 w 2803108"/>
                <a:gd name="T17" fmla="*/ 551849 h 2965187"/>
                <a:gd name="T18" fmla="*/ 3849 w 2803108"/>
                <a:gd name="T19" fmla="*/ 795393 h 2965187"/>
                <a:gd name="T20" fmla="*/ 0 w 2803108"/>
                <a:gd name="T21" fmla="*/ 803463 h 2965187"/>
                <a:gd name="T22" fmla="*/ 3849 w 2803108"/>
                <a:gd name="T23" fmla="*/ 806823 h 2965187"/>
                <a:gd name="T24" fmla="*/ 3849 w 2803108"/>
                <a:gd name="T25" fmla="*/ 1471887 h 2965187"/>
                <a:gd name="T26" fmla="*/ 923887 w 2803108"/>
                <a:gd name="T27" fmla="*/ 1471887 h 2965187"/>
                <a:gd name="T28" fmla="*/ 642279 w 2803108"/>
                <a:gd name="T29" fmla="*/ 1190279 h 2965187"/>
                <a:gd name="T30" fmla="*/ 659733 w 2803108"/>
                <a:gd name="T31" fmla="*/ 1148928 h 2965187"/>
                <a:gd name="T32" fmla="*/ 1264011 w 2803108"/>
                <a:gd name="T33" fmla="*/ 747389 h 2965187"/>
                <a:gd name="T34" fmla="*/ 2055719 w 2803108"/>
                <a:gd name="T35" fmla="*/ 1430153 h 2965187"/>
                <a:gd name="T36" fmla="*/ 1372955 w 2803108"/>
                <a:gd name="T37" fmla="*/ 2221862 h 2965187"/>
                <a:gd name="T38" fmla="*/ 1223269 w 2803108"/>
                <a:gd name="T39" fmla="*/ 2217861 h 2965187"/>
                <a:gd name="T40" fmla="*/ 1170191 w 2803108"/>
                <a:gd name="T41" fmla="*/ 2205588 h 2965187"/>
                <a:gd name="T42" fmla="*/ 1194616 w 2803108"/>
                <a:gd name="T43" fmla="*/ 2239825 h 2965187"/>
                <a:gd name="T44" fmla="*/ 1425449 w 2803108"/>
                <a:gd name="T45" fmla="*/ 2932326 h 2965187"/>
                <a:gd name="T46" fmla="*/ 1426214 w 2803108"/>
                <a:gd name="T47" fmla="*/ 2965187 h 2965187"/>
                <a:gd name="T48" fmla="*/ 1427874 w 2803108"/>
                <a:gd name="T49" fmla="*/ 2965147 h 2965187"/>
                <a:gd name="T50" fmla="*/ 2802546 w 2803108"/>
                <a:gd name="T51" fmla="*/ 1527174 h 296518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803108"/>
                <a:gd name="T79" fmla="*/ 0 h 2965187"/>
                <a:gd name="T80" fmla="*/ 2803108 w 2803108"/>
                <a:gd name="T81" fmla="*/ 2965187 h 296518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803108" h="2965187">
                  <a:moveTo>
                    <a:pt x="621042" y="1721756"/>
                  </a:moveTo>
                  <a:lnTo>
                    <a:pt x="608331" y="1689440"/>
                  </a:lnTo>
                  <a:lnTo>
                    <a:pt x="592737" y="1707301"/>
                  </a:lnTo>
                  <a:lnTo>
                    <a:pt x="621042" y="1721756"/>
                  </a:lnTo>
                  <a:close/>
                  <a:moveTo>
                    <a:pt x="2802546" y="1527174"/>
                  </a:moveTo>
                  <a:cubicBezTo>
                    <a:pt x="2803923" y="1477030"/>
                    <a:pt x="2802781" y="1426339"/>
                    <a:pt x="2799005" y="1375234"/>
                  </a:cubicBezTo>
                  <a:cubicBezTo>
                    <a:pt x="2738590" y="557564"/>
                    <a:pt x="2026762" y="-56312"/>
                    <a:pt x="1209092" y="4103"/>
                  </a:cubicBezTo>
                  <a:cubicBezTo>
                    <a:pt x="747954" y="38175"/>
                    <a:pt x="351635" y="279433"/>
                    <a:pt x="104528" y="630017"/>
                  </a:cubicBezTo>
                  <a:lnTo>
                    <a:pt x="95946" y="643946"/>
                  </a:lnTo>
                  <a:lnTo>
                    <a:pt x="3849" y="551849"/>
                  </a:lnTo>
                  <a:lnTo>
                    <a:pt x="3849" y="795393"/>
                  </a:lnTo>
                  <a:lnTo>
                    <a:pt x="0" y="803463"/>
                  </a:lnTo>
                  <a:lnTo>
                    <a:pt x="3849" y="806823"/>
                  </a:lnTo>
                  <a:lnTo>
                    <a:pt x="3849" y="1471887"/>
                  </a:lnTo>
                  <a:lnTo>
                    <a:pt x="923887" y="1471887"/>
                  </a:lnTo>
                  <a:lnTo>
                    <a:pt x="642279" y="1190279"/>
                  </a:lnTo>
                  <a:lnTo>
                    <a:pt x="659733" y="1148928"/>
                  </a:lnTo>
                  <a:cubicBezTo>
                    <a:pt x="773311" y="926572"/>
                    <a:pt x="996809" y="767132"/>
                    <a:pt x="1264011" y="747389"/>
                  </a:cubicBezTo>
                  <a:cubicBezTo>
                    <a:pt x="1671175" y="717305"/>
                    <a:pt x="2025635" y="1022989"/>
                    <a:pt x="2055719" y="1430153"/>
                  </a:cubicBezTo>
                  <a:cubicBezTo>
                    <a:pt x="2085803" y="1837317"/>
                    <a:pt x="1780119" y="2191778"/>
                    <a:pt x="1372955" y="2221862"/>
                  </a:cubicBezTo>
                  <a:cubicBezTo>
                    <a:pt x="1322059" y="2225622"/>
                    <a:pt x="1271987" y="2224137"/>
                    <a:pt x="1223269" y="2217861"/>
                  </a:cubicBezTo>
                  <a:lnTo>
                    <a:pt x="1170191" y="2205588"/>
                  </a:lnTo>
                  <a:lnTo>
                    <a:pt x="1194616" y="2239825"/>
                  </a:lnTo>
                  <a:cubicBezTo>
                    <a:pt x="1324075" y="2441185"/>
                    <a:pt x="1406569" y="2676804"/>
                    <a:pt x="1425449" y="2932326"/>
                  </a:cubicBezTo>
                  <a:lnTo>
                    <a:pt x="1426214" y="2965187"/>
                  </a:lnTo>
                  <a:lnTo>
                    <a:pt x="1427874" y="2965147"/>
                  </a:lnTo>
                  <a:cubicBezTo>
                    <a:pt x="2194439" y="2908509"/>
                    <a:pt x="2781890" y="2279338"/>
                    <a:pt x="2802546" y="1527174"/>
                  </a:cubicBezTo>
                  <a:close/>
                </a:path>
              </a:pathLst>
            </a:custGeom>
            <a:solidFill>
              <a:srgbClr val="FF940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dirty="0">
                <a:latin typeface="inpin heiti" charset="-122"/>
                <a:ea typeface="inpin heiti" charset="-122"/>
              </a:endParaRPr>
            </a:p>
          </p:txBody>
        </p:sp>
        <p:sp>
          <p:nvSpPr>
            <p:cNvPr id="12" name="任意多边形 30">
              <a:extLst>
                <a:ext uri="{FF2B5EF4-FFF2-40B4-BE49-F238E27FC236}">
                  <a16:creationId xmlns="" xmlns:a16="http://schemas.microsoft.com/office/drawing/2014/main" id="{A40E28D9-47FF-4749-829A-778CCFA2BFD9}"/>
                </a:ext>
              </a:extLst>
            </p:cNvPr>
            <p:cNvSpPr>
              <a:spLocks/>
            </p:cNvSpPr>
            <p:nvPr/>
          </p:nvSpPr>
          <p:spPr bwMode="auto">
            <a:xfrm rot="5400000" flipV="1">
              <a:off x="1572789" y="2837380"/>
              <a:ext cx="2800257" cy="2966877"/>
            </a:xfrm>
            <a:custGeom>
              <a:avLst/>
              <a:gdLst>
                <a:gd name="T0" fmla="*/ 585976 w 2800257"/>
                <a:gd name="T1" fmla="*/ 1694015 h 2966877"/>
                <a:gd name="T2" fmla="*/ 614014 w 2800257"/>
                <a:gd name="T3" fmla="*/ 1708984 h 2966877"/>
                <a:gd name="T4" fmla="*/ 601894 w 2800257"/>
                <a:gd name="T5" fmla="*/ 1676442 h 2966877"/>
                <a:gd name="T6" fmla="*/ 0 w 2800257"/>
                <a:gd name="T7" fmla="*/ 517489 h 2966877"/>
                <a:gd name="T8" fmla="*/ 0 w 2800257"/>
                <a:gd name="T9" fmla="*/ 1437527 h 2966877"/>
                <a:gd name="T10" fmla="*/ 920038 w 2800257"/>
                <a:gd name="T11" fmla="*/ 1437527 h 2966877"/>
                <a:gd name="T12" fmla="*/ 649713 w 2800257"/>
                <a:gd name="T13" fmla="*/ 1167202 h 2966877"/>
                <a:gd name="T14" fmla="*/ 663134 w 2800257"/>
                <a:gd name="T15" fmla="*/ 1136956 h 2966877"/>
                <a:gd name="T16" fmla="*/ 1274627 w 2800257"/>
                <a:gd name="T17" fmla="*/ 746492 h 2966877"/>
                <a:gd name="T18" fmla="*/ 2053765 w 2800257"/>
                <a:gd name="T19" fmla="*/ 1443567 h 2966877"/>
                <a:gd name="T20" fmla="*/ 1356690 w 2800257"/>
                <a:gd name="T21" fmla="*/ 2222705 h 2966877"/>
                <a:gd name="T22" fmla="*/ 1207102 w 2800257"/>
                <a:gd name="T23" fmla="*/ 2215978 h 2966877"/>
                <a:gd name="T24" fmla="*/ 1154256 w 2800257"/>
                <a:gd name="T25" fmla="*/ 2202740 h 2966877"/>
                <a:gd name="T26" fmla="*/ 1178053 w 2800257"/>
                <a:gd name="T27" fmla="*/ 2237416 h 2966877"/>
                <a:gd name="T28" fmla="*/ 1396232 w 2800257"/>
                <a:gd name="T29" fmla="*/ 2934008 h 2966877"/>
                <a:gd name="T30" fmla="*/ 1396399 w 2800257"/>
                <a:gd name="T31" fmla="*/ 2966877 h 2966877"/>
                <a:gd name="T32" fmla="*/ 1398059 w 2800257"/>
                <a:gd name="T33" fmla="*/ 2966868 h 2966877"/>
                <a:gd name="T34" fmla="*/ 2797928 w 2800257"/>
                <a:gd name="T35" fmla="*/ 1402199 h 2966877"/>
                <a:gd name="T36" fmla="*/ 1233259 w 2800257"/>
                <a:gd name="T37" fmla="*/ 2329 h 2966877"/>
                <a:gd name="T38" fmla="*/ 117475 w 2800257"/>
                <a:gd name="T39" fmla="*/ 608016 h 2966877"/>
                <a:gd name="T40" fmla="*/ 106943 w 2800257"/>
                <a:gd name="T41" fmla="*/ 624432 h 29668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00257"/>
                <a:gd name="T64" fmla="*/ 0 h 2966877"/>
                <a:gd name="T65" fmla="*/ 2800257 w 2800257"/>
                <a:gd name="T66" fmla="*/ 2966877 h 29668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00257" h="2966877">
                  <a:moveTo>
                    <a:pt x="585976" y="1694015"/>
                  </a:moveTo>
                  <a:lnTo>
                    <a:pt x="614014" y="1708984"/>
                  </a:lnTo>
                  <a:lnTo>
                    <a:pt x="601894" y="1676442"/>
                  </a:lnTo>
                  <a:lnTo>
                    <a:pt x="585976" y="1694015"/>
                  </a:lnTo>
                  <a:close/>
                  <a:moveTo>
                    <a:pt x="0" y="517489"/>
                  </a:moveTo>
                  <a:lnTo>
                    <a:pt x="0" y="1437527"/>
                  </a:lnTo>
                  <a:lnTo>
                    <a:pt x="920038" y="1437527"/>
                  </a:lnTo>
                  <a:lnTo>
                    <a:pt x="649713" y="1167202"/>
                  </a:lnTo>
                  <a:lnTo>
                    <a:pt x="663134" y="1136956"/>
                  </a:lnTo>
                  <a:cubicBezTo>
                    <a:pt x="780745" y="916705"/>
                    <a:pt x="1007110" y="761364"/>
                    <a:pt x="1274627" y="746492"/>
                  </a:cubicBezTo>
                  <a:cubicBezTo>
                    <a:pt x="1682272" y="723831"/>
                    <a:pt x="2031104" y="1035922"/>
                    <a:pt x="2053765" y="1443567"/>
                  </a:cubicBezTo>
                  <a:cubicBezTo>
                    <a:pt x="2076426" y="1851212"/>
                    <a:pt x="1764335" y="2200044"/>
                    <a:pt x="1356690" y="2222705"/>
                  </a:cubicBezTo>
                  <a:cubicBezTo>
                    <a:pt x="1305734" y="2225537"/>
                    <a:pt x="1255698" y="2223140"/>
                    <a:pt x="1207102" y="2215978"/>
                  </a:cubicBezTo>
                  <a:lnTo>
                    <a:pt x="1154256" y="2202740"/>
                  </a:lnTo>
                  <a:lnTo>
                    <a:pt x="1178053" y="2237416"/>
                  </a:lnTo>
                  <a:cubicBezTo>
                    <a:pt x="1303823" y="2441101"/>
                    <a:pt x="1382011" y="2678185"/>
                    <a:pt x="1396232" y="2934008"/>
                  </a:cubicBezTo>
                  <a:lnTo>
                    <a:pt x="1396399" y="2966877"/>
                  </a:lnTo>
                  <a:lnTo>
                    <a:pt x="1398059" y="2966868"/>
                  </a:lnTo>
                  <a:cubicBezTo>
                    <a:pt x="2216694" y="2921360"/>
                    <a:pt x="2843436" y="2220834"/>
                    <a:pt x="2797928" y="1402199"/>
                  </a:cubicBezTo>
                  <a:cubicBezTo>
                    <a:pt x="2752420" y="583564"/>
                    <a:pt x="2051894" y="-43179"/>
                    <a:pt x="1233259" y="2329"/>
                  </a:cubicBezTo>
                  <a:cubicBezTo>
                    <a:pt x="771577" y="27994"/>
                    <a:pt x="370928" y="261992"/>
                    <a:pt x="117475" y="608016"/>
                  </a:cubicBezTo>
                  <a:lnTo>
                    <a:pt x="106943" y="624432"/>
                  </a:lnTo>
                  <a:lnTo>
                    <a:pt x="0" y="517489"/>
                  </a:lnTo>
                  <a:close/>
                </a:path>
              </a:pathLst>
            </a:custGeom>
            <a:solidFill>
              <a:srgbClr val="FDEBB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dirty="0">
                <a:latin typeface="inpin heiti" charset="-122"/>
                <a:ea typeface="inpin heiti" charset="-122"/>
              </a:endParaRPr>
            </a:p>
          </p:txBody>
        </p:sp>
      </p:grpSp>
      <p:sp>
        <p:nvSpPr>
          <p:cNvPr id="13" name="文本框 38">
            <a:extLst>
              <a:ext uri="{FF2B5EF4-FFF2-40B4-BE49-F238E27FC236}">
                <a16:creationId xmlns="" xmlns:a16="http://schemas.microsoft.com/office/drawing/2014/main" id="{BEC5E0AA-8219-446D-8A09-BFFCAABABE12}"/>
              </a:ext>
            </a:extLst>
          </p:cNvPr>
          <p:cNvSpPr>
            <a:spLocks noChangeArrowheads="1"/>
          </p:cNvSpPr>
          <p:nvPr/>
        </p:nvSpPr>
        <p:spPr bwMode="auto">
          <a:xfrm>
            <a:off x="2665786" y="2070365"/>
            <a:ext cx="5902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3600" dirty="0">
                <a:solidFill>
                  <a:srgbClr val="9D7C7D"/>
                </a:solidFill>
                <a:latin typeface="inpin heiti" charset="-122"/>
                <a:ea typeface="inpin heiti" charset="-122"/>
                <a:sym typeface="微软雅黑" panose="020B0503020204020204" pitchFamily="34" charset="-122"/>
              </a:rPr>
              <a:t>01</a:t>
            </a:r>
            <a:endParaRPr lang="zh-CN" altLang="en-US" sz="3600" dirty="0">
              <a:solidFill>
                <a:srgbClr val="9D7C7D"/>
              </a:solidFill>
              <a:latin typeface="inpin heiti" charset="-122"/>
              <a:ea typeface="inpin heiti" charset="-122"/>
              <a:sym typeface="微软雅黑" panose="020B0503020204020204" pitchFamily="34" charset="-122"/>
            </a:endParaRPr>
          </a:p>
        </p:txBody>
      </p:sp>
      <p:sp>
        <p:nvSpPr>
          <p:cNvPr id="14" name="文本框 39">
            <a:extLst>
              <a:ext uri="{FF2B5EF4-FFF2-40B4-BE49-F238E27FC236}">
                <a16:creationId xmlns="" xmlns:a16="http://schemas.microsoft.com/office/drawing/2014/main" id="{23E17B96-0EE1-4FD0-A700-3A2B10225B77}"/>
              </a:ext>
            </a:extLst>
          </p:cNvPr>
          <p:cNvSpPr>
            <a:spLocks noChangeArrowheads="1"/>
          </p:cNvSpPr>
          <p:nvPr/>
        </p:nvSpPr>
        <p:spPr bwMode="auto">
          <a:xfrm>
            <a:off x="3815136" y="3321315"/>
            <a:ext cx="67197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3600" dirty="0">
                <a:solidFill>
                  <a:srgbClr val="9D7C7D"/>
                </a:solidFill>
                <a:latin typeface="inpin heiti" charset="-122"/>
                <a:ea typeface="inpin heiti" charset="-122"/>
                <a:sym typeface="微软雅黑" panose="020B0503020204020204" pitchFamily="34" charset="-122"/>
              </a:rPr>
              <a:t>02</a:t>
            </a:r>
            <a:endParaRPr lang="zh-CN" altLang="en-US" sz="3600" dirty="0">
              <a:solidFill>
                <a:srgbClr val="9D7C7D"/>
              </a:solidFill>
              <a:latin typeface="inpin heiti" charset="-122"/>
              <a:ea typeface="inpin heiti" charset="-122"/>
              <a:sym typeface="微软雅黑" panose="020B0503020204020204" pitchFamily="34" charset="-122"/>
            </a:endParaRPr>
          </a:p>
        </p:txBody>
      </p:sp>
      <p:sp>
        <p:nvSpPr>
          <p:cNvPr id="15" name="文本框 40">
            <a:extLst>
              <a:ext uri="{FF2B5EF4-FFF2-40B4-BE49-F238E27FC236}">
                <a16:creationId xmlns="" xmlns:a16="http://schemas.microsoft.com/office/drawing/2014/main" id="{8AE89E94-7A72-493C-BB40-76B253B6EB28}"/>
              </a:ext>
            </a:extLst>
          </p:cNvPr>
          <p:cNvSpPr>
            <a:spLocks noChangeArrowheads="1"/>
          </p:cNvSpPr>
          <p:nvPr/>
        </p:nvSpPr>
        <p:spPr bwMode="auto">
          <a:xfrm>
            <a:off x="2653086" y="4516702"/>
            <a:ext cx="67037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3600" dirty="0">
                <a:solidFill>
                  <a:srgbClr val="9D7C7D"/>
                </a:solidFill>
                <a:latin typeface="inpin heiti" charset="-122"/>
                <a:ea typeface="inpin heiti" charset="-122"/>
                <a:sym typeface="微软雅黑" panose="020B0503020204020204" pitchFamily="34" charset="-122"/>
              </a:rPr>
              <a:t>03</a:t>
            </a:r>
            <a:endParaRPr lang="zh-CN" altLang="en-US" sz="3600" dirty="0">
              <a:solidFill>
                <a:srgbClr val="9D7C7D"/>
              </a:solidFill>
              <a:latin typeface="inpin heiti" charset="-122"/>
              <a:ea typeface="inpin heiti" charset="-122"/>
              <a:sym typeface="微软雅黑" panose="020B0503020204020204" pitchFamily="34" charset="-122"/>
            </a:endParaRPr>
          </a:p>
        </p:txBody>
      </p:sp>
      <p:sp>
        <p:nvSpPr>
          <p:cNvPr id="16" name="文本框 41">
            <a:extLst>
              <a:ext uri="{FF2B5EF4-FFF2-40B4-BE49-F238E27FC236}">
                <a16:creationId xmlns="" xmlns:a16="http://schemas.microsoft.com/office/drawing/2014/main" id="{10DB8569-FCA9-4723-A160-4F7BD2E3478F}"/>
              </a:ext>
            </a:extLst>
          </p:cNvPr>
          <p:cNvSpPr>
            <a:spLocks noChangeArrowheads="1"/>
          </p:cNvSpPr>
          <p:nvPr/>
        </p:nvSpPr>
        <p:spPr bwMode="auto">
          <a:xfrm>
            <a:off x="1524373" y="3267340"/>
            <a:ext cx="6848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3600" dirty="0">
                <a:solidFill>
                  <a:srgbClr val="9D7C7D"/>
                </a:solidFill>
                <a:latin typeface="inpin heiti" charset="-122"/>
                <a:ea typeface="inpin heiti" charset="-122"/>
                <a:sym typeface="微软雅黑" panose="020B0503020204020204" pitchFamily="34" charset="-122"/>
              </a:rPr>
              <a:t>04</a:t>
            </a:r>
            <a:endParaRPr lang="zh-CN" altLang="en-US" sz="3600" dirty="0">
              <a:solidFill>
                <a:srgbClr val="9D7C7D"/>
              </a:solidFill>
              <a:latin typeface="inpin heiti" charset="-122"/>
              <a:ea typeface="inpin heiti" charset="-122"/>
              <a:sym typeface="微软雅黑" panose="020B0503020204020204" pitchFamily="34" charset="-122"/>
            </a:endParaRPr>
          </a:p>
        </p:txBody>
      </p:sp>
      <p:pic>
        <p:nvPicPr>
          <p:cNvPr id="18" name="图片 17">
            <a:extLst>
              <a:ext uri="{FF2B5EF4-FFF2-40B4-BE49-F238E27FC236}">
                <a16:creationId xmlns="" xmlns:a16="http://schemas.microsoft.com/office/drawing/2014/main" id="{D90856D4-4CC1-4194-9322-4F8413E8A5B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66970" y="163562"/>
            <a:ext cx="3864142" cy="2221997"/>
          </a:xfrm>
          <a:prstGeom prst="rect">
            <a:avLst/>
          </a:prstGeom>
        </p:spPr>
      </p:pic>
      <p:sp>
        <p:nvSpPr>
          <p:cNvPr id="19" name="矩形: 圆角 18">
            <a:extLst>
              <a:ext uri="{FF2B5EF4-FFF2-40B4-BE49-F238E27FC236}">
                <a16:creationId xmlns="" xmlns:a16="http://schemas.microsoft.com/office/drawing/2014/main" id="{FD8C6932-1670-44FA-A6DC-79351CB899DB}"/>
              </a:ext>
            </a:extLst>
          </p:cNvPr>
          <p:cNvSpPr/>
          <p:nvPr/>
        </p:nvSpPr>
        <p:spPr>
          <a:xfrm>
            <a:off x="6573644" y="121999"/>
            <a:ext cx="5410538" cy="1906803"/>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sp>
        <p:nvSpPr>
          <p:cNvPr id="20" name="文本框 19">
            <a:extLst>
              <a:ext uri="{FF2B5EF4-FFF2-40B4-BE49-F238E27FC236}">
                <a16:creationId xmlns="" xmlns:a16="http://schemas.microsoft.com/office/drawing/2014/main" id="{B58B7602-4459-4470-8A13-C78A5B4D32FA}"/>
              </a:ext>
            </a:extLst>
          </p:cNvPr>
          <p:cNvSpPr txBox="1"/>
          <p:nvPr/>
        </p:nvSpPr>
        <p:spPr>
          <a:xfrm>
            <a:off x="6999472" y="487333"/>
            <a:ext cx="4596783" cy="1200329"/>
          </a:xfrm>
          <a:prstGeom prst="rect">
            <a:avLst/>
          </a:prstGeom>
          <a:noFill/>
        </p:spPr>
        <p:txBody>
          <a:bodyPr wrap="square" rtlCol="0">
            <a:spAutoFit/>
          </a:bodyPr>
          <a:lstStyle/>
          <a:p>
            <a:r>
              <a:rPr lang="en-US" altLang="zh-CN" sz="3600" smtClean="0">
                <a:solidFill>
                  <a:schemeClr val="bg1"/>
                </a:solidFill>
                <a:latin typeface="Times New Roman" panose="02020603050405020304" pitchFamily="18" charset="0"/>
                <a:ea typeface="inpin heiti" charset="-122"/>
                <a:cs typeface="Times New Roman" panose="02020603050405020304" pitchFamily="18" charset="0"/>
              </a:rPr>
              <a:t>Ngoài khai thác khoáng sản, chúng còn làm gì?</a:t>
            </a:r>
            <a:endParaRPr lang="zh-CN" altLang="en-US" sz="3600" dirty="0">
              <a:solidFill>
                <a:schemeClr val="bg1"/>
              </a:solidFill>
              <a:latin typeface="Times New Roman" panose="02020603050405020304" pitchFamily="18" charset="0"/>
              <a:ea typeface="inpin heiti" charset="-122"/>
              <a:cs typeface="Times New Roman" panose="02020603050405020304" pitchFamily="18" charset="0"/>
            </a:endParaRPr>
          </a:p>
        </p:txBody>
      </p:sp>
      <p:sp>
        <p:nvSpPr>
          <p:cNvPr id="21" name="文本框 20">
            <a:extLst>
              <a:ext uri="{FF2B5EF4-FFF2-40B4-BE49-F238E27FC236}">
                <a16:creationId xmlns="" xmlns:a16="http://schemas.microsoft.com/office/drawing/2014/main" id="{ECEF6CEB-2877-48C7-B3F5-944918AAFF89}"/>
              </a:ext>
            </a:extLst>
          </p:cNvPr>
          <p:cNvSpPr txBox="1"/>
          <p:nvPr/>
        </p:nvSpPr>
        <p:spPr>
          <a:xfrm>
            <a:off x="5779930" y="2233927"/>
            <a:ext cx="6204251" cy="3139321"/>
          </a:xfrm>
          <a:prstGeom prst="rect">
            <a:avLst/>
          </a:prstGeom>
          <a:noFill/>
        </p:spPr>
        <p:txBody>
          <a:bodyPr wrap="square" rtlCol="0">
            <a:spAutoFit/>
          </a:bodyPr>
          <a:lstStyle/>
          <a:p>
            <a:r>
              <a:rPr lang="en-US" altLang="zh-CN" sz="3600" dirty="0" smtClean="0">
                <a:solidFill>
                  <a:srgbClr val="9D7C7D"/>
                </a:solidFill>
                <a:latin typeface="Times New Roman" panose="02020603050405020304" pitchFamily="18" charset="0"/>
                <a:ea typeface="inpin heiti" charset="-122"/>
                <a:cs typeface="Times New Roman" panose="02020603050405020304" pitchFamily="18" charset="0"/>
              </a:rPr>
              <a:t>Xây dựng các nhà máy, để tận dụng nguồn lực và sản xuất các mặt hang thu lãi cao, cướp đất của nông dân để lập đồn điền,…  </a:t>
            </a:r>
            <a:endParaRPr lang="zh-CN" altLang="en-US" sz="3600" dirty="0">
              <a:latin typeface="Times New Roman" panose="02020603050405020304" pitchFamily="18" charset="0"/>
              <a:ea typeface="inpin heiti" charset="-122"/>
              <a:cs typeface="Times New Roman" panose="02020603050405020304" pitchFamily="18" charset="0"/>
            </a:endParaRPr>
          </a:p>
          <a:p>
            <a:endParaRPr lang="zh-CN" altLang="en-US" dirty="0">
              <a:latin typeface="inpin heiti" charset="-122"/>
              <a:ea typeface="inpin heiti" charset="-122"/>
            </a:endParaRPr>
          </a:p>
          <a:p>
            <a:endParaRPr lang="zh-CN" altLang="en-US" dirty="0">
              <a:latin typeface="inpin heiti" charset="-122"/>
              <a:ea typeface="inpin heiti" charset="-122"/>
            </a:endParaRPr>
          </a:p>
          <a:p>
            <a:endParaRPr lang="zh-CN" altLang="en-US" dirty="0">
              <a:latin typeface="inpin heiti" charset="-122"/>
              <a:ea typeface="inpin heiti" charset="-122"/>
            </a:endParaRPr>
          </a:p>
        </p:txBody>
      </p:sp>
    </p:spTree>
    <p:extLst>
      <p:ext uri="{BB962C8B-B14F-4D97-AF65-F5344CB8AC3E}">
        <p14:creationId xmlns:p14="http://schemas.microsoft.com/office/powerpoint/2010/main" val="34618594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7B5EB1B5-2972-4D46-89FA-DC33E6EA558B}"/>
              </a:ext>
            </a:extLst>
          </p:cNvPr>
          <p:cNvGrpSpPr/>
          <p:nvPr/>
        </p:nvGrpSpPr>
        <p:grpSpPr>
          <a:xfrm>
            <a:off x="0" y="0"/>
            <a:ext cx="12191999" cy="6858000"/>
            <a:chOff x="0" y="0"/>
            <a:chExt cx="12191999" cy="6858000"/>
          </a:xfrm>
        </p:grpSpPr>
        <p:pic>
          <p:nvPicPr>
            <p:cNvPr id="3" name="图片 2">
              <a:extLst>
                <a:ext uri="{FF2B5EF4-FFF2-40B4-BE49-F238E27FC236}">
                  <a16:creationId xmlns="" xmlns:a16="http://schemas.microsoft.com/office/drawing/2014/main" id="{71C0711C-3A15-4BED-8D6C-E743E1762F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4" name="矩形 3">
              <a:extLst>
                <a:ext uri="{FF2B5EF4-FFF2-40B4-BE49-F238E27FC236}">
                  <a16:creationId xmlns="" xmlns:a16="http://schemas.microsoft.com/office/drawing/2014/main" id="{3B87A3B2-65EA-4546-8C49-CA50B99F1A23}"/>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grpSp>
      <p:pic>
        <p:nvPicPr>
          <p:cNvPr id="5" name="图片 4">
            <a:extLst>
              <a:ext uri="{FF2B5EF4-FFF2-40B4-BE49-F238E27FC236}">
                <a16:creationId xmlns="" xmlns:a16="http://schemas.microsoft.com/office/drawing/2014/main" id="{AB9C9FB6-7A50-4A92-9B30-3286FDE37E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806824" cy="806824"/>
          </a:xfrm>
          <a:prstGeom prst="rect">
            <a:avLst/>
          </a:prstGeom>
        </p:spPr>
      </p:pic>
      <p:pic>
        <p:nvPicPr>
          <p:cNvPr id="6" name="图片 5">
            <a:extLst>
              <a:ext uri="{FF2B5EF4-FFF2-40B4-BE49-F238E27FC236}">
                <a16:creationId xmlns="" xmlns:a16="http://schemas.microsoft.com/office/drawing/2014/main" id="{71BECEEA-09FC-42BF-B66A-7B68A4206C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342" y="510989"/>
            <a:ext cx="2286997" cy="295835"/>
          </a:xfrm>
          <a:prstGeom prst="rect">
            <a:avLst/>
          </a:prstGeom>
        </p:spPr>
      </p:pic>
      <p:pic>
        <p:nvPicPr>
          <p:cNvPr id="9" name="图片 8">
            <a:extLst>
              <a:ext uri="{FF2B5EF4-FFF2-40B4-BE49-F238E27FC236}">
                <a16:creationId xmlns="" xmlns:a16="http://schemas.microsoft.com/office/drawing/2014/main" id="{386A6767-884F-48DB-991C-BDFB581C2D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919934"/>
            <a:ext cx="3938066" cy="3938066"/>
          </a:xfrm>
          <a:prstGeom prst="rect">
            <a:avLst/>
          </a:prstGeom>
        </p:spPr>
      </p:pic>
      <p:sp>
        <p:nvSpPr>
          <p:cNvPr id="10" name="矩形: 圆角 9">
            <a:extLst>
              <a:ext uri="{FF2B5EF4-FFF2-40B4-BE49-F238E27FC236}">
                <a16:creationId xmlns="" xmlns:a16="http://schemas.microsoft.com/office/drawing/2014/main" id="{E09D115E-602B-4EF5-91A4-037410B0B568}"/>
              </a:ext>
            </a:extLst>
          </p:cNvPr>
          <p:cNvSpPr/>
          <p:nvPr/>
        </p:nvSpPr>
        <p:spPr>
          <a:xfrm>
            <a:off x="2551112" y="660480"/>
            <a:ext cx="2114532" cy="580614"/>
          </a:xfrm>
          <a:prstGeom prst="roundRect">
            <a:avLst>
              <a:gd name="adj" fmla="val 50000"/>
            </a:avLst>
          </a:prstGeom>
          <a:solidFill>
            <a:srgbClr val="FF94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12" name="文本框 11">
            <a:extLst>
              <a:ext uri="{FF2B5EF4-FFF2-40B4-BE49-F238E27FC236}">
                <a16:creationId xmlns="" xmlns:a16="http://schemas.microsoft.com/office/drawing/2014/main" id="{2BC72756-3081-4529-8321-8D682B507CBB}"/>
              </a:ext>
            </a:extLst>
          </p:cNvPr>
          <p:cNvSpPr txBox="1"/>
          <p:nvPr/>
        </p:nvSpPr>
        <p:spPr>
          <a:xfrm>
            <a:off x="4821899" y="594102"/>
            <a:ext cx="7065301" cy="1754326"/>
          </a:xfrm>
          <a:prstGeom prst="rect">
            <a:avLst/>
          </a:prstGeom>
          <a:noFill/>
        </p:spPr>
        <p:txBody>
          <a:bodyPr wrap="square" rtlCol="0">
            <a:spAutoFit/>
          </a:bodyPr>
          <a:lstStyle/>
          <a:p>
            <a:pPr marL="0" marR="0" lvl="0" indent="0" algn="just" defTabSz="457200" rtl="0" eaLnBrk="1" fontAlgn="auto" latinLnBrk="0" hangingPunct="1">
              <a:lnSpc>
                <a:spcPct val="100000"/>
              </a:lnSpc>
              <a:spcBef>
                <a:spcPct val="20000"/>
              </a:spcBef>
              <a:spcAft>
                <a:spcPts val="0"/>
              </a:spcAft>
              <a:buClrTx/>
              <a:buSzTx/>
              <a:buFontTx/>
              <a:buNone/>
              <a:tabLst/>
              <a:defRPr/>
            </a:pPr>
            <a:r>
              <a:rPr kumimoji="0" lang="en-US" sz="3600" b="0" i="0" u="none" strike="noStrike" kern="1200" cap="none" spc="0" normalizeH="0" baseline="0" noProof="0" dirty="0">
                <a:ln>
                  <a:noFill/>
                </a:ln>
                <a:solidFill>
                  <a:srgbClr val="FF9933"/>
                </a:solidFill>
                <a:effectLst/>
                <a:uLnTx/>
                <a:uFillTx/>
                <a:latin typeface="Times New Roman" panose="02020603050405020304" pitchFamily="18" charset="0"/>
                <a:ea typeface="+mn-ea"/>
                <a:cs typeface="Times New Roman" panose="02020603050405020304" pitchFamily="18" charset="0"/>
              </a:rPr>
              <a:t>Trước khi thực dân Pháp xâm lược, nền kinh tế Việt Nam có những ngành nào là chủ yếu ?</a:t>
            </a:r>
          </a:p>
        </p:txBody>
      </p:sp>
      <p:sp>
        <p:nvSpPr>
          <p:cNvPr id="13" name="矩形: 圆角 12">
            <a:extLst>
              <a:ext uri="{FF2B5EF4-FFF2-40B4-BE49-F238E27FC236}">
                <a16:creationId xmlns="" xmlns:a16="http://schemas.microsoft.com/office/drawing/2014/main" id="{1F23602A-AA73-4F5B-A1A5-C0817A1926F7}"/>
              </a:ext>
            </a:extLst>
          </p:cNvPr>
          <p:cNvSpPr/>
          <p:nvPr/>
        </p:nvSpPr>
        <p:spPr>
          <a:xfrm>
            <a:off x="2509506" y="2677949"/>
            <a:ext cx="2114532" cy="580614"/>
          </a:xfrm>
          <a:prstGeom prst="roundRect">
            <a:avLst>
              <a:gd name="adj" fmla="val 50000"/>
            </a:avLst>
          </a:prstGeom>
          <a:solidFill>
            <a:srgbClr val="FAC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15" name="文本框 14">
            <a:extLst>
              <a:ext uri="{FF2B5EF4-FFF2-40B4-BE49-F238E27FC236}">
                <a16:creationId xmlns="" xmlns:a16="http://schemas.microsoft.com/office/drawing/2014/main" id="{CD3F3AD1-62E2-46B1-A4D8-5814EB46C8C8}"/>
              </a:ext>
            </a:extLst>
          </p:cNvPr>
          <p:cNvSpPr txBox="1"/>
          <p:nvPr/>
        </p:nvSpPr>
        <p:spPr>
          <a:xfrm>
            <a:off x="4988887" y="2611571"/>
            <a:ext cx="6642395" cy="17543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CC6600"/>
                </a:solidFill>
                <a:effectLst/>
                <a:uLnTx/>
                <a:uFillTx/>
                <a:latin typeface="Times New Roman" panose="02020603050405020304" pitchFamily="18" charset="0"/>
                <a:cs typeface="Times New Roman" panose="02020603050405020304" pitchFamily="18" charset="0"/>
              </a:rPr>
              <a:t>Trước khi thực dân Pháp xâm lược, nền kinh tế Việt Nam dựa vào ngành nông nghiệp là chủ yếu</a:t>
            </a:r>
            <a:endParaRPr kumimoji="0" lang="zh-CN" altLang="en-US" sz="3600" b="0" i="0" u="none" strike="noStrike" kern="1200" cap="none" spc="0" normalizeH="0" baseline="0" noProof="0" dirty="0">
              <a:ln>
                <a:noFill/>
              </a:ln>
              <a:solidFill>
                <a:srgbClr val="CC6600"/>
              </a:solidFill>
              <a:effectLst/>
              <a:uLnTx/>
              <a:uFillTx/>
              <a:latin typeface="Times New Roman" panose="02020603050405020304" pitchFamily="18" charset="0"/>
              <a:ea typeface="inpin heiti" charset="-122"/>
              <a:cs typeface="Times New Roman" panose="02020603050405020304" pitchFamily="18" charset="0"/>
            </a:endParaRPr>
          </a:p>
        </p:txBody>
      </p:sp>
    </p:spTree>
    <p:extLst>
      <p:ext uri="{BB962C8B-B14F-4D97-AF65-F5344CB8AC3E}">
        <p14:creationId xmlns:p14="http://schemas.microsoft.com/office/powerpoint/2010/main" val="17309867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7B5EB1B5-2972-4D46-89FA-DC33E6EA558B}"/>
              </a:ext>
            </a:extLst>
          </p:cNvPr>
          <p:cNvGrpSpPr/>
          <p:nvPr/>
        </p:nvGrpSpPr>
        <p:grpSpPr>
          <a:xfrm>
            <a:off x="0" y="0"/>
            <a:ext cx="12191999" cy="6858000"/>
            <a:chOff x="0" y="0"/>
            <a:chExt cx="12191999" cy="6858000"/>
          </a:xfrm>
        </p:grpSpPr>
        <p:pic>
          <p:nvPicPr>
            <p:cNvPr id="3" name="图片 2">
              <a:extLst>
                <a:ext uri="{FF2B5EF4-FFF2-40B4-BE49-F238E27FC236}">
                  <a16:creationId xmlns="" xmlns:a16="http://schemas.microsoft.com/office/drawing/2014/main" id="{71C0711C-3A15-4BED-8D6C-E743E1762F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4" name="矩形 3">
              <a:extLst>
                <a:ext uri="{FF2B5EF4-FFF2-40B4-BE49-F238E27FC236}">
                  <a16:creationId xmlns="" xmlns:a16="http://schemas.microsoft.com/office/drawing/2014/main" id="{3B87A3B2-65EA-4546-8C49-CA50B99F1A23}"/>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inpin heiti" charset="-122"/>
                <a:ea typeface="inpin heiti" charset="-122"/>
              </a:endParaRPr>
            </a:p>
          </p:txBody>
        </p:sp>
      </p:grpSp>
      <p:pic>
        <p:nvPicPr>
          <p:cNvPr id="5" name="图片 4">
            <a:extLst>
              <a:ext uri="{FF2B5EF4-FFF2-40B4-BE49-F238E27FC236}">
                <a16:creationId xmlns="" xmlns:a16="http://schemas.microsoft.com/office/drawing/2014/main" id="{D9CFBE02-0A8A-414F-BB90-867A957D11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806824" cy="806824"/>
          </a:xfrm>
          <a:prstGeom prst="rect">
            <a:avLst/>
          </a:prstGeom>
        </p:spPr>
      </p:pic>
      <p:pic>
        <p:nvPicPr>
          <p:cNvPr id="6" name="图片 5">
            <a:extLst>
              <a:ext uri="{FF2B5EF4-FFF2-40B4-BE49-F238E27FC236}">
                <a16:creationId xmlns="" xmlns:a16="http://schemas.microsoft.com/office/drawing/2014/main" id="{387F943D-DB06-4B5A-8782-FA743B81A8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342" y="510989"/>
            <a:ext cx="2286997" cy="295835"/>
          </a:xfrm>
          <a:prstGeom prst="rect">
            <a:avLst/>
          </a:prstGeom>
        </p:spPr>
      </p:pic>
      <p:sp>
        <p:nvSpPr>
          <p:cNvPr id="9" name="任意多边形 77">
            <a:extLst>
              <a:ext uri="{FF2B5EF4-FFF2-40B4-BE49-F238E27FC236}">
                <a16:creationId xmlns="" xmlns:a16="http://schemas.microsoft.com/office/drawing/2014/main" id="{8F9F87F0-A5B7-4992-8B51-03941A5C98AD}"/>
              </a:ext>
            </a:extLst>
          </p:cNvPr>
          <p:cNvSpPr>
            <a:spLocks/>
          </p:cNvSpPr>
          <p:nvPr/>
        </p:nvSpPr>
        <p:spPr bwMode="auto">
          <a:xfrm flipH="1" flipV="1">
            <a:off x="5455210" y="3545635"/>
            <a:ext cx="1924050" cy="2032000"/>
          </a:xfrm>
          <a:custGeom>
            <a:avLst/>
            <a:gdLst>
              <a:gd name="T0" fmla="*/ 1416050 w 1924050"/>
              <a:gd name="T1" fmla="*/ 2032002 h 2031999"/>
              <a:gd name="T2" fmla="*/ 757236 w 1924050"/>
              <a:gd name="T3" fmla="*/ 2032002 h 2031999"/>
              <a:gd name="T4" fmla="*/ 1265236 w 1924050"/>
              <a:gd name="T5" fmla="*/ 1 h 2031999"/>
              <a:gd name="T6" fmla="*/ 0 w 1924050"/>
              <a:gd name="T7" fmla="*/ 1 h 2031999"/>
              <a:gd name="T8" fmla="*/ 0 w 1924050"/>
              <a:gd name="T9" fmla="*/ 0 h 2031999"/>
              <a:gd name="T10" fmla="*/ 1924050 w 1924050"/>
              <a:gd name="T11" fmla="*/ 0 h 2031999"/>
              <a:gd name="T12" fmla="*/ 0 60000 65536"/>
              <a:gd name="T13" fmla="*/ 0 60000 65536"/>
              <a:gd name="T14" fmla="*/ 0 60000 65536"/>
              <a:gd name="T15" fmla="*/ 0 60000 65536"/>
              <a:gd name="T16" fmla="*/ 0 60000 65536"/>
              <a:gd name="T17" fmla="*/ 0 60000 65536"/>
              <a:gd name="T18" fmla="*/ 0 w 1924050"/>
              <a:gd name="T19" fmla="*/ 0 h 2031999"/>
              <a:gd name="T20" fmla="*/ 1924050 w 1924050"/>
              <a:gd name="T21" fmla="*/ 2031999 h 2031999"/>
            </a:gdLst>
            <a:ahLst/>
            <a:cxnLst>
              <a:cxn ang="T12">
                <a:pos x="T0" y="T1"/>
              </a:cxn>
              <a:cxn ang="T13">
                <a:pos x="T2" y="T3"/>
              </a:cxn>
              <a:cxn ang="T14">
                <a:pos x="T4" y="T5"/>
              </a:cxn>
              <a:cxn ang="T15">
                <a:pos x="T6" y="T7"/>
              </a:cxn>
              <a:cxn ang="T16">
                <a:pos x="T8" y="T9"/>
              </a:cxn>
              <a:cxn ang="T17">
                <a:pos x="T10" y="T11"/>
              </a:cxn>
            </a:cxnLst>
            <a:rect l="T18" t="T19" r="T20" b="T21"/>
            <a:pathLst>
              <a:path w="1924050" h="2031999">
                <a:moveTo>
                  <a:pt x="1416050" y="2031999"/>
                </a:moveTo>
                <a:lnTo>
                  <a:pt x="757236" y="2031999"/>
                </a:lnTo>
                <a:lnTo>
                  <a:pt x="1265236" y="1"/>
                </a:lnTo>
                <a:lnTo>
                  <a:pt x="0" y="1"/>
                </a:lnTo>
                <a:lnTo>
                  <a:pt x="0" y="0"/>
                </a:lnTo>
                <a:lnTo>
                  <a:pt x="1924050" y="0"/>
                </a:lnTo>
                <a:lnTo>
                  <a:pt x="1416050" y="2031999"/>
                </a:lnTo>
                <a:close/>
              </a:path>
            </a:pathLst>
          </a:custGeom>
          <a:solidFill>
            <a:srgbClr val="FF9409"/>
          </a:solidFill>
          <a:ln>
            <a:noFill/>
          </a:ln>
        </p:spPr>
        <p:txBody>
          <a:bodyPr anchor="ctr"/>
          <a:lstStyle/>
          <a:p>
            <a:endParaRPr lang="zh-CN" altLang="en-US" dirty="0">
              <a:latin typeface="inpin heiti" charset="-122"/>
              <a:ea typeface="inpin heiti" charset="-122"/>
            </a:endParaRPr>
          </a:p>
        </p:txBody>
      </p:sp>
      <p:sp>
        <p:nvSpPr>
          <p:cNvPr id="10" name="任意多边形 80">
            <a:extLst>
              <a:ext uri="{FF2B5EF4-FFF2-40B4-BE49-F238E27FC236}">
                <a16:creationId xmlns="" xmlns:a16="http://schemas.microsoft.com/office/drawing/2014/main" id="{1A77AEDB-3417-4905-A729-61ACF235E089}"/>
              </a:ext>
            </a:extLst>
          </p:cNvPr>
          <p:cNvSpPr>
            <a:spLocks/>
          </p:cNvSpPr>
          <p:nvPr/>
        </p:nvSpPr>
        <p:spPr bwMode="auto">
          <a:xfrm flipH="1" flipV="1">
            <a:off x="8850873" y="3545635"/>
            <a:ext cx="1924050" cy="2032000"/>
          </a:xfrm>
          <a:custGeom>
            <a:avLst/>
            <a:gdLst>
              <a:gd name="T0" fmla="*/ 1416050 w 1924050"/>
              <a:gd name="T1" fmla="*/ 2032002 h 2031999"/>
              <a:gd name="T2" fmla="*/ 938746 w 1924050"/>
              <a:gd name="T3" fmla="*/ 2032002 h 2031999"/>
              <a:gd name="T4" fmla="*/ 1446746 w 1924050"/>
              <a:gd name="T5" fmla="*/ 1 h 2031999"/>
              <a:gd name="T6" fmla="*/ 0 w 1924050"/>
              <a:gd name="T7" fmla="*/ 1 h 2031999"/>
              <a:gd name="T8" fmla="*/ 0 w 1924050"/>
              <a:gd name="T9" fmla="*/ 0 h 2031999"/>
              <a:gd name="T10" fmla="*/ 1924050 w 1924050"/>
              <a:gd name="T11" fmla="*/ 0 h 2031999"/>
              <a:gd name="T12" fmla="*/ 0 60000 65536"/>
              <a:gd name="T13" fmla="*/ 0 60000 65536"/>
              <a:gd name="T14" fmla="*/ 0 60000 65536"/>
              <a:gd name="T15" fmla="*/ 0 60000 65536"/>
              <a:gd name="T16" fmla="*/ 0 60000 65536"/>
              <a:gd name="T17" fmla="*/ 0 60000 65536"/>
              <a:gd name="T18" fmla="*/ 0 w 1924050"/>
              <a:gd name="T19" fmla="*/ 0 h 2031999"/>
              <a:gd name="T20" fmla="*/ 1924050 w 1924050"/>
              <a:gd name="T21" fmla="*/ 2031999 h 2031999"/>
            </a:gdLst>
            <a:ahLst/>
            <a:cxnLst>
              <a:cxn ang="T12">
                <a:pos x="T0" y="T1"/>
              </a:cxn>
              <a:cxn ang="T13">
                <a:pos x="T2" y="T3"/>
              </a:cxn>
              <a:cxn ang="T14">
                <a:pos x="T4" y="T5"/>
              </a:cxn>
              <a:cxn ang="T15">
                <a:pos x="T6" y="T7"/>
              </a:cxn>
              <a:cxn ang="T16">
                <a:pos x="T8" y="T9"/>
              </a:cxn>
              <a:cxn ang="T17">
                <a:pos x="T10" y="T11"/>
              </a:cxn>
            </a:cxnLst>
            <a:rect l="T18" t="T19" r="T20" b="T21"/>
            <a:pathLst>
              <a:path w="1924050" h="2031999">
                <a:moveTo>
                  <a:pt x="1416050" y="2031999"/>
                </a:moveTo>
                <a:lnTo>
                  <a:pt x="938746" y="2031999"/>
                </a:lnTo>
                <a:lnTo>
                  <a:pt x="1446746" y="1"/>
                </a:lnTo>
                <a:lnTo>
                  <a:pt x="0" y="1"/>
                </a:lnTo>
                <a:lnTo>
                  <a:pt x="0" y="0"/>
                </a:lnTo>
                <a:lnTo>
                  <a:pt x="1924050" y="0"/>
                </a:lnTo>
                <a:lnTo>
                  <a:pt x="1416050" y="2031999"/>
                </a:lnTo>
                <a:close/>
              </a:path>
            </a:pathLst>
          </a:custGeom>
          <a:solidFill>
            <a:srgbClr val="FAC090"/>
          </a:solidFill>
          <a:ln>
            <a:noFill/>
          </a:ln>
        </p:spPr>
        <p:txBody>
          <a:bodyPr anchor="ctr"/>
          <a:lstStyle/>
          <a:p>
            <a:endParaRPr lang="zh-CN" altLang="en-US" dirty="0">
              <a:latin typeface="inpin heiti" charset="-122"/>
              <a:ea typeface="inpin heiti" charset="-122"/>
            </a:endParaRPr>
          </a:p>
        </p:txBody>
      </p:sp>
      <p:sp>
        <p:nvSpPr>
          <p:cNvPr id="11" name="任意多边形 83">
            <a:extLst>
              <a:ext uri="{FF2B5EF4-FFF2-40B4-BE49-F238E27FC236}">
                <a16:creationId xmlns="" xmlns:a16="http://schemas.microsoft.com/office/drawing/2014/main" id="{4AEC1596-5B5D-406E-89D2-C619A502B35F}"/>
              </a:ext>
            </a:extLst>
          </p:cNvPr>
          <p:cNvSpPr>
            <a:spLocks/>
          </p:cNvSpPr>
          <p:nvPr/>
        </p:nvSpPr>
        <p:spPr bwMode="auto">
          <a:xfrm flipH="1" flipV="1">
            <a:off x="9401735" y="3545635"/>
            <a:ext cx="822325" cy="2032000"/>
          </a:xfrm>
          <a:custGeom>
            <a:avLst/>
            <a:gdLst>
              <a:gd name="T0" fmla="*/ 314324 w 822330"/>
              <a:gd name="T1" fmla="*/ 2032002 h 2031999"/>
              <a:gd name="T2" fmla="*/ 0 w 822330"/>
              <a:gd name="T3" fmla="*/ 2032002 h 2031999"/>
              <a:gd name="T4" fmla="*/ 507991 w 822330"/>
              <a:gd name="T5" fmla="*/ 0 h 2031999"/>
              <a:gd name="T6" fmla="*/ 822315 w 822330"/>
              <a:gd name="T7" fmla="*/ 0 h 2031999"/>
              <a:gd name="T8" fmla="*/ 0 60000 65536"/>
              <a:gd name="T9" fmla="*/ 0 60000 65536"/>
              <a:gd name="T10" fmla="*/ 0 60000 65536"/>
              <a:gd name="T11" fmla="*/ 0 60000 65536"/>
              <a:gd name="T12" fmla="*/ 0 w 822330"/>
              <a:gd name="T13" fmla="*/ 0 h 2031999"/>
              <a:gd name="T14" fmla="*/ 822330 w 822330"/>
              <a:gd name="T15" fmla="*/ 2031999 h 2031999"/>
            </a:gdLst>
            <a:ahLst/>
            <a:cxnLst>
              <a:cxn ang="T8">
                <a:pos x="T0" y="T1"/>
              </a:cxn>
              <a:cxn ang="T9">
                <a:pos x="T2" y="T3"/>
              </a:cxn>
              <a:cxn ang="T10">
                <a:pos x="T4" y="T5"/>
              </a:cxn>
              <a:cxn ang="T11">
                <a:pos x="T6" y="T7"/>
              </a:cxn>
            </a:cxnLst>
            <a:rect l="T12" t="T13" r="T14" b="T15"/>
            <a:pathLst>
              <a:path w="822330" h="2031999">
                <a:moveTo>
                  <a:pt x="314330" y="2031999"/>
                </a:moveTo>
                <a:lnTo>
                  <a:pt x="0" y="2031999"/>
                </a:lnTo>
                <a:lnTo>
                  <a:pt x="508000" y="0"/>
                </a:lnTo>
                <a:lnTo>
                  <a:pt x="822330" y="0"/>
                </a:lnTo>
                <a:lnTo>
                  <a:pt x="314330" y="2031999"/>
                </a:lnTo>
                <a:close/>
              </a:path>
            </a:pathLst>
          </a:custGeom>
          <a:solidFill>
            <a:srgbClr val="FCD5B5"/>
          </a:solidFill>
          <a:ln>
            <a:noFill/>
          </a:ln>
        </p:spPr>
        <p:txBody>
          <a:bodyPr anchor="ctr"/>
          <a:lstStyle/>
          <a:p>
            <a:endParaRPr lang="zh-CN" altLang="en-US" dirty="0">
              <a:latin typeface="inpin heiti" charset="-122"/>
              <a:ea typeface="inpin heiti" charset="-122"/>
            </a:endParaRPr>
          </a:p>
        </p:txBody>
      </p:sp>
      <p:sp>
        <p:nvSpPr>
          <p:cNvPr id="12" name="任意多边形 86">
            <a:extLst>
              <a:ext uri="{FF2B5EF4-FFF2-40B4-BE49-F238E27FC236}">
                <a16:creationId xmlns="" xmlns:a16="http://schemas.microsoft.com/office/drawing/2014/main" id="{A950B7D4-0222-42DE-8ABA-D768BAABF845}"/>
              </a:ext>
            </a:extLst>
          </p:cNvPr>
          <p:cNvSpPr>
            <a:spLocks/>
          </p:cNvSpPr>
          <p:nvPr/>
        </p:nvSpPr>
        <p:spPr bwMode="auto">
          <a:xfrm flipH="1" flipV="1">
            <a:off x="9792260" y="3545635"/>
            <a:ext cx="688975" cy="2032000"/>
          </a:xfrm>
          <a:custGeom>
            <a:avLst/>
            <a:gdLst>
              <a:gd name="T0" fmla="*/ 180862 w 688447"/>
              <a:gd name="T1" fmla="*/ 2032002 h 2031999"/>
              <a:gd name="T2" fmla="*/ 0 w 688447"/>
              <a:gd name="T3" fmla="*/ 2032002 h 2031999"/>
              <a:gd name="T4" fmla="*/ 509170 w 688447"/>
              <a:gd name="T5" fmla="*/ 0 h 2031999"/>
              <a:gd name="T6" fmla="*/ 690032 w 688447"/>
              <a:gd name="T7" fmla="*/ 0 h 2031999"/>
              <a:gd name="T8" fmla="*/ 0 60000 65536"/>
              <a:gd name="T9" fmla="*/ 0 60000 65536"/>
              <a:gd name="T10" fmla="*/ 0 60000 65536"/>
              <a:gd name="T11" fmla="*/ 0 60000 65536"/>
              <a:gd name="T12" fmla="*/ 0 w 688447"/>
              <a:gd name="T13" fmla="*/ 0 h 2031999"/>
              <a:gd name="T14" fmla="*/ 688447 w 688447"/>
              <a:gd name="T15" fmla="*/ 2031999 h 2031999"/>
            </a:gdLst>
            <a:ahLst/>
            <a:cxnLst>
              <a:cxn ang="T8">
                <a:pos x="T0" y="T1"/>
              </a:cxn>
              <a:cxn ang="T9">
                <a:pos x="T2" y="T3"/>
              </a:cxn>
              <a:cxn ang="T10">
                <a:pos x="T4" y="T5"/>
              </a:cxn>
              <a:cxn ang="T11">
                <a:pos x="T6" y="T7"/>
              </a:cxn>
            </a:cxnLst>
            <a:rect l="T12" t="T13" r="T14" b="T15"/>
            <a:pathLst>
              <a:path w="688447" h="2031999">
                <a:moveTo>
                  <a:pt x="180447" y="2031999"/>
                </a:moveTo>
                <a:lnTo>
                  <a:pt x="0" y="2031999"/>
                </a:lnTo>
                <a:lnTo>
                  <a:pt x="508000" y="0"/>
                </a:lnTo>
                <a:lnTo>
                  <a:pt x="688447" y="0"/>
                </a:lnTo>
                <a:lnTo>
                  <a:pt x="180447" y="2031999"/>
                </a:lnTo>
                <a:close/>
              </a:path>
            </a:pathLst>
          </a:custGeom>
          <a:solidFill>
            <a:srgbClr val="FDEBB0"/>
          </a:solidFill>
          <a:ln>
            <a:noFill/>
          </a:ln>
        </p:spPr>
        <p:txBody>
          <a:bodyPr anchor="ctr"/>
          <a:lstStyle/>
          <a:p>
            <a:endParaRPr lang="zh-CN" altLang="en-US" dirty="0">
              <a:latin typeface="inpin heiti" charset="-122"/>
              <a:ea typeface="inpin heiti" charset="-122"/>
            </a:endParaRPr>
          </a:p>
        </p:txBody>
      </p:sp>
      <p:sp>
        <p:nvSpPr>
          <p:cNvPr id="14" name="任意多边形 90">
            <a:extLst>
              <a:ext uri="{FF2B5EF4-FFF2-40B4-BE49-F238E27FC236}">
                <a16:creationId xmlns="" xmlns:a16="http://schemas.microsoft.com/office/drawing/2014/main" id="{DDB4F53E-2EF5-4984-B298-48A37D7CE614}"/>
              </a:ext>
            </a:extLst>
          </p:cNvPr>
          <p:cNvSpPr>
            <a:spLocks/>
          </p:cNvSpPr>
          <p:nvPr/>
        </p:nvSpPr>
        <p:spPr bwMode="auto">
          <a:xfrm flipV="1">
            <a:off x="4682098" y="1440610"/>
            <a:ext cx="1924050" cy="2032000"/>
          </a:xfrm>
          <a:custGeom>
            <a:avLst/>
            <a:gdLst>
              <a:gd name="T0" fmla="*/ 1416050 w 1924050"/>
              <a:gd name="T1" fmla="*/ 2032002 h 2031999"/>
              <a:gd name="T2" fmla="*/ 757236 w 1924050"/>
              <a:gd name="T3" fmla="*/ 2032002 h 2031999"/>
              <a:gd name="T4" fmla="*/ 1265236 w 1924050"/>
              <a:gd name="T5" fmla="*/ 1 h 2031999"/>
              <a:gd name="T6" fmla="*/ 0 w 1924050"/>
              <a:gd name="T7" fmla="*/ 1 h 2031999"/>
              <a:gd name="T8" fmla="*/ 0 w 1924050"/>
              <a:gd name="T9" fmla="*/ 0 h 2031999"/>
              <a:gd name="T10" fmla="*/ 1924050 w 1924050"/>
              <a:gd name="T11" fmla="*/ 0 h 2031999"/>
              <a:gd name="T12" fmla="*/ 0 60000 65536"/>
              <a:gd name="T13" fmla="*/ 0 60000 65536"/>
              <a:gd name="T14" fmla="*/ 0 60000 65536"/>
              <a:gd name="T15" fmla="*/ 0 60000 65536"/>
              <a:gd name="T16" fmla="*/ 0 60000 65536"/>
              <a:gd name="T17" fmla="*/ 0 60000 65536"/>
              <a:gd name="T18" fmla="*/ 0 w 1924050"/>
              <a:gd name="T19" fmla="*/ 0 h 2031999"/>
              <a:gd name="T20" fmla="*/ 1924050 w 1924050"/>
              <a:gd name="T21" fmla="*/ 2031999 h 2031999"/>
            </a:gdLst>
            <a:ahLst/>
            <a:cxnLst>
              <a:cxn ang="T12">
                <a:pos x="T0" y="T1"/>
              </a:cxn>
              <a:cxn ang="T13">
                <a:pos x="T2" y="T3"/>
              </a:cxn>
              <a:cxn ang="T14">
                <a:pos x="T4" y="T5"/>
              </a:cxn>
              <a:cxn ang="T15">
                <a:pos x="T6" y="T7"/>
              </a:cxn>
              <a:cxn ang="T16">
                <a:pos x="T8" y="T9"/>
              </a:cxn>
              <a:cxn ang="T17">
                <a:pos x="T10" y="T11"/>
              </a:cxn>
            </a:cxnLst>
            <a:rect l="T18" t="T19" r="T20" b="T21"/>
            <a:pathLst>
              <a:path w="1924050" h="2031999">
                <a:moveTo>
                  <a:pt x="1416050" y="2031999"/>
                </a:moveTo>
                <a:lnTo>
                  <a:pt x="757236" y="2031999"/>
                </a:lnTo>
                <a:lnTo>
                  <a:pt x="1265236" y="1"/>
                </a:lnTo>
                <a:lnTo>
                  <a:pt x="0" y="1"/>
                </a:lnTo>
                <a:lnTo>
                  <a:pt x="0" y="0"/>
                </a:lnTo>
                <a:lnTo>
                  <a:pt x="1924050" y="0"/>
                </a:lnTo>
                <a:lnTo>
                  <a:pt x="1416050" y="2031999"/>
                </a:lnTo>
                <a:close/>
              </a:path>
            </a:pathLst>
          </a:custGeom>
          <a:solidFill>
            <a:srgbClr val="FF9409"/>
          </a:solidFill>
          <a:ln>
            <a:noFill/>
          </a:ln>
        </p:spPr>
        <p:txBody>
          <a:bodyPr anchor="ctr"/>
          <a:lstStyle/>
          <a:p>
            <a:endParaRPr lang="zh-CN" altLang="en-US" dirty="0">
              <a:latin typeface="inpin heiti" charset="-122"/>
              <a:ea typeface="inpin heiti" charset="-122"/>
            </a:endParaRPr>
          </a:p>
        </p:txBody>
      </p:sp>
      <p:sp>
        <p:nvSpPr>
          <p:cNvPr id="15" name="任意多边形 91">
            <a:extLst>
              <a:ext uri="{FF2B5EF4-FFF2-40B4-BE49-F238E27FC236}">
                <a16:creationId xmlns="" xmlns:a16="http://schemas.microsoft.com/office/drawing/2014/main" id="{D85376B9-A488-41C0-AF67-43A0DB6EE178}"/>
              </a:ext>
            </a:extLst>
          </p:cNvPr>
          <p:cNvSpPr>
            <a:spLocks/>
          </p:cNvSpPr>
          <p:nvPr/>
        </p:nvSpPr>
        <p:spPr bwMode="auto">
          <a:xfrm flipV="1">
            <a:off x="1286435" y="1440610"/>
            <a:ext cx="1924050" cy="2032000"/>
          </a:xfrm>
          <a:custGeom>
            <a:avLst/>
            <a:gdLst>
              <a:gd name="T0" fmla="*/ 1416050 w 1924050"/>
              <a:gd name="T1" fmla="*/ 2032002 h 2031999"/>
              <a:gd name="T2" fmla="*/ 938746 w 1924050"/>
              <a:gd name="T3" fmla="*/ 2032002 h 2031999"/>
              <a:gd name="T4" fmla="*/ 1446746 w 1924050"/>
              <a:gd name="T5" fmla="*/ 1 h 2031999"/>
              <a:gd name="T6" fmla="*/ 0 w 1924050"/>
              <a:gd name="T7" fmla="*/ 1 h 2031999"/>
              <a:gd name="T8" fmla="*/ 0 w 1924050"/>
              <a:gd name="T9" fmla="*/ 0 h 2031999"/>
              <a:gd name="T10" fmla="*/ 1924050 w 1924050"/>
              <a:gd name="T11" fmla="*/ 0 h 2031999"/>
              <a:gd name="T12" fmla="*/ 0 60000 65536"/>
              <a:gd name="T13" fmla="*/ 0 60000 65536"/>
              <a:gd name="T14" fmla="*/ 0 60000 65536"/>
              <a:gd name="T15" fmla="*/ 0 60000 65536"/>
              <a:gd name="T16" fmla="*/ 0 60000 65536"/>
              <a:gd name="T17" fmla="*/ 0 60000 65536"/>
              <a:gd name="T18" fmla="*/ 0 w 1924050"/>
              <a:gd name="T19" fmla="*/ 0 h 2031999"/>
              <a:gd name="T20" fmla="*/ 1924050 w 1924050"/>
              <a:gd name="T21" fmla="*/ 2031999 h 2031999"/>
            </a:gdLst>
            <a:ahLst/>
            <a:cxnLst>
              <a:cxn ang="T12">
                <a:pos x="T0" y="T1"/>
              </a:cxn>
              <a:cxn ang="T13">
                <a:pos x="T2" y="T3"/>
              </a:cxn>
              <a:cxn ang="T14">
                <a:pos x="T4" y="T5"/>
              </a:cxn>
              <a:cxn ang="T15">
                <a:pos x="T6" y="T7"/>
              </a:cxn>
              <a:cxn ang="T16">
                <a:pos x="T8" y="T9"/>
              </a:cxn>
              <a:cxn ang="T17">
                <a:pos x="T10" y="T11"/>
              </a:cxn>
            </a:cxnLst>
            <a:rect l="T18" t="T19" r="T20" b="T21"/>
            <a:pathLst>
              <a:path w="1924050" h="2031999">
                <a:moveTo>
                  <a:pt x="1416050" y="2031999"/>
                </a:moveTo>
                <a:lnTo>
                  <a:pt x="938746" y="2031999"/>
                </a:lnTo>
                <a:lnTo>
                  <a:pt x="1446746" y="1"/>
                </a:lnTo>
                <a:lnTo>
                  <a:pt x="0" y="1"/>
                </a:lnTo>
                <a:lnTo>
                  <a:pt x="0" y="0"/>
                </a:lnTo>
                <a:lnTo>
                  <a:pt x="1924050" y="0"/>
                </a:lnTo>
                <a:lnTo>
                  <a:pt x="1416050" y="2031999"/>
                </a:lnTo>
                <a:close/>
              </a:path>
            </a:pathLst>
          </a:custGeom>
          <a:solidFill>
            <a:srgbClr val="FAC090"/>
          </a:solidFill>
          <a:ln>
            <a:noFill/>
          </a:ln>
        </p:spPr>
        <p:txBody>
          <a:bodyPr anchor="ctr"/>
          <a:lstStyle/>
          <a:p>
            <a:endParaRPr lang="zh-CN" altLang="en-US" dirty="0">
              <a:latin typeface="inpin heiti" charset="-122"/>
              <a:ea typeface="inpin heiti" charset="-122"/>
            </a:endParaRPr>
          </a:p>
        </p:txBody>
      </p:sp>
      <p:sp>
        <p:nvSpPr>
          <p:cNvPr id="16" name="任意多边形 92">
            <a:extLst>
              <a:ext uri="{FF2B5EF4-FFF2-40B4-BE49-F238E27FC236}">
                <a16:creationId xmlns="" xmlns:a16="http://schemas.microsoft.com/office/drawing/2014/main" id="{75309472-30F4-42A7-813D-AF1846CEED86}"/>
              </a:ext>
            </a:extLst>
          </p:cNvPr>
          <p:cNvSpPr>
            <a:spLocks/>
          </p:cNvSpPr>
          <p:nvPr/>
        </p:nvSpPr>
        <p:spPr bwMode="auto">
          <a:xfrm flipV="1">
            <a:off x="1837298" y="1440610"/>
            <a:ext cx="822325" cy="2032000"/>
          </a:xfrm>
          <a:custGeom>
            <a:avLst/>
            <a:gdLst>
              <a:gd name="T0" fmla="*/ 314324 w 822330"/>
              <a:gd name="T1" fmla="*/ 2032002 h 2031999"/>
              <a:gd name="T2" fmla="*/ 0 w 822330"/>
              <a:gd name="T3" fmla="*/ 2032002 h 2031999"/>
              <a:gd name="T4" fmla="*/ 507991 w 822330"/>
              <a:gd name="T5" fmla="*/ 0 h 2031999"/>
              <a:gd name="T6" fmla="*/ 822315 w 822330"/>
              <a:gd name="T7" fmla="*/ 0 h 2031999"/>
              <a:gd name="T8" fmla="*/ 0 60000 65536"/>
              <a:gd name="T9" fmla="*/ 0 60000 65536"/>
              <a:gd name="T10" fmla="*/ 0 60000 65536"/>
              <a:gd name="T11" fmla="*/ 0 60000 65536"/>
              <a:gd name="T12" fmla="*/ 0 w 822330"/>
              <a:gd name="T13" fmla="*/ 0 h 2031999"/>
              <a:gd name="T14" fmla="*/ 822330 w 822330"/>
              <a:gd name="T15" fmla="*/ 2031999 h 2031999"/>
            </a:gdLst>
            <a:ahLst/>
            <a:cxnLst>
              <a:cxn ang="T8">
                <a:pos x="T0" y="T1"/>
              </a:cxn>
              <a:cxn ang="T9">
                <a:pos x="T2" y="T3"/>
              </a:cxn>
              <a:cxn ang="T10">
                <a:pos x="T4" y="T5"/>
              </a:cxn>
              <a:cxn ang="T11">
                <a:pos x="T6" y="T7"/>
              </a:cxn>
            </a:cxnLst>
            <a:rect l="T12" t="T13" r="T14" b="T15"/>
            <a:pathLst>
              <a:path w="822330" h="2031999">
                <a:moveTo>
                  <a:pt x="314330" y="2031999"/>
                </a:moveTo>
                <a:lnTo>
                  <a:pt x="0" y="2031999"/>
                </a:lnTo>
                <a:lnTo>
                  <a:pt x="508000" y="0"/>
                </a:lnTo>
                <a:lnTo>
                  <a:pt x="822330" y="0"/>
                </a:lnTo>
                <a:lnTo>
                  <a:pt x="314330" y="2031999"/>
                </a:lnTo>
                <a:close/>
              </a:path>
            </a:pathLst>
          </a:custGeom>
          <a:solidFill>
            <a:srgbClr val="FCD5B5"/>
          </a:solidFill>
          <a:ln>
            <a:noFill/>
          </a:ln>
        </p:spPr>
        <p:txBody>
          <a:bodyPr anchor="ctr"/>
          <a:lstStyle/>
          <a:p>
            <a:endParaRPr lang="zh-CN" altLang="en-US" dirty="0">
              <a:latin typeface="inpin heiti" charset="-122"/>
              <a:ea typeface="inpin heiti" charset="-122"/>
            </a:endParaRPr>
          </a:p>
        </p:txBody>
      </p:sp>
      <p:sp>
        <p:nvSpPr>
          <p:cNvPr id="17" name="任意多边形 93">
            <a:extLst>
              <a:ext uri="{FF2B5EF4-FFF2-40B4-BE49-F238E27FC236}">
                <a16:creationId xmlns="" xmlns:a16="http://schemas.microsoft.com/office/drawing/2014/main" id="{AE562221-D224-4457-A70B-F5F46714664D}"/>
              </a:ext>
            </a:extLst>
          </p:cNvPr>
          <p:cNvSpPr>
            <a:spLocks/>
          </p:cNvSpPr>
          <p:nvPr/>
        </p:nvSpPr>
        <p:spPr bwMode="auto">
          <a:xfrm flipV="1">
            <a:off x="1581710" y="1440610"/>
            <a:ext cx="688975" cy="2032000"/>
          </a:xfrm>
          <a:custGeom>
            <a:avLst/>
            <a:gdLst>
              <a:gd name="T0" fmla="*/ 180862 w 688447"/>
              <a:gd name="T1" fmla="*/ 2032002 h 2031999"/>
              <a:gd name="T2" fmla="*/ 0 w 688447"/>
              <a:gd name="T3" fmla="*/ 2032002 h 2031999"/>
              <a:gd name="T4" fmla="*/ 509170 w 688447"/>
              <a:gd name="T5" fmla="*/ 0 h 2031999"/>
              <a:gd name="T6" fmla="*/ 690032 w 688447"/>
              <a:gd name="T7" fmla="*/ 0 h 2031999"/>
              <a:gd name="T8" fmla="*/ 0 60000 65536"/>
              <a:gd name="T9" fmla="*/ 0 60000 65536"/>
              <a:gd name="T10" fmla="*/ 0 60000 65536"/>
              <a:gd name="T11" fmla="*/ 0 60000 65536"/>
              <a:gd name="T12" fmla="*/ 0 w 688447"/>
              <a:gd name="T13" fmla="*/ 0 h 2031999"/>
              <a:gd name="T14" fmla="*/ 688447 w 688447"/>
              <a:gd name="T15" fmla="*/ 2031999 h 2031999"/>
            </a:gdLst>
            <a:ahLst/>
            <a:cxnLst>
              <a:cxn ang="T8">
                <a:pos x="T0" y="T1"/>
              </a:cxn>
              <a:cxn ang="T9">
                <a:pos x="T2" y="T3"/>
              </a:cxn>
              <a:cxn ang="T10">
                <a:pos x="T4" y="T5"/>
              </a:cxn>
              <a:cxn ang="T11">
                <a:pos x="T6" y="T7"/>
              </a:cxn>
            </a:cxnLst>
            <a:rect l="T12" t="T13" r="T14" b="T15"/>
            <a:pathLst>
              <a:path w="688447" h="2031999">
                <a:moveTo>
                  <a:pt x="180447" y="2031999"/>
                </a:moveTo>
                <a:lnTo>
                  <a:pt x="0" y="2031999"/>
                </a:lnTo>
                <a:lnTo>
                  <a:pt x="508000" y="0"/>
                </a:lnTo>
                <a:lnTo>
                  <a:pt x="688447" y="0"/>
                </a:lnTo>
                <a:lnTo>
                  <a:pt x="180447" y="2031999"/>
                </a:lnTo>
                <a:close/>
              </a:path>
            </a:pathLst>
          </a:custGeom>
          <a:solidFill>
            <a:srgbClr val="FDEBB0"/>
          </a:solidFill>
          <a:ln>
            <a:noFill/>
          </a:ln>
        </p:spPr>
        <p:txBody>
          <a:bodyPr anchor="ctr"/>
          <a:lstStyle/>
          <a:p>
            <a:endParaRPr lang="zh-CN" altLang="en-US" dirty="0">
              <a:latin typeface="inpin heiti" charset="-122"/>
              <a:ea typeface="inpin heiti" charset="-122"/>
            </a:endParaRPr>
          </a:p>
        </p:txBody>
      </p:sp>
      <p:sp>
        <p:nvSpPr>
          <p:cNvPr id="18" name="文本框 94">
            <a:extLst>
              <a:ext uri="{FF2B5EF4-FFF2-40B4-BE49-F238E27FC236}">
                <a16:creationId xmlns="" xmlns:a16="http://schemas.microsoft.com/office/drawing/2014/main" id="{4F47DB4B-A19C-4650-B89A-3CAF796FCC49}"/>
              </a:ext>
            </a:extLst>
          </p:cNvPr>
          <p:cNvSpPr>
            <a:spLocks noChangeArrowheads="1"/>
          </p:cNvSpPr>
          <p:nvPr/>
        </p:nvSpPr>
        <p:spPr bwMode="auto">
          <a:xfrm>
            <a:off x="6496599" y="1372658"/>
            <a:ext cx="543216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00000"/>
              </a:lnSpc>
              <a:spcBef>
                <a:spcPct val="0"/>
              </a:spcBef>
              <a:buNone/>
            </a:pPr>
            <a:r>
              <a:rPr lang="en-US" altLang="zh-CN" sz="3200" smtClean="0">
                <a:solidFill>
                  <a:srgbClr val="9D7C7D"/>
                </a:solidFill>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Sau khi Pháp đô hộ và tiến hành khai thác thuộc địa, ngành kinh tế nào mới ra đời ở nước ta? </a:t>
            </a:r>
            <a:endParaRPr lang="zh-CN" altLang="en-US" sz="3200" dirty="0">
              <a:solidFill>
                <a:srgbClr val="9D7C7D"/>
              </a:solidFill>
              <a:latin typeface="Times New Roman" panose="02020603050405020304" pitchFamily="18" charset="0"/>
              <a:ea typeface="inpin heiti" charset="-122"/>
              <a:cs typeface="Times New Roman" panose="02020603050405020304" pitchFamily="18" charset="0"/>
              <a:sym typeface="微软雅黑" panose="020B0503020204020204" pitchFamily="34" charset="-122"/>
            </a:endParaRPr>
          </a:p>
        </p:txBody>
      </p:sp>
      <p:sp>
        <p:nvSpPr>
          <p:cNvPr id="19" name="文本框 95">
            <a:extLst>
              <a:ext uri="{FF2B5EF4-FFF2-40B4-BE49-F238E27FC236}">
                <a16:creationId xmlns="" xmlns:a16="http://schemas.microsoft.com/office/drawing/2014/main" id="{DB0E87D9-CEC3-4BED-9F9F-B3F2D2E7A48F}"/>
              </a:ext>
            </a:extLst>
          </p:cNvPr>
          <p:cNvSpPr>
            <a:spLocks noChangeArrowheads="1"/>
          </p:cNvSpPr>
          <p:nvPr/>
        </p:nvSpPr>
        <p:spPr bwMode="auto">
          <a:xfrm>
            <a:off x="457342" y="3604532"/>
            <a:ext cx="5044997" cy="2062103"/>
          </a:xfrm>
          <a:prstGeom prst="rect">
            <a:avLst/>
          </a:prstGeom>
          <a:solidFill>
            <a:schemeClr val="bg1"/>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3200" smtClean="0">
                <a:solidFill>
                  <a:srgbClr val="FF9933"/>
                </a:solidFill>
                <a:latin typeface="Times New Roman" panose="02020603050405020304" pitchFamily="18" charset="0"/>
                <a:ea typeface="inpin heiti" charset="-122"/>
                <a:cs typeface="Times New Roman" panose="02020603050405020304" pitchFamily="18" charset="0"/>
                <a:sym typeface="微软雅黑" panose="020B0503020204020204" pitchFamily="34" charset="-122"/>
              </a:rPr>
              <a:t>Khi Pháp xâm lược, nền kinh tế của nước ta xuất hiện ngành công nghiệp chế biến, công nghiệp khai thác mỏ,…</a:t>
            </a:r>
            <a:endParaRPr lang="zh-CN" altLang="en-US" sz="3200" dirty="0">
              <a:solidFill>
                <a:srgbClr val="FF9933"/>
              </a:solidFill>
              <a:latin typeface="Times New Roman" panose="02020603050405020304" pitchFamily="18" charset="0"/>
              <a:ea typeface="inpin heiti" charset="-122"/>
              <a:cs typeface="Times New Roman" panose="02020603050405020304" pitchFamily="18" charset="0"/>
              <a:sym typeface="微软雅黑" panose="020B0503020204020204" pitchFamily="34" charset="-122"/>
            </a:endParaRPr>
          </a:p>
        </p:txBody>
      </p:sp>
      <p:pic>
        <p:nvPicPr>
          <p:cNvPr id="23" name="图片 22">
            <a:extLst>
              <a:ext uri="{FF2B5EF4-FFF2-40B4-BE49-F238E27FC236}">
                <a16:creationId xmlns="" xmlns:a16="http://schemas.microsoft.com/office/drawing/2014/main" id="{678721E3-751B-401A-BCE6-AA8A636109D0}"/>
              </a:ext>
            </a:extLst>
          </p:cNvPr>
          <p:cNvPicPr>
            <a:picLocks noChangeAspect="1"/>
          </p:cNvPicPr>
          <p:nvPr/>
        </p:nvPicPr>
        <p:blipFill>
          <a:blip r:embed="rId6">
            <a:extLst>
              <a:ext uri="{28A0092B-C50C-407E-A947-70E740481C1C}">
                <a14:useLocalDpi xmlns:a14="http://schemas.microsoft.com/office/drawing/2010/main" val="0"/>
              </a:ext>
            </a:extLst>
          </a:blip>
          <a:srcRect l="2162" t="21765" r="452" b="20406"/>
          <a:stretch>
            <a:fillRect/>
          </a:stretch>
        </p:blipFill>
        <p:spPr>
          <a:xfrm>
            <a:off x="2952417" y="1435166"/>
            <a:ext cx="2762895" cy="2032000"/>
          </a:xfrm>
          <a:custGeom>
            <a:avLst/>
            <a:gdLst>
              <a:gd name="connsiteX0" fmla="*/ 0 w 2762895"/>
              <a:gd name="connsiteY0" fmla="*/ 0 h 2032000"/>
              <a:gd name="connsiteX1" fmla="*/ 2210316 w 2762895"/>
              <a:gd name="connsiteY1" fmla="*/ 0 h 2032000"/>
              <a:gd name="connsiteX2" fmla="*/ 2762895 w 2762895"/>
              <a:gd name="connsiteY2" fmla="*/ 2032000 h 2032000"/>
              <a:gd name="connsiteX3" fmla="*/ 552579 w 2762895"/>
              <a:gd name="connsiteY3" fmla="*/ 2032000 h 2032000"/>
            </a:gdLst>
            <a:ahLst/>
            <a:cxnLst>
              <a:cxn ang="0">
                <a:pos x="connsiteX0" y="connsiteY0"/>
              </a:cxn>
              <a:cxn ang="0">
                <a:pos x="connsiteX1" y="connsiteY1"/>
              </a:cxn>
              <a:cxn ang="0">
                <a:pos x="connsiteX2" y="connsiteY2"/>
              </a:cxn>
              <a:cxn ang="0">
                <a:pos x="connsiteX3" y="connsiteY3"/>
              </a:cxn>
            </a:cxnLst>
            <a:rect l="l" t="t" r="r" b="b"/>
            <a:pathLst>
              <a:path w="2762895" h="2032000">
                <a:moveTo>
                  <a:pt x="0" y="0"/>
                </a:moveTo>
                <a:lnTo>
                  <a:pt x="2210316" y="0"/>
                </a:lnTo>
                <a:lnTo>
                  <a:pt x="2762895" y="2032000"/>
                </a:lnTo>
                <a:lnTo>
                  <a:pt x="552579" y="2032000"/>
                </a:lnTo>
                <a:close/>
              </a:path>
            </a:pathLst>
          </a:custGeom>
        </p:spPr>
      </p:pic>
      <p:pic>
        <p:nvPicPr>
          <p:cNvPr id="24" name="图片 23">
            <a:extLst>
              <a:ext uri="{FF2B5EF4-FFF2-40B4-BE49-F238E27FC236}">
                <a16:creationId xmlns="" xmlns:a16="http://schemas.microsoft.com/office/drawing/2014/main" id="{78E30DC0-C0FF-4F71-B2B1-FD38C5B5A566}"/>
              </a:ext>
            </a:extLst>
          </p:cNvPr>
          <p:cNvPicPr>
            <a:picLocks noChangeAspect="1"/>
          </p:cNvPicPr>
          <p:nvPr/>
        </p:nvPicPr>
        <p:blipFill>
          <a:blip r:embed="rId6">
            <a:extLst>
              <a:ext uri="{28A0092B-C50C-407E-A947-70E740481C1C}">
                <a14:useLocalDpi xmlns:a14="http://schemas.microsoft.com/office/drawing/2010/main" val="0"/>
              </a:ext>
            </a:extLst>
          </a:blip>
          <a:srcRect l="2162" t="21765" r="452" b="20406"/>
          <a:stretch>
            <a:fillRect/>
          </a:stretch>
        </p:blipFill>
        <p:spPr>
          <a:xfrm flipH="1">
            <a:off x="6326780" y="3545635"/>
            <a:ext cx="2865125" cy="2107186"/>
          </a:xfrm>
          <a:custGeom>
            <a:avLst/>
            <a:gdLst>
              <a:gd name="connsiteX0" fmla="*/ 0 w 2762895"/>
              <a:gd name="connsiteY0" fmla="*/ 0 h 2032000"/>
              <a:gd name="connsiteX1" fmla="*/ 2210316 w 2762895"/>
              <a:gd name="connsiteY1" fmla="*/ 0 h 2032000"/>
              <a:gd name="connsiteX2" fmla="*/ 2762895 w 2762895"/>
              <a:gd name="connsiteY2" fmla="*/ 2032000 h 2032000"/>
              <a:gd name="connsiteX3" fmla="*/ 552579 w 2762895"/>
              <a:gd name="connsiteY3" fmla="*/ 2032000 h 2032000"/>
            </a:gdLst>
            <a:ahLst/>
            <a:cxnLst>
              <a:cxn ang="0">
                <a:pos x="connsiteX0" y="connsiteY0"/>
              </a:cxn>
              <a:cxn ang="0">
                <a:pos x="connsiteX1" y="connsiteY1"/>
              </a:cxn>
              <a:cxn ang="0">
                <a:pos x="connsiteX2" y="connsiteY2"/>
              </a:cxn>
              <a:cxn ang="0">
                <a:pos x="connsiteX3" y="connsiteY3"/>
              </a:cxn>
            </a:cxnLst>
            <a:rect l="l" t="t" r="r" b="b"/>
            <a:pathLst>
              <a:path w="2762895" h="2032000">
                <a:moveTo>
                  <a:pt x="0" y="0"/>
                </a:moveTo>
                <a:lnTo>
                  <a:pt x="2210316" y="0"/>
                </a:lnTo>
                <a:lnTo>
                  <a:pt x="2762895" y="2032000"/>
                </a:lnTo>
                <a:lnTo>
                  <a:pt x="552579" y="2032000"/>
                </a:lnTo>
                <a:close/>
              </a:path>
            </a:pathLst>
          </a:custGeom>
        </p:spPr>
      </p:pic>
    </p:spTree>
    <p:extLst>
      <p:ext uri="{BB962C8B-B14F-4D97-AF65-F5344CB8AC3E}">
        <p14:creationId xmlns:p14="http://schemas.microsoft.com/office/powerpoint/2010/main" val="30992546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 xmlns:a16="http://schemas.microsoft.com/office/drawing/2014/main" id="{3119D9BB-CCDF-46B7-A553-AAD0D54E5977}"/>
              </a:ext>
            </a:extLst>
          </p:cNvPr>
          <p:cNvGrpSpPr/>
          <p:nvPr/>
        </p:nvGrpSpPr>
        <p:grpSpPr>
          <a:xfrm>
            <a:off x="0" y="0"/>
            <a:ext cx="12191999" cy="6858000"/>
            <a:chOff x="0" y="0"/>
            <a:chExt cx="12191999" cy="6858000"/>
          </a:xfrm>
        </p:grpSpPr>
        <p:pic>
          <p:nvPicPr>
            <p:cNvPr id="2" name="图片 1">
              <a:extLst>
                <a:ext uri="{FF2B5EF4-FFF2-40B4-BE49-F238E27FC236}">
                  <a16:creationId xmlns="" xmlns:a16="http://schemas.microsoft.com/office/drawing/2014/main" id="{98D742B0-F26D-43E0-B99B-7D7B3A2738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4857" y="0"/>
              <a:ext cx="9797142" cy="6858000"/>
            </a:xfrm>
            <a:prstGeom prst="rect">
              <a:avLst/>
            </a:prstGeom>
          </p:spPr>
        </p:pic>
        <p:sp>
          <p:nvSpPr>
            <p:cNvPr id="3" name="矩形 2">
              <a:extLst>
                <a:ext uri="{FF2B5EF4-FFF2-40B4-BE49-F238E27FC236}">
                  <a16:creationId xmlns="" xmlns:a16="http://schemas.microsoft.com/office/drawing/2014/main" id="{8F4044AC-B943-4E2A-B85C-DCA07AECBFDE}"/>
                </a:ext>
              </a:extLst>
            </p:cNvPr>
            <p:cNvSpPr/>
            <p:nvPr/>
          </p:nvSpPr>
          <p:spPr>
            <a:xfrm>
              <a:off x="0" y="0"/>
              <a:ext cx="2394857" cy="6858000"/>
            </a:xfrm>
            <a:prstGeom prst="rect">
              <a:avLst/>
            </a:prstGeom>
            <a:solidFill>
              <a:srgbClr val="FEFB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grpSp>
      <p:pic>
        <p:nvPicPr>
          <p:cNvPr id="6" name="图片 5">
            <a:extLst>
              <a:ext uri="{FF2B5EF4-FFF2-40B4-BE49-F238E27FC236}">
                <a16:creationId xmlns="" xmlns:a16="http://schemas.microsoft.com/office/drawing/2014/main" id="{C3DB7EF5-02CF-479D-BF94-218346A638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918" y="443753"/>
            <a:ext cx="6858000" cy="6858000"/>
          </a:xfrm>
          <a:prstGeom prst="rect">
            <a:avLst/>
          </a:prstGeom>
        </p:spPr>
      </p:pic>
      <p:sp>
        <p:nvSpPr>
          <p:cNvPr id="7" name="矩形: 圆角 6">
            <a:extLst>
              <a:ext uri="{FF2B5EF4-FFF2-40B4-BE49-F238E27FC236}">
                <a16:creationId xmlns="" xmlns:a16="http://schemas.microsoft.com/office/drawing/2014/main" id="{36F5BCD9-D656-43B7-958D-A26FAD17ADDB}"/>
              </a:ext>
            </a:extLst>
          </p:cNvPr>
          <p:cNvSpPr/>
          <p:nvPr/>
        </p:nvSpPr>
        <p:spPr>
          <a:xfrm>
            <a:off x="4544291" y="364729"/>
            <a:ext cx="7204044" cy="1671197"/>
          </a:xfrm>
          <a:prstGeom prst="roundRect">
            <a:avLst>
              <a:gd name="adj" fmla="val 50000"/>
            </a:avLst>
          </a:prstGeom>
          <a:solidFill>
            <a:srgbClr val="FDEB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sp>
        <p:nvSpPr>
          <p:cNvPr id="8" name="文本框 7">
            <a:extLst>
              <a:ext uri="{FF2B5EF4-FFF2-40B4-BE49-F238E27FC236}">
                <a16:creationId xmlns="" xmlns:a16="http://schemas.microsoft.com/office/drawing/2014/main" id="{CB38378F-DE6C-48F0-A6F4-6D7954495326}"/>
              </a:ext>
            </a:extLst>
          </p:cNvPr>
          <p:cNvSpPr txBox="1"/>
          <p:nvPr/>
        </p:nvSpPr>
        <p:spPr>
          <a:xfrm>
            <a:off x="4880566" y="670223"/>
            <a:ext cx="6867769"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smtClean="0">
                <a:ln>
                  <a:noFill/>
                </a:ln>
                <a:solidFill>
                  <a:srgbClr val="9D7C7D"/>
                </a:solidFill>
                <a:effectLst/>
                <a:uLnTx/>
                <a:uFillTx/>
                <a:latin typeface="Times New Roman" panose="02020603050405020304" pitchFamily="18" charset="0"/>
                <a:ea typeface="inpin heiti" charset="-122"/>
                <a:cs typeface="Times New Roman" panose="02020603050405020304" pitchFamily="18" charset="0"/>
              </a:rPr>
              <a:t>Ai</a:t>
            </a:r>
            <a:r>
              <a:rPr kumimoji="0" lang="en-US" altLang="zh-CN" sz="3600" b="0" i="0" u="none" strike="noStrike" kern="1200" cap="none" spc="0" normalizeH="0" noProof="0" smtClean="0">
                <a:ln>
                  <a:noFill/>
                </a:ln>
                <a:solidFill>
                  <a:srgbClr val="9D7C7D"/>
                </a:solidFill>
                <a:effectLst/>
                <a:uLnTx/>
                <a:uFillTx/>
                <a:latin typeface="Times New Roman" panose="02020603050405020304" pitchFamily="18" charset="0"/>
                <a:ea typeface="inpin heiti" charset="-122"/>
                <a:cs typeface="Times New Roman" panose="02020603050405020304" pitchFamily="18" charset="0"/>
              </a:rPr>
              <a:t> sẽ được hưởng các nguồn lợi do sự phát triển kinh tế?</a:t>
            </a:r>
            <a:endParaRPr kumimoji="0" lang="zh-CN" altLang="en-US" sz="3600" b="0" i="0" u="none" strike="noStrike" kern="1200" cap="none" spc="0" normalizeH="0" baseline="0" noProof="0" dirty="0">
              <a:ln>
                <a:noFill/>
              </a:ln>
              <a:solidFill>
                <a:srgbClr val="9D7C7D"/>
              </a:solidFill>
              <a:effectLst/>
              <a:uLnTx/>
              <a:uFillTx/>
              <a:latin typeface="Times New Roman" panose="02020603050405020304" pitchFamily="18" charset="0"/>
              <a:ea typeface="inpin heiti" charset="-122"/>
              <a:cs typeface="Times New Roman" panose="02020603050405020304" pitchFamily="18" charset="0"/>
            </a:endParaRPr>
          </a:p>
        </p:txBody>
      </p:sp>
      <p:sp>
        <p:nvSpPr>
          <p:cNvPr id="9" name="文本框 8">
            <a:extLst>
              <a:ext uri="{FF2B5EF4-FFF2-40B4-BE49-F238E27FC236}">
                <a16:creationId xmlns="" xmlns:a16="http://schemas.microsoft.com/office/drawing/2014/main" id="{5F4C3E3E-FD2F-4E89-BDBA-B50885D28FED}"/>
              </a:ext>
            </a:extLst>
          </p:cNvPr>
          <p:cNvSpPr txBox="1"/>
          <p:nvPr/>
        </p:nvSpPr>
        <p:spPr>
          <a:xfrm>
            <a:off x="5361709" y="2479679"/>
            <a:ext cx="6386626" cy="2862322"/>
          </a:xfrm>
          <a:prstGeom prst="rect">
            <a:avLst/>
          </a:prstGeom>
          <a:noFill/>
        </p:spPr>
        <p:txBody>
          <a:bodyPr wrap="square" rtlCol="0">
            <a:spAutoFit/>
          </a:bodyPr>
          <a:lstStyle/>
          <a:p>
            <a:pPr marL="0" marR="0" lvl="0" indent="0" algn="l" defTabSz="457200" rtl="0" eaLnBrk="1" fontAlgn="auto" latinLnBrk="0" hangingPunct="1">
              <a:spcBef>
                <a:spcPts val="0"/>
              </a:spcBef>
              <a:spcAft>
                <a:spcPts val="0"/>
              </a:spcAft>
              <a:buClrTx/>
              <a:buSzTx/>
              <a:buFontTx/>
              <a:buNone/>
              <a:tabLst/>
              <a:defRPr/>
            </a:pPr>
            <a:r>
              <a:rPr lang="en-US" altLang="zh-CN" sz="3600" smtClean="0">
                <a:solidFill>
                  <a:srgbClr val="FF9933"/>
                </a:solidFill>
                <a:latin typeface="Times New Roman" panose="02020603050405020304" pitchFamily="18" charset="0"/>
                <a:ea typeface="inpin heiti" charset="-122"/>
                <a:cs typeface="Times New Roman" panose="02020603050405020304" pitchFamily="18" charset="0"/>
              </a:rPr>
              <a:t>Thực dân Pháp được hưởng các nguồn lợi do sự phát triển kinh tế.</a:t>
            </a:r>
            <a:endParaRPr kumimoji="0" lang="zh-CN" altLang="en-US" sz="3600" b="0" i="0" u="none" strike="noStrike" kern="1200" cap="none" spc="0" normalizeH="0" baseline="0" noProof="0" dirty="0">
              <a:ln>
                <a:noFill/>
              </a:ln>
              <a:solidFill>
                <a:srgbClr val="FF9933"/>
              </a:solidFill>
              <a:effectLst/>
              <a:uLnTx/>
              <a:uFillTx/>
              <a:latin typeface="Times New Roman" panose="02020603050405020304" pitchFamily="18" charset="0"/>
              <a:ea typeface="inpin heiti" charset="-122"/>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solidFill>
                <a:prstClr val="black"/>
              </a:solidFill>
              <a:effectLst/>
              <a:uLnTx/>
              <a:uFillTx/>
              <a:latin typeface="inpin heiti" charset="-122"/>
              <a:ea typeface="inpin heiti" charset="-122"/>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solidFill>
                <a:prstClr val="black"/>
              </a:solidFill>
              <a:effectLst/>
              <a:uLnTx/>
              <a:uFillTx/>
              <a:latin typeface="inpin heiti" charset="-122"/>
              <a:ea typeface="inpin heiti" charset="-122"/>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dirty="0">
              <a:ln>
                <a:noFill/>
              </a:ln>
              <a:solidFill>
                <a:prstClr val="black"/>
              </a:solidFill>
              <a:effectLst/>
              <a:uLnTx/>
              <a:uFillTx/>
              <a:latin typeface="inpin heiti" charset="-122"/>
              <a:ea typeface="inpin heiti" charset="-122"/>
            </a:endParaRPr>
          </a:p>
        </p:txBody>
      </p:sp>
    </p:spTree>
    <p:extLst>
      <p:ext uri="{BB962C8B-B14F-4D97-AF65-F5344CB8AC3E}">
        <p14:creationId xmlns:p14="http://schemas.microsoft.com/office/powerpoint/2010/main" val="353893780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F1CC5266-749E-4895-86DF-AC33F941E2A0"/>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资源库"/>
  <p:tag name="ISPRING_PLAYERS_CUSTOMIZATION" val="UEsDBBQAAgAIAOeJc0s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DniXNL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OeJc0u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54lzSy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54lzS2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aWGeSz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aWGeS5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aWGeS7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amGeSyTg/xfEDAAAYxkAABcAAAB1bml2ZXJzYWwvdW5pdmVyc2FsLnBuZ+1XaVxT55o/isVOLSBqCrI7ttJFxKgBFJO4AOIom4QisouWyy7IIQYI0UtbBEXa3lvwgiESLAHCTkMwAUJF4NYYUFnCYqSCISSHJGAgIWSbg/bOb2a+zefhw/md8/zf9z3P+n/Oc/L9fU+ZfGT1EQAAJqe9Pc4BgBECADbe/NAYRox/4u+Gbxuunjt1AmgYsBHDwqbY4z7HAaC5aIs2+gNY/rcr3iFXAcC0Z+3a0J9SfQkALFdOexzHXYuQCs7QLwnH+1/rz+YA2GNVJ4ynP3Xbnr8b8bEH7vElhy83eVSctvmi4HNfj022f9n/1/s3HbYN52/e+mLgqGeNq0pJnKAFT4EThvAJ9uqFKwHshPqgoISRaCynNojtXFclLkvpCiEqx2Ppfhj1m8eb7bNhc648NK+1qLWeFafhshd7LaRPYOzMiFnMkfyCMyX7GFs2AkBdoG3qNsQUyUBkw4vdLiPbLSR3q5P3/PmMWZ2rzPiXwNoJb2Fvg0NyzAMHP5oHbAAADw/Y8a3m6+A6uA6ug+vgOrgOroPr4Dq4Dv4/BPdla6TMrwDg+tD/8UfhDS5gcZkf2RiRoxaOzBRhuzLnKvK+xk8RVShacrCgi0UGs9hSAIjqJDzlFzIHbrF0wu8sIsYSws5zR4/E6GQtgzCUZ2Mht0VEwu+QvMqSJ6XMM2qTUwSy5CwAaJ+gUXIyeV2Ee9Wp0UmhTF7rhdmOQgI+QCXeN8lp7KycFtMoySl/MBqS8Ux0jYhC0nu4poj9SKtDkr/5YR5KtCS9gkLn6KQpjvrFIlIYitJDMOhUznJNcARBWEBQ6M5xeYpvQEqhsGtVQv9qtlCB74zko70Gpo+0OalKONrLMxlVs3j2wHTJ3/12bzClvbqN7rtvqderOMxJNP0yCyw6LmDG6r7XvApIjbhVv2ZHvtU9wZUeE0cjRrL+RT3zVeYIAfEpmGMSxZXnqNh/GxKm2XhJNQX5EyL8y9R+YVP1DU278xM5yaBhHD8PjcTVh3ILCcvt1TcyedbYQSiD1f/PkLD+KmF8KPQWag5TiJYHnlRgX9dxlXGfdo9Xu8bbEd78qFxW3k2fxECjh/eA9hRhWVrWKU985cCt5CxfunE0qp0+ZPUA5D6NPzZhsiIhiwkOwSUMrvBHug5j9gwKX/0of5VweKHhep2mNqdhq41q/OZPzWFouz7HYJQ3BRvUvthnPbl/5yjayzfLlmEyI/LhjrgU9SsqqNP8lW8V/hSvjWEpku1/yEDl2HsrXMBI/GSOFXX6733R/872OmbyH6Ibr49galaWh4ktHfL4hXAad4xO6ad9iFqwz121uld0+cm1o8PXieqak7qsISJbhkybgKopUCor6aG5hYIQK13TtPW9pvMaGUppCU5i1zQtsxV1XZG7vjwRc53PKxtx/03h3ku2+ucdfM/hDlmXdUCzTRR/kHuDsJNrNnOALWSaTMAJfgGNgQ+TmM7P0fZmFexkICMw75GNQvV5MYu4H36pF2iJY+o02xAVyG5ollecywox+TSh6/4KCKoEKTsRAqFFQDNbxtowxkOSkA+HpLkhzIHmWmzZpDSXeLPgmeUfoOL7Iw8uCw4gdoB7s/B70XlBeft5u1xJNOqAfZ7bz2p3ROuFHBsMrk9lK+lIDempkuMSM28/4DdDadSNf6wuj4amMBrp/XWTZq3J5BiljC1v00QHc0Jwe2nhos9Y0tPSbQjEx5AeF2uC67e4lCeMKuqp1oXlQqlTw0TkowpjKcjBLRUuWP8YQItZQDcGlhw0G01wwDa22owNtsGJvGq73P5S1BaWELAooTe2iVIyfeYarK/zTHUWqw1Bgq67IGTTuuT8RUGBv8mzvqgksrDCscdtPi5uUpiaER/Jf+152ePx3WAjNbIRY2spGowctvsNWVwmZ5sDYA452aqJr3tFjoTrBfzHblzGQ6eyR3tG0Pb8GgtGEVZ/TXqVJFD/Agfe5Yw+O7Fzw69Lw4F+4eWRnNBZgnPn0gtJvmP5efTqXGWoM+2oZr61xLkyp5z/BRiCavQtUbSJlb11obFlLCdGoYIw4zKaMcxJcJdMkUsjNY055aqYGm69AlK96Rh4Eafs/SGbcwIHbOaj7d2XT6zwXKe0hoMGCf879a9D4a4ANNK8JIDEDaM+MVHhjRBUZYZZiYKEw2VnUSRt8vkc6lu1iEK5hzWe18wp+9e0InlGGqu5QVGh6wCrZjb4yghu8mgbc2NlVTPWxQckMp7GkZUaBHWjW7tM7ZZYWszl0chwqcwRV17nSRPEmHgrI8E5JJLiSr1oN/c1EMZKF7/RmhuheCWtSwPu8nt7D5I+8odGcdFIZzY9mfKUBbbtDEyacksJx91Wk5t9k/Df9d6svXy0UMeOmyJ7oV1YxJb8asC0IQtjWlaF5LhL0/kmx+R79ROBPtwN0pWl+zkyKrUD5rCjqOhGhk+Zcd+MQHPYwas7Pc9TSp10hCssaTYuURFHpd7WuRVHynrSqqur+72Yfi7miO7fwMH+6KFDs/j3XoCNlZraGmMOqt1p9ycS8nIp1iwzwT+smHubK64iOKAxAsupfstcmXBXAFui/H0tYKVw62obUY44boGoFw879UR9i/NRONq3nvT0FCt/30O9mAs3vym6IyX77ZsNSLoiPoJpeoXxLnh9Wtm7LHXKwPRIqGrxsxnknO1x/0CTNkizA1VV6kwbaPxtMVG/4+Jjb/IoCzXy+niMvotFPACNjldVsQQx7AR3vmdvB/mXtoSuOnUTrRQ7aO3Ra/iTRWLc/uHc5SKSdkbSSNJBkuZ+O/ajXDNMO0vaNulbbG7RFK7KtnHxicnBT4hhdrwK0crHUTwK7vYNxX7jzpntecjuCNP7CRMu+8s53UdNiRf03z0gpmsujda3+vjEuPepjkmmUIXEg3p0I7/GoSZu07iW+FP0/FTrnYLMRHjf9oDmBYpBGwuKyPjyb0+i/fkPry1O/36AkVg/FP7JQuv/rKBO/Sr0roImDt0P9/LcmefkZFgd2mc0o95eBOZtkta+z2W81SSS9MJ/CBMQQHk2jOMOIFGmOitTBGJ5bO5dvCsw+e2i8qyJH+aGWxi++JDuQZYoJrYjF1VFeLWiclurn+7MNZpqMln0UheTv7CrLfP2jRwynkCBeVgn56zsEwFDb4fuEEFNzDtPFUkNzdN3iwOQKTP+z/01NKVnDSWB3CxAXJpp4e6iUu22C/RjXrizEqy+tqe0+HUTz4n5siVzsdciWN6pshM9vTqIxqfdtYZGtoSpssdPqbLDaBEO/e7uAi0oKoFdPy+HGjmYZQvyGZNvXE1kEN7bqVW7xQfl3aA4lTg8CD2FRhyyYJK+pI1Ii+Be7AKyizWVprm1in7axyhSYs85p0DNg5wIO9mhfbS+8pmOZtJQt5Wk2b8oP5mUuPvLPcsfzK+a9h6wkgwQFTxXv+FBrtrs6EK3pEsjS9hcH6Zh3TgULCl31syVF5UN37rQ6Z2hcOncsxaob2IXDUH3Tr3vmGx4/GEKLNgrPOo081nS4LxyMgVLKEk3/b72sdDh14GykhpYY5d6ll48kz1n/DysJqtrvjILY3cCLwASVW+5zsz/1vWXhvyYcNenXkyD6pkR5lt+sf62WJjmKkgPZNvwu5K38n5mibgYlmhm15ohye8GAcbyeVATNVp/tU7SiCYrm2jHcWc9epdrrD2u/iJTtxTJ1Nc+FIBGTWXOHO2B1Zxewp8fr1VY2SSxySwAKTYl1cr9926u4MqD3LTibOhPM2f4K58F8Z/DbGTTYyRs/ljMcJKhLlRk2Ql/raRK+Rk4v349GZHDOVIGf5/ZMUgk1K5SM3Rx44T7T9TPTagPz63l1pY2jnYcPJe593MAq0FFtDZ+IGgbZIF3eCF62Uv3Lweg/ovsjlvqNT5eAhi3v0/SL+Rh68oJs//I6H7CkEqZU13xAO9nGQtqUML+nCQ9iCgJf2eW5ozBUJAg2GeIWQrRFs3wW4b0pB3QvC1CxIjAOzVjDerBUIOrNMQpFEov+UBLvcM/+ti5hvW01e2THdcjbTSqrzJ2WtgpHF3yrh1Mlle7FZm1EDNexlKIGW8FBRo5h1N48/V07y1H7nvWAIAoqDP66u3oZqh94XxPbZt4a0qf1BYh9Je72T2Ke9Vb510tDx6OtgdZHxfk2eesvGn6odTxc+B6DFjel80ew4dd60wxYHwRCP4tfiRJ94ZzvRGLcn/f/wAgLOV/zd8/boFH63B3I3iiLpPkb8FqF066b/+XoFsK/C+BbvDB1MMHlEG2AUOnccNLUwY9M3wrvFqzGn22pJJaZU/Spi7rVFPMr+CRHueMc9UeqP/asNk8bFOh9WHvr+GzwGlPX4+GE1F//U9QSwMEFAACAAgAamGeS3Br3rpLAAAAagAAABsAAAB1bml2ZXJzYWwvdW5pdmVyc2FsLnBuZy54bWyzsa/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sCAACwCAAAFAAAAAAAAAABAAAAAAC9EQAAdW5pdmVyc2FsL3BsYXllci54bWxQSwECAAAUAAIACABpYZ5LsIcj9GwBAAD3AgAAKQAAAAAAAAABAAAAAADqFAAAdW5pdmVyc2FsL3NraW5fY3VzdG9taXphdGlvbl9zZXR0aW5ncy54bWxQSwECAAAUAAIACABqYZ5LJOD/F8QMAABjGQAAFwAAAAAAAAAAAAAAAACdFgAAdW5pdmVyc2FsL3VuaXZlcnNhbC5wbmdQSwECAAAUAAIACABqYZ5LcGveuksAAABqAAAAGwAAAAAAAAABAAAAAACWIwAAdW5pdmVyc2FsL3VuaXZlcnNhbC5wbmcueG1sUEsFBgAAAAALAAsASQMAABokAAAAAA=="/>
  <p:tag name="ISPRING_PRESENTATION_TITLE" val="01.14.01"/>
  <p:tag name="INKNOELEADERBOARD" val="596393135"/>
</p:tagLst>
</file>

<file path=ppt/theme/theme1.xml><?xml version="1.0" encoding="utf-8"?>
<a:theme xmlns:a="http://schemas.openxmlformats.org/drawingml/2006/main" name="Office Theme">
  <a:themeElements>
    <a:clrScheme name="自定义 7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C0C0C"/>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1063</TotalTime>
  <Words>920</Words>
  <Application>Microsoft Office PowerPoint</Application>
  <PresentationFormat>Custom</PresentationFormat>
  <Paragraphs>85</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01.14.01</dc:title>
  <dc:creator>WIN7</dc:creator>
  <cp:lastModifiedBy>admin</cp:lastModifiedBy>
  <cp:revision>216</cp:revision>
  <dcterms:created xsi:type="dcterms:W3CDTF">2017-08-18T03:02:00Z</dcterms:created>
  <dcterms:modified xsi:type="dcterms:W3CDTF">2023-09-30T13:35:40Z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