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6" r:id="rId3"/>
    <p:sldId id="355" r:id="rId4"/>
    <p:sldId id="357" r:id="rId5"/>
    <p:sldId id="297" r:id="rId6"/>
    <p:sldId id="299" r:id="rId7"/>
    <p:sldId id="362" r:id="rId8"/>
    <p:sldId id="363" r:id="rId9"/>
    <p:sldId id="364" r:id="rId10"/>
    <p:sldId id="365" r:id="rId11"/>
    <p:sldId id="298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9B"/>
    <a:srgbClr val="FA06CC"/>
    <a:srgbClr val="FFF89A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3265339" y="403316"/>
            <a:ext cx="764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Làm quen với một số hình phẳng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2468111" y="1439128"/>
            <a:ext cx="6527748" cy="264072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7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 vuông, hình tròn,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hình tam giác, hình chữ nhật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( Luyện tập)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9161F-D37A-44DE-91AF-E5BC5F6C0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69545" r="8827" b="8361"/>
          <a:stretch/>
        </p:blipFill>
        <p:spPr>
          <a:xfrm>
            <a:off x="1176128" y="1855303"/>
            <a:ext cx="9085483" cy="34364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66CF9F-3F36-4092-848A-4CE92924DF08}"/>
              </a:ext>
            </a:extLst>
          </p:cNvPr>
          <p:cNvSpPr/>
          <p:nvPr/>
        </p:nvSpPr>
        <p:spPr>
          <a:xfrm>
            <a:off x="4804469" y="2366223"/>
            <a:ext cx="18288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D0FFD6-6AAB-45F3-9F6A-AC07CC59535F}"/>
              </a:ext>
            </a:extLst>
          </p:cNvPr>
          <p:cNvSpPr/>
          <p:nvPr/>
        </p:nvSpPr>
        <p:spPr>
          <a:xfrm>
            <a:off x="6444816" y="3462959"/>
            <a:ext cx="1589314" cy="1540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16EFF9-B690-4787-B389-76DADFE338DB}"/>
              </a:ext>
            </a:extLst>
          </p:cNvPr>
          <p:cNvSpPr/>
          <p:nvPr/>
        </p:nvSpPr>
        <p:spPr>
          <a:xfrm>
            <a:off x="7195930" y="2243759"/>
            <a:ext cx="18288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A911F-A9B6-464F-B2B0-468753DBE32B}"/>
              </a:ext>
            </a:extLst>
          </p:cNvPr>
          <p:cNvGrpSpPr/>
          <p:nvPr/>
        </p:nvGrpSpPr>
        <p:grpSpPr>
          <a:xfrm>
            <a:off x="3118519" y="566568"/>
            <a:ext cx="5897218" cy="1128823"/>
            <a:chOff x="575647" y="1982774"/>
            <a:chExt cx="5897218" cy="1128823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5249CBD-E9EA-46ED-8E09-2F2444110DCC}"/>
                </a:ext>
              </a:extLst>
            </p:cNvPr>
            <p:cNvSpPr txBox="1">
              <a:spLocks/>
            </p:cNvSpPr>
            <p:nvPr/>
          </p:nvSpPr>
          <p:spPr>
            <a:xfrm>
              <a:off x="628655" y="2153279"/>
              <a:ext cx="521253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4. Nh</a:t>
              </a:r>
              <a:r>
                <a:rPr lang="en-US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ững</a:t>
              </a:r>
              <a:r>
                <a:rPr lang="en-US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hình nào không phải là hình vuông?</a:t>
              </a:r>
              <a:endParaRPr lang="en-GB" sz="25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375425-763D-44AF-853A-608FADC2D016}"/>
                </a:ext>
              </a:extLst>
            </p:cNvPr>
            <p:cNvSpPr/>
            <p:nvPr/>
          </p:nvSpPr>
          <p:spPr>
            <a:xfrm>
              <a:off x="575647" y="1982774"/>
              <a:ext cx="5897218" cy="112882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27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Thank you!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1CCAF-5AF2-4F76-8E99-41F4230CA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21376" r="9424" b="41164"/>
          <a:stretch/>
        </p:blipFill>
        <p:spPr>
          <a:xfrm>
            <a:off x="1246496" y="1775522"/>
            <a:ext cx="6172200" cy="42675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03182C-5AF8-454B-953D-53437390874F}"/>
              </a:ext>
            </a:extLst>
          </p:cNvPr>
          <p:cNvSpPr/>
          <p:nvPr/>
        </p:nvSpPr>
        <p:spPr>
          <a:xfrm>
            <a:off x="7967536" y="2752666"/>
            <a:ext cx="685800" cy="68580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2D34A10-122F-4434-A288-679B400243BA}"/>
              </a:ext>
            </a:extLst>
          </p:cNvPr>
          <p:cNvSpPr/>
          <p:nvPr/>
        </p:nvSpPr>
        <p:spPr>
          <a:xfrm>
            <a:off x="8008357" y="3743266"/>
            <a:ext cx="723900" cy="685800"/>
          </a:xfrm>
          <a:prstGeom prst="triangle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4360B-A618-4263-A839-312F8230BFF2}"/>
              </a:ext>
            </a:extLst>
          </p:cNvPr>
          <p:cNvSpPr/>
          <p:nvPr/>
        </p:nvSpPr>
        <p:spPr>
          <a:xfrm>
            <a:off x="7967536" y="1710359"/>
            <a:ext cx="609600" cy="609600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E1C3F26-BC63-4DC9-8BAF-F8B646C720BB}"/>
              </a:ext>
            </a:extLst>
          </p:cNvPr>
          <p:cNvSpPr/>
          <p:nvPr/>
        </p:nvSpPr>
        <p:spPr>
          <a:xfrm>
            <a:off x="8839200" y="17865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937EADB-C8F2-4777-9F41-0BCBCBC39167}"/>
              </a:ext>
            </a:extLst>
          </p:cNvPr>
          <p:cNvSpPr/>
          <p:nvPr/>
        </p:nvSpPr>
        <p:spPr>
          <a:xfrm>
            <a:off x="8839200" y="289962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FCF1D56-9AF5-4BD8-AFB4-621C60C77601}"/>
              </a:ext>
            </a:extLst>
          </p:cNvPr>
          <p:cNvSpPr/>
          <p:nvPr/>
        </p:nvSpPr>
        <p:spPr>
          <a:xfrm>
            <a:off x="8860165" y="390927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A6CF6-C0D8-4BF1-9E29-C3B4FCBCE5E9}"/>
              </a:ext>
            </a:extLst>
          </p:cNvPr>
          <p:cNvSpPr/>
          <p:nvPr/>
        </p:nvSpPr>
        <p:spPr>
          <a:xfrm>
            <a:off x="7803143" y="4758359"/>
            <a:ext cx="959857" cy="609600"/>
          </a:xfrm>
          <a:prstGeom prst="rect">
            <a:avLst/>
          </a:prstGeom>
          <a:solidFill>
            <a:srgbClr val="3BB4D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69D561A8-1E87-4BA3-B0DC-867BF8B0BC83}"/>
              </a:ext>
            </a:extLst>
          </p:cNvPr>
          <p:cNvSpPr/>
          <p:nvPr/>
        </p:nvSpPr>
        <p:spPr>
          <a:xfrm>
            <a:off x="8915400" y="4834559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8AA350-2E28-4941-8032-61A430836C89}"/>
              </a:ext>
            </a:extLst>
          </p:cNvPr>
          <p:cNvGrpSpPr/>
          <p:nvPr/>
        </p:nvGrpSpPr>
        <p:grpSpPr>
          <a:xfrm>
            <a:off x="1417982" y="489562"/>
            <a:ext cx="8719930" cy="1524000"/>
            <a:chOff x="1603513" y="530087"/>
            <a:chExt cx="8719930" cy="1524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A6DF4C-95FE-4AE1-ACE0-78309B1F117C}"/>
                </a:ext>
              </a:extLst>
            </p:cNvPr>
            <p:cNvSpPr txBox="1"/>
            <p:nvPr/>
          </p:nvSpPr>
          <p:spPr>
            <a:xfrm>
              <a:off x="2199860" y="689074"/>
              <a:ext cx="812358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002060"/>
                  </a:solidFill>
                  <a:latin typeface="+mj-lt"/>
                </a:rPr>
                <a:t>2.Có bao nhiêu hình tròn? Bao nhiêu hình vuông? Bao nhiêu hình tam giác? Bao nhiêu hình chữ nhật?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B3AAB76-CCD4-41DB-9672-3A0F47CC46AA}"/>
                </a:ext>
              </a:extLst>
            </p:cNvPr>
            <p:cNvSpPr/>
            <p:nvPr/>
          </p:nvSpPr>
          <p:spPr>
            <a:xfrm>
              <a:off x="1603513" y="530087"/>
              <a:ext cx="8719930" cy="1524000"/>
            </a:xfrm>
            <a:prstGeom prst="round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82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A4534-4403-47A8-B37A-CADF953198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1" t="67302" r="30905" b="8148"/>
          <a:stretch/>
        </p:blipFill>
        <p:spPr>
          <a:xfrm>
            <a:off x="1990176" y="2150383"/>
            <a:ext cx="3469719" cy="423670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11B6CDB-C3EF-4029-BFF6-3C50090DCF2E}"/>
              </a:ext>
            </a:extLst>
          </p:cNvPr>
          <p:cNvSpPr/>
          <p:nvPr/>
        </p:nvSpPr>
        <p:spPr>
          <a:xfrm>
            <a:off x="6541607" y="4030434"/>
            <a:ext cx="1505775" cy="1211392"/>
          </a:xfrm>
          <a:prstGeom prst="triangle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7AA569-2CD1-460F-9E2B-90CF1D89B08A}"/>
              </a:ext>
            </a:extLst>
          </p:cNvPr>
          <p:cNvSpPr/>
          <p:nvPr/>
        </p:nvSpPr>
        <p:spPr>
          <a:xfrm>
            <a:off x="6732107" y="2459421"/>
            <a:ext cx="961465" cy="982002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731292-AC7D-467F-95A6-F0A60172663E}"/>
              </a:ext>
            </a:extLst>
          </p:cNvPr>
          <p:cNvSpPr/>
          <p:nvPr/>
        </p:nvSpPr>
        <p:spPr>
          <a:xfrm>
            <a:off x="8309446" y="290802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BF8E81-9FDC-4726-8117-B8C76BB74FE2}"/>
              </a:ext>
            </a:extLst>
          </p:cNvPr>
          <p:cNvSpPr/>
          <p:nvPr/>
        </p:nvSpPr>
        <p:spPr>
          <a:xfrm>
            <a:off x="8309446" y="442058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5CBEC6-0093-4BA9-8414-A3C0F1B970AD}"/>
              </a:ext>
            </a:extLst>
          </p:cNvPr>
          <p:cNvGrpSpPr/>
          <p:nvPr/>
        </p:nvGrpSpPr>
        <p:grpSpPr>
          <a:xfrm>
            <a:off x="1603513" y="530087"/>
            <a:ext cx="8719930" cy="1524000"/>
            <a:chOff x="1603513" y="530087"/>
            <a:chExt cx="8719930" cy="1524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332147-0524-4400-B5E5-B502DF24973F}"/>
                </a:ext>
              </a:extLst>
            </p:cNvPr>
            <p:cNvSpPr txBox="1"/>
            <p:nvPr/>
          </p:nvSpPr>
          <p:spPr>
            <a:xfrm>
              <a:off x="2199860" y="689074"/>
              <a:ext cx="812358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002060"/>
                  </a:solidFill>
                  <a:latin typeface="+mj-lt"/>
                </a:rPr>
                <a:t>2. Các que tính đ</a:t>
              </a:r>
              <a:r>
                <a:rPr lang="vi-VN" sz="2500" dirty="0">
                  <a:solidFill>
                    <a:srgbClr val="002060"/>
                  </a:solidFill>
                  <a:latin typeface="+mj-lt"/>
                </a:rPr>
                <a:t>ư</a:t>
              </a:r>
              <a:r>
                <a:rPr lang="en-US" sz="2500" dirty="0" err="1">
                  <a:solidFill>
                    <a:srgbClr val="002060"/>
                  </a:solidFill>
                  <a:latin typeface="+mj-lt"/>
                </a:rPr>
                <a:t>ợc</a:t>
              </a:r>
              <a:r>
                <a:rPr lang="en-US" sz="2500" dirty="0">
                  <a:solidFill>
                    <a:srgbClr val="002060"/>
                  </a:solidFill>
                  <a:latin typeface="+mj-lt"/>
                </a:rPr>
                <a:t> xếp thành hình d</a:t>
              </a:r>
              <a:r>
                <a:rPr lang="vi-VN" sz="2500" dirty="0">
                  <a:solidFill>
                    <a:srgbClr val="002060"/>
                  </a:solidFill>
                  <a:latin typeface="+mj-lt"/>
                </a:rPr>
                <a:t>ư</a:t>
              </a:r>
              <a:r>
                <a:rPr lang="en-US" sz="2500" dirty="0">
                  <a:solidFill>
                    <a:srgbClr val="002060"/>
                  </a:solidFill>
                  <a:latin typeface="+mj-lt"/>
                </a:rPr>
                <a:t>ới đây. Trong hình đó có bao nhiêu hình vuông? Bao nhiêu hình tam giác?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34A798-C0CD-4742-9F7A-2DDB4A40180E}"/>
                </a:ext>
              </a:extLst>
            </p:cNvPr>
            <p:cNvSpPr/>
            <p:nvPr/>
          </p:nvSpPr>
          <p:spPr>
            <a:xfrm>
              <a:off x="1603513" y="530087"/>
              <a:ext cx="8719930" cy="1524000"/>
            </a:xfrm>
            <a:prstGeom prst="round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71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ho bé -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CB133E5A-ACAB-4FF7-87D6-D34462D76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617220"/>
            <a:ext cx="999744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63CCD-A4D8-491F-9597-40A89C982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3" y="195744"/>
            <a:ext cx="2045505" cy="1022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29687-DEA6-4F48-A3B3-BE195BAB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79" y="1218497"/>
            <a:ext cx="3226269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829125"/>
              </p:ext>
            </p:extLst>
          </p:nvPr>
        </p:nvGraphicFramePr>
        <p:xfrm>
          <a:off x="1734207" y="4544650"/>
          <a:ext cx="8409225" cy="11794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1845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681845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1681845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1681845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681845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589718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tròn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nhật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giác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vuông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589718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Lato" panose="020F0502020204030203"/>
                        </a:rPr>
                        <a:t>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F596B1-F0CB-4BFB-9D12-4D63B0F97195}"/>
              </a:ext>
            </a:extLst>
          </p:cNvPr>
          <p:cNvSpPr txBox="1">
            <a:spLocks/>
          </p:cNvSpPr>
          <p:nvPr/>
        </p:nvSpPr>
        <p:spPr>
          <a:xfrm>
            <a:off x="6588807" y="1133913"/>
            <a:ext cx="1322145" cy="68655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3408805" y="5204200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5123303" y="5232940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796981" y="5262422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483358" y="5232940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4003179" y="5253189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5605904" y="5232940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7315866" y="526242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9002243" y="523620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1112865" y="2159807"/>
            <a:ext cx="5107213" cy="1022753"/>
            <a:chOff x="702365" y="2133600"/>
            <a:chExt cx="5107213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1008032" y="2348763"/>
              <a:ext cx="4801546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Có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bao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nhiêu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vuông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tròn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tam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giác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chữ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0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nhật</a:t>
              </a:r>
              <a:r>
                <a:rPr lang="en-GB" sz="20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515AEC-D017-47FC-91B1-DD4154075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8" y="380422"/>
            <a:ext cx="1623268" cy="811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AE5B63-6EE6-4FE6-B7B8-CDB1F398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6" y="1058980"/>
            <a:ext cx="2129701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444846-5925-4392-83D5-ECB2A53D8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300891"/>
              </p:ext>
            </p:extLst>
          </p:nvPr>
        </p:nvGraphicFramePr>
        <p:xfrm>
          <a:off x="1797267" y="4511490"/>
          <a:ext cx="8529645" cy="11499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592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705929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1705929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170592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05929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574976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tròn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nhật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giác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vuông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574976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Lato" panose="020F0502020204030203"/>
                        </a:rPr>
                        <a:t>b</a:t>
                      </a:r>
                      <a:r>
                        <a:rPr lang="en-GB" dirty="0" smtClean="0">
                          <a:latin typeface="Lato" panose="020F0502020204030203"/>
                        </a:rPr>
                        <a:t>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303D0F-E9BC-4100-8D7D-3063D30BEAA0}"/>
              </a:ext>
            </a:extLst>
          </p:cNvPr>
          <p:cNvSpPr txBox="1">
            <a:spLocks/>
          </p:cNvSpPr>
          <p:nvPr/>
        </p:nvSpPr>
        <p:spPr>
          <a:xfrm>
            <a:off x="5329061" y="1274765"/>
            <a:ext cx="45361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CA24C-7308-4F87-A964-09367AD2DD60}"/>
              </a:ext>
            </a:extLst>
          </p:cNvPr>
          <p:cNvSpPr txBox="1"/>
          <p:nvPr/>
        </p:nvSpPr>
        <p:spPr>
          <a:xfrm>
            <a:off x="3632200" y="51997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C9615-D793-4321-B747-D9C4A5D69EE8}"/>
              </a:ext>
            </a:extLst>
          </p:cNvPr>
          <p:cNvSpPr txBox="1"/>
          <p:nvPr/>
        </p:nvSpPr>
        <p:spPr>
          <a:xfrm>
            <a:off x="5319485" y="51997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5982E-B9D2-42A3-9942-0A6ACA62F9B0}"/>
              </a:ext>
            </a:extLst>
          </p:cNvPr>
          <p:cNvSpPr txBox="1"/>
          <p:nvPr/>
        </p:nvSpPr>
        <p:spPr>
          <a:xfrm>
            <a:off x="7006770" y="519977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90CF5-7F95-4DD0-B822-5FD9E6866939}"/>
              </a:ext>
            </a:extLst>
          </p:cNvPr>
          <p:cNvSpPr txBox="1"/>
          <p:nvPr/>
        </p:nvSpPr>
        <p:spPr>
          <a:xfrm>
            <a:off x="8694055" y="519977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A86B55-9FD0-4215-AF59-20CD76A5614C}"/>
              </a:ext>
            </a:extLst>
          </p:cNvPr>
          <p:cNvSpPr/>
          <p:nvPr/>
        </p:nvSpPr>
        <p:spPr>
          <a:xfrm>
            <a:off x="4169229" y="5199778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6DD963-4789-4C1B-9517-88D4A3B79068}"/>
              </a:ext>
            </a:extLst>
          </p:cNvPr>
          <p:cNvSpPr/>
          <p:nvPr/>
        </p:nvSpPr>
        <p:spPr>
          <a:xfrm>
            <a:off x="5802086" y="5199778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064BE7-8F77-45E9-A892-720BDFD116DF}"/>
              </a:ext>
            </a:extLst>
          </p:cNvPr>
          <p:cNvSpPr/>
          <p:nvPr/>
        </p:nvSpPr>
        <p:spPr>
          <a:xfrm>
            <a:off x="7525655" y="5199778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3D1C6E4-3EC3-4650-A34C-B198AA89955B}"/>
              </a:ext>
            </a:extLst>
          </p:cNvPr>
          <p:cNvSpPr/>
          <p:nvPr/>
        </p:nvSpPr>
        <p:spPr>
          <a:xfrm>
            <a:off x="9212940" y="5203040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3098EB-CAB7-45B6-A6B3-752DE37E7194}"/>
              </a:ext>
            </a:extLst>
          </p:cNvPr>
          <p:cNvGrpSpPr/>
          <p:nvPr/>
        </p:nvGrpSpPr>
        <p:grpSpPr>
          <a:xfrm>
            <a:off x="770739" y="2457466"/>
            <a:ext cx="5999607" cy="1128823"/>
            <a:chOff x="397565" y="2438400"/>
            <a:chExt cx="5999607" cy="112882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26A7B571-5E81-45EC-943F-F5AB3AE671D5}"/>
                </a:ext>
              </a:extLst>
            </p:cNvPr>
            <p:cNvSpPr txBox="1">
              <a:spLocks/>
            </p:cNvSpPr>
            <p:nvPr/>
          </p:nvSpPr>
          <p:spPr>
            <a:xfrm>
              <a:off x="724199" y="2635988"/>
              <a:ext cx="554408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10BF551-BC9B-4A83-9482-A6052E42FF45}"/>
                </a:ext>
              </a:extLst>
            </p:cNvPr>
            <p:cNvSpPr/>
            <p:nvPr/>
          </p:nvSpPr>
          <p:spPr>
            <a:xfrm>
              <a:off x="397565" y="2438400"/>
              <a:ext cx="5999607" cy="112882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9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8B459D-AB63-4A70-BF22-16126074C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5" y="455983"/>
            <a:ext cx="1623268" cy="811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4C6A7-C026-4809-BD72-473D33E73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7" y="861800"/>
            <a:ext cx="3226269" cy="24553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E8A3A5-9B26-4E09-B59E-4DA4B73EF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683448"/>
              </p:ext>
            </p:extLst>
          </p:nvPr>
        </p:nvGraphicFramePr>
        <p:xfrm>
          <a:off x="1702676" y="4273153"/>
          <a:ext cx="8436020" cy="12605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7204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687204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1687204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1687204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687204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630272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tròn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chữ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nhật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tam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giác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Lato" panose="020F0502020204030203"/>
                        </a:rPr>
                        <a:t>Hình</a:t>
                      </a:r>
                      <a:r>
                        <a:rPr lang="en-GB" baseline="0" dirty="0">
                          <a:latin typeface="Lato" panose="020F0502020204030203"/>
                        </a:rPr>
                        <a:t> </a:t>
                      </a:r>
                      <a:r>
                        <a:rPr lang="en-GB" baseline="0" dirty="0" err="1">
                          <a:latin typeface="Lato" panose="020F0502020204030203"/>
                        </a:rPr>
                        <a:t>vuông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63027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Lato" panose="020F0502020204030203"/>
                        </a:rPr>
                        <a:t>c)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DA9088-02F7-4DA2-9255-579E11F8EDCF}"/>
              </a:ext>
            </a:extLst>
          </p:cNvPr>
          <p:cNvSpPr txBox="1">
            <a:spLocks/>
          </p:cNvSpPr>
          <p:nvPr/>
        </p:nvSpPr>
        <p:spPr>
          <a:xfrm>
            <a:off x="5348940" y="585652"/>
            <a:ext cx="45361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38219-6C2B-49D1-8814-D7290E41CAE5}"/>
              </a:ext>
            </a:extLst>
          </p:cNvPr>
          <p:cNvSpPr txBox="1"/>
          <p:nvPr/>
        </p:nvSpPr>
        <p:spPr>
          <a:xfrm>
            <a:off x="3443984" y="4940311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8FE8E-F6A5-4E1F-8CDA-824D23A7C65D}"/>
              </a:ext>
            </a:extLst>
          </p:cNvPr>
          <p:cNvSpPr txBox="1"/>
          <p:nvPr/>
        </p:nvSpPr>
        <p:spPr>
          <a:xfrm>
            <a:off x="5131269" y="4940311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1225F-2E96-4F64-8300-C2F3C5E98F4B}"/>
              </a:ext>
            </a:extLst>
          </p:cNvPr>
          <p:cNvSpPr txBox="1"/>
          <p:nvPr/>
        </p:nvSpPr>
        <p:spPr>
          <a:xfrm>
            <a:off x="6818554" y="4940310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D693A-1308-439F-8F92-66802C78B87A}"/>
              </a:ext>
            </a:extLst>
          </p:cNvPr>
          <p:cNvSpPr txBox="1"/>
          <p:nvPr/>
        </p:nvSpPr>
        <p:spPr>
          <a:xfrm>
            <a:off x="8505839" y="4940310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8F487F-98A8-46DA-9F7E-4044F681AA9B}"/>
              </a:ext>
            </a:extLst>
          </p:cNvPr>
          <p:cNvSpPr/>
          <p:nvPr/>
        </p:nvSpPr>
        <p:spPr>
          <a:xfrm>
            <a:off x="3981013" y="4940311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2341A19-034B-4437-842D-B6DFCAD0EF6D}"/>
              </a:ext>
            </a:extLst>
          </p:cNvPr>
          <p:cNvSpPr/>
          <p:nvPr/>
        </p:nvSpPr>
        <p:spPr>
          <a:xfrm>
            <a:off x="5613870" y="4940311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6E0B61-8336-46C8-879F-5409696B1582}"/>
              </a:ext>
            </a:extLst>
          </p:cNvPr>
          <p:cNvSpPr/>
          <p:nvPr/>
        </p:nvSpPr>
        <p:spPr>
          <a:xfrm>
            <a:off x="7337439" y="4940311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4EA5EB5-0892-4BE3-B7E9-53DE36A0D0D6}"/>
              </a:ext>
            </a:extLst>
          </p:cNvPr>
          <p:cNvSpPr/>
          <p:nvPr/>
        </p:nvSpPr>
        <p:spPr>
          <a:xfrm>
            <a:off x="9024724" y="494357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  <a:endParaRPr lang="en-GB" sz="24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D80CCC-26FE-48DA-9B9C-60250928E62A}"/>
              </a:ext>
            </a:extLst>
          </p:cNvPr>
          <p:cNvGrpSpPr/>
          <p:nvPr/>
        </p:nvGrpSpPr>
        <p:grpSpPr>
          <a:xfrm>
            <a:off x="575647" y="1982774"/>
            <a:ext cx="5983037" cy="1128823"/>
            <a:chOff x="575647" y="1982774"/>
            <a:chExt cx="5983037" cy="112882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1D417614-3B18-4C8A-B239-DA886F0B07E1}"/>
                </a:ext>
              </a:extLst>
            </p:cNvPr>
            <p:cNvSpPr txBox="1">
              <a:spLocks/>
            </p:cNvSpPr>
            <p:nvPr/>
          </p:nvSpPr>
          <p:spPr>
            <a:xfrm>
              <a:off x="628655" y="2153279"/>
              <a:ext cx="5930029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Có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bao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nhiêu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vuông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tròn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tam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giác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,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hình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chữ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 </a:t>
              </a:r>
              <a:r>
                <a:rPr lang="en-GB" sz="2500" dirty="0" err="1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nhật</a:t>
              </a:r>
              <a:r>
                <a:rPr lang="en-GB" sz="2500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554B3E-82C2-488F-9904-CEBA232A42F2}"/>
                </a:ext>
              </a:extLst>
            </p:cNvPr>
            <p:cNvSpPr/>
            <p:nvPr/>
          </p:nvSpPr>
          <p:spPr>
            <a:xfrm>
              <a:off x="575647" y="1982774"/>
              <a:ext cx="5897218" cy="112882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19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225</Words>
  <Application>Microsoft Office PowerPoint</Application>
  <PresentationFormat>Widescreen</PresentationFormat>
  <Paragraphs>62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Arial-SGK-TV</vt:lpstr>
      <vt:lpstr>Lato</vt:lpstr>
      <vt:lpstr>Lato Heavy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151</cp:revision>
  <dcterms:created xsi:type="dcterms:W3CDTF">2021-06-02T01:34:28Z</dcterms:created>
  <dcterms:modified xsi:type="dcterms:W3CDTF">2023-10-23T04:05:14Z</dcterms:modified>
</cp:coreProperties>
</file>