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8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7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2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7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6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AAEC-19DF-4A7C-A121-53F7885877A0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EA35-3A96-4646-AA52-C45EB34E4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2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895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2021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k</a:t>
            </a:r>
            <a:r>
              <a:rPr lang="en-US" sz="3600" b="1" dirty="0" smtClean="0">
                <a:solidFill>
                  <a:srgbClr val="FF0000"/>
                </a:solidFill>
              </a:rPr>
              <a:t>m    </a:t>
            </a:r>
            <a:r>
              <a:rPr lang="en-US" sz="3600" b="1" dirty="0" err="1" smtClean="0">
                <a:solidFill>
                  <a:srgbClr val="FF0000"/>
                </a:solidFill>
              </a:rPr>
              <a:t>hm</a:t>
            </a:r>
            <a:r>
              <a:rPr lang="en-US" sz="3600" b="1" dirty="0" smtClean="0">
                <a:solidFill>
                  <a:srgbClr val="FF0000"/>
                </a:solidFill>
              </a:rPr>
              <a:t>   dam    m   </a:t>
            </a:r>
            <a:r>
              <a:rPr lang="en-US" sz="3600" b="1" dirty="0" err="1" smtClean="0">
                <a:solidFill>
                  <a:srgbClr val="FF0000"/>
                </a:solidFill>
              </a:rPr>
              <a:t>dm</a:t>
            </a:r>
            <a:r>
              <a:rPr lang="en-US" sz="3600" b="1" dirty="0" smtClean="0">
                <a:solidFill>
                  <a:srgbClr val="FF0000"/>
                </a:solidFill>
              </a:rPr>
              <a:t>   cm   mm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21222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x 10, 100, 1000,..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0473" y="114295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/>
              <a:t>:</a:t>
            </a:r>
            <a:r>
              <a:rPr lang="en-US" sz="2400" b="1" dirty="0" smtClean="0"/>
              <a:t> 10, 100, 1000,..</a:t>
            </a:r>
            <a:endParaRPr lang="en-US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800" y="1027468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248400" y="9906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18389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</a:rPr>
              <a:t>6m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4dm</a:t>
            </a:r>
            <a:r>
              <a:rPr lang="en-US" sz="2800" b="1" dirty="0" smtClean="0">
                <a:solidFill>
                  <a:srgbClr val="FF0000"/>
                </a:solidFill>
              </a:rPr>
              <a:t> = …m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" y="3979507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</a:rPr>
              <a:t>3</a:t>
            </a:r>
            <a:r>
              <a:rPr lang="en-US" sz="2800" b="1" dirty="0" err="1" smtClean="0">
                <a:solidFill>
                  <a:srgbClr val="FF0000"/>
                </a:solidFill>
              </a:rPr>
              <a:t>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5</a:t>
            </a:r>
            <a:r>
              <a:rPr lang="en-US" sz="2800" b="1" dirty="0" err="1">
                <a:solidFill>
                  <a:srgbClr val="FF0000"/>
                </a:solidFill>
              </a:rPr>
              <a:t>c</a:t>
            </a:r>
            <a:r>
              <a:rPr lang="en-US" sz="2800" b="1" dirty="0" err="1" smtClean="0">
                <a:solidFill>
                  <a:srgbClr val="FF0000"/>
                </a:solidFill>
              </a:rPr>
              <a:t>m</a:t>
            </a:r>
            <a:r>
              <a:rPr lang="en-US" sz="2800" b="1" dirty="0" smtClean="0">
                <a:solidFill>
                  <a:srgbClr val="FF0000"/>
                </a:solidFill>
              </a:rPr>
              <a:t> = …m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362200"/>
            <a:ext cx="2098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6m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4dm</a:t>
            </a:r>
            <a:r>
              <a:rPr lang="en-US" sz="2800" b="1" dirty="0" smtClean="0"/>
              <a:t> =  </a:t>
            </a:r>
            <a:endParaRPr lang="en-US" sz="28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23309" y="2165865"/>
            <a:ext cx="768927" cy="954107"/>
            <a:chOff x="1136073" y="3096913"/>
            <a:chExt cx="768927" cy="954107"/>
          </a:xfrm>
        </p:grpSpPr>
        <p:sp>
          <p:nvSpPr>
            <p:cNvPr id="21" name="TextBox 20"/>
            <p:cNvSpPr txBox="1"/>
            <p:nvPr/>
          </p:nvSpPr>
          <p:spPr>
            <a:xfrm>
              <a:off x="1136073" y="3096913"/>
              <a:ext cx="768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 4</a:t>
              </a:r>
            </a:p>
            <a:p>
              <a:r>
                <a:rPr lang="en-US" sz="2800" b="1" dirty="0" smtClean="0"/>
                <a:t>10</a:t>
              </a:r>
              <a:endParaRPr lang="en-US" sz="2800" b="1" dirty="0"/>
            </a:p>
          </p:txBody>
        </p:sp>
        <p:cxnSp>
          <p:nvCxnSpPr>
            <p:cNvPr id="23" name="Straight Connector 22"/>
            <p:cNvCxnSpPr>
              <a:stCxn id="21" idx="1"/>
            </p:cNvCxnSpPr>
            <p:nvPr/>
          </p:nvCxnSpPr>
          <p:spPr>
            <a:xfrm>
              <a:off x="1136073" y="3573967"/>
              <a:ext cx="46412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810000" y="2348345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</a:t>
            </a:r>
            <a:r>
              <a:rPr lang="en-US" sz="2800" b="1" dirty="0" err="1" smtClean="0"/>
              <a:t>6,4m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17863" y="3136957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Vậy</a:t>
            </a:r>
            <a:r>
              <a:rPr lang="en-US" sz="2800" b="1" dirty="0" smtClean="0"/>
              <a:t>:  </a:t>
            </a:r>
            <a:r>
              <a:rPr lang="en-US" sz="2800" b="1" dirty="0" err="1" smtClean="0"/>
              <a:t>6m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4dm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6,4m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04392" y="23483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390900" y="2362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81284" y="4648200"/>
            <a:ext cx="180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3</a:t>
            </a:r>
            <a:r>
              <a:rPr lang="en-US" sz="2800" b="1" dirty="0" err="1" smtClean="0"/>
              <a:t>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5cm</a:t>
            </a:r>
            <a:r>
              <a:rPr lang="en-US" sz="2800" b="1" dirty="0" smtClean="0"/>
              <a:t> =  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857500" y="4648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224908" y="4432756"/>
            <a:ext cx="768927" cy="954107"/>
            <a:chOff x="1136073" y="3096913"/>
            <a:chExt cx="768927" cy="954107"/>
          </a:xfrm>
        </p:grpSpPr>
        <p:sp>
          <p:nvSpPr>
            <p:cNvPr id="34" name="TextBox 33"/>
            <p:cNvSpPr txBox="1"/>
            <p:nvPr/>
          </p:nvSpPr>
          <p:spPr>
            <a:xfrm>
              <a:off x="1136073" y="3096913"/>
              <a:ext cx="768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 5</a:t>
              </a:r>
            </a:p>
            <a:p>
              <a:r>
                <a:rPr lang="en-US" sz="2800" b="1" dirty="0" smtClean="0"/>
                <a:t>100</a:t>
              </a:r>
              <a:endParaRPr lang="en-US" sz="28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257038" y="3560955"/>
              <a:ext cx="46412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810000" y="460380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184072" y="4635188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</a:t>
            </a:r>
            <a:r>
              <a:rPr lang="en-US" sz="2800" b="1" dirty="0" err="1" smtClean="0"/>
              <a:t>3,05m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945573" y="5373008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Vậy</a:t>
            </a:r>
            <a:r>
              <a:rPr lang="en-US" sz="2800" b="1" dirty="0" smtClean="0"/>
              <a:t>:  </a:t>
            </a:r>
            <a:r>
              <a:rPr lang="en-US" sz="2800" b="1" dirty="0" err="1"/>
              <a:t>3</a:t>
            </a:r>
            <a:r>
              <a:rPr lang="en-US" sz="2800" b="1" dirty="0" err="1" smtClean="0"/>
              <a:t>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5</a:t>
            </a:r>
            <a:r>
              <a:rPr lang="en-US" sz="2800" b="1" dirty="0" err="1"/>
              <a:t>c</a:t>
            </a:r>
            <a:r>
              <a:rPr lang="en-US" sz="2800" b="1" dirty="0" err="1" smtClean="0"/>
              <a:t>m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3,05m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44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19" grpId="0"/>
      <p:bldP spid="20" grpId="0"/>
      <p:bldP spid="26" grpId="0"/>
      <p:bldP spid="27" grpId="0"/>
      <p:bldP spid="28" grpId="0"/>
      <p:bldP spid="30" grpId="0"/>
      <p:bldP spid="31" grpId="0"/>
      <p:bldP spid="32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8m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6dm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…….m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2dm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= …..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7cm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……  m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23m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13 cm = …….. 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8909" y="116810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8,6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118888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2,2 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8909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3,07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08799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23,13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13157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4dm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……..  m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……… m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21m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36cm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……. 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420084"/>
            <a:ext cx="4419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xi 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8dm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7cm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= ……..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4dm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32mm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………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73mm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= …….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6336" y="186636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3,4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6336" y="233318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2,05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6336" y="2822001"/>
            <a:ext cx="138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21,36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862316"/>
            <a:ext cx="1082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8,7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2892" y="2338953"/>
            <a:ext cx="138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4,32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2840598"/>
            <a:ext cx="106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0,73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5km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302m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……… km          5 km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75m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……. km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302m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……… km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528403"/>
            <a:ext cx="137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5,302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1528401"/>
            <a:ext cx="137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5,075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2438398"/>
            <a:ext cx="137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  <a:r>
              <a:rPr lang="en-US" sz="3200" b="1" dirty="0" smtClean="0">
                <a:solidFill>
                  <a:srgbClr val="FF0000"/>
                </a:solidFill>
              </a:rPr>
              <a:t>,302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Thứ sáu ngày 29 tháng 10 năm 2021 Toán Viết các số đo độ dài dưới dạng  số thập phân (trang 44) </vt:lpstr>
      <vt:lpstr>km    hm   dam    m   dm   cm   mm </vt:lpstr>
      <vt:lpstr>Bài 1: Viết số thập phân thích hợp vào chỗ chấm  8m 6dm = …….m              2dm 2cm  = …..    dm  3m 7cm = ……  m              23m 13 cm = …….. m</vt:lpstr>
      <vt:lpstr> Bài 2: Viết các số đo sau dưới dạng số thập phân </vt:lpstr>
      <vt:lpstr> Bài 3: Viết số thập phân thích hợp vào chỗ chấm  5km 302m= ……… km          5 km 75m = ……. km                                                     302m = ……… km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 ngày 29 tháng 10 năm 2021 Toán Viết các số đo độ dài dưới dạng  số thập phân (trang 44)</dc:title>
  <dc:creator>Admin</dc:creator>
  <cp:lastModifiedBy>Admin</cp:lastModifiedBy>
  <cp:revision>7</cp:revision>
  <dcterms:created xsi:type="dcterms:W3CDTF">2021-10-28T13:19:02Z</dcterms:created>
  <dcterms:modified xsi:type="dcterms:W3CDTF">2021-10-29T03:56:11Z</dcterms:modified>
</cp:coreProperties>
</file>