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97" r:id="rId4"/>
    <p:sldId id="290" r:id="rId5"/>
    <p:sldId id="289" r:id="rId6"/>
    <p:sldId id="303" r:id="rId7"/>
    <p:sldId id="291" r:id="rId8"/>
    <p:sldId id="374" r:id="rId9"/>
    <p:sldId id="304" r:id="rId10"/>
    <p:sldId id="295" r:id="rId11"/>
    <p:sldId id="372" r:id="rId12"/>
    <p:sldId id="375" r:id="rId13"/>
    <p:sldId id="296" r:id="rId14"/>
    <p:sldId id="3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3239" y="320696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0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371110" y="1572168"/>
            <a:ext cx="4688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99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3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5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3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90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865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140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62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43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37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393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4353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5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0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964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997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5862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6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819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06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749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42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3239" y="320696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3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1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479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DD678B-1D2A-4EEF-B3C7-8DD3953FF400}"/>
              </a:ext>
            </a:extLst>
          </p:cNvPr>
          <p:cNvSpPr/>
          <p:nvPr/>
        </p:nvSpPr>
        <p:spPr>
          <a:xfrm>
            <a:off x="1065505" y="822140"/>
            <a:ext cx="972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Để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làm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đúng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3 con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làm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như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thế</a:t>
            </a:r>
            <a:r>
              <a:rPr lang="en-US" sz="40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noProof="0" dirty="0" err="1">
                <a:solidFill>
                  <a:srgbClr val="FF0000"/>
                </a:solidFill>
                <a:latin typeface="Arial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ED574-30F9-4EAD-964B-E07813B0642A}"/>
              </a:ext>
            </a:extLst>
          </p:cNvPr>
          <p:cNvSpPr/>
          <p:nvPr/>
        </p:nvSpPr>
        <p:spPr>
          <a:xfrm>
            <a:off x="1065505" y="4712422"/>
            <a:ext cx="972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CE27C-A575-469C-BD90-D849B0AF57B5}"/>
              </a:ext>
            </a:extLst>
          </p:cNvPr>
          <p:cNvSpPr/>
          <p:nvPr/>
        </p:nvSpPr>
        <p:spPr>
          <a:xfrm>
            <a:off x="1065505" y="3327428"/>
            <a:ext cx="9924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 2: Xác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của phép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85A38E-30F8-4E00-B689-6E507BF316B6}"/>
              </a:ext>
            </a:extLst>
          </p:cNvPr>
          <p:cNvSpPr/>
          <p:nvPr/>
        </p:nvSpPr>
        <p:spPr>
          <a:xfrm>
            <a:off x="1065505" y="1714691"/>
            <a:ext cx="11045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Bước 1: 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Quan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sát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3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thẻ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số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và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xác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định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phép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tính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6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4151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813881" y="480678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– 2 - 2023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83224" y="102105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728736" y="1410639"/>
            <a:ext cx="10155026" cy="5426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Bài 42: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chia,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chia,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813881" y="263716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a. 10 : 2 =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50829" y="2108877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Bài 2: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806261" y="316675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>
                <a:solidFill>
                  <a:prstClr val="white"/>
                </a:solidFill>
                <a:latin typeface="HP001 4 hàng" pitchFamily="34" charset="0"/>
              </a:rPr>
              <a:t>b. 8 : 2 =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771971" y="3724978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c</a:t>
            </a:r>
            <a:r>
              <a:rPr lang="en-US" sz="2400" b="1" noProof="0">
                <a:solidFill>
                  <a:prstClr val="white"/>
                </a:solidFill>
                <a:latin typeface="HP001 4 hàng" pitchFamily="34" charset="0"/>
              </a:rPr>
              <a:t>. 10  : 5 =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91432" y="426654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Bài 3: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728736" y="4782853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a. 6 : 2 = 3  (A)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699581" y="5335846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   6 : 3 = 2 (B)</a:t>
            </a:r>
          </a:p>
        </p:txBody>
      </p:sp>
    </p:spTree>
    <p:extLst>
      <p:ext uri="{BB962C8B-B14F-4D97-AF65-F5344CB8AC3E}">
        <p14:creationId xmlns:p14="http://schemas.microsoft.com/office/powerpoint/2010/main" val="228486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DD678B-1D2A-4EEF-B3C7-8DD3953FF400}"/>
              </a:ext>
            </a:extLst>
          </p:cNvPr>
          <p:cNvSpPr/>
          <p:nvPr/>
        </p:nvSpPr>
        <p:spPr>
          <a:xfrm>
            <a:off x="1065505" y="822140"/>
            <a:ext cx="9724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chia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CE27C-A575-469C-BD90-D849B0AF57B5}"/>
              </a:ext>
            </a:extLst>
          </p:cNvPr>
          <p:cNvSpPr/>
          <p:nvPr/>
        </p:nvSpPr>
        <p:spPr>
          <a:xfrm>
            <a:off x="1005120" y="2459504"/>
            <a:ext cx="9724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 1: 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Quan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sát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4BACC6">
                    <a:lumMod val="50000"/>
                  </a:srgbClr>
                </a:solidFill>
                <a:latin typeface="Arial"/>
              </a:rPr>
              <a:t>tranh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 2: Xác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rgbClr val="4BACC6">
                    <a:lumMod val="50000"/>
                  </a:srgbClr>
                </a:solidFill>
                <a:latin typeface="Arial"/>
              </a:rPr>
              <a:t>chia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Bước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49320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808485" y="526284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– 2 - 2023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83224" y="102105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697363" y="1425161"/>
            <a:ext cx="10155026" cy="5426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Bài 42: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chia,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chia,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920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1213550" y="817429"/>
            <a:ext cx="1008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048" y="1733423"/>
            <a:ext cx="102523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ứng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Arial"/>
              </a:rPr>
              <a:t>Dựa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/>
              </a:rPr>
              <a:t> chia.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4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4151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813881" y="474310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– 2 - 2023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483224" y="102105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699581" y="1432733"/>
            <a:ext cx="10155026" cy="5426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Bài 42: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chia,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chia,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813881" y="263716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a. 10 : 2 =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50829" y="2108877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Bài 2: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806261" y="316675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>
                <a:solidFill>
                  <a:prstClr val="white"/>
                </a:solidFill>
                <a:latin typeface="HP001 4 hàng" pitchFamily="34" charset="0"/>
              </a:rPr>
              <a:t>b. 8 : 2 =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771971" y="3724978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c</a:t>
            </a:r>
            <a:r>
              <a:rPr lang="en-US" sz="2400" b="1" noProof="0">
                <a:solidFill>
                  <a:prstClr val="white"/>
                </a:solidFill>
                <a:latin typeface="HP001 4 hàng" pitchFamily="34" charset="0"/>
              </a:rPr>
              <a:t>. 10  : 5 =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291432" y="426654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Bài 3: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728736" y="4782853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a. 6 : 2 = 3  (A)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699581" y="5335846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   6 : 3 = 2 (B)</a:t>
            </a:r>
          </a:p>
        </p:txBody>
      </p:sp>
    </p:spTree>
    <p:extLst>
      <p:ext uri="{BB962C8B-B14F-4D97-AF65-F5344CB8AC3E}">
        <p14:creationId xmlns:p14="http://schemas.microsoft.com/office/powerpoint/2010/main" val="99787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1213550" y="817429"/>
            <a:ext cx="1008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chia con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thế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048" y="1733423"/>
            <a:ext cx="10252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622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HP001 4 hàng</vt:lpstr>
      <vt:lpstr>HP001 5 hàng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Đặng Thị Hồng Trang</cp:lastModifiedBy>
  <cp:revision>169</cp:revision>
  <dcterms:created xsi:type="dcterms:W3CDTF">2021-06-02T01:34:28Z</dcterms:created>
  <dcterms:modified xsi:type="dcterms:W3CDTF">2023-02-06T01:13:48Z</dcterms:modified>
</cp:coreProperties>
</file>