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9" r:id="rId2"/>
    <p:sldId id="378" r:id="rId3"/>
    <p:sldId id="387" r:id="rId4"/>
    <p:sldId id="257" r:id="rId5"/>
    <p:sldId id="391" r:id="rId6"/>
    <p:sldId id="376" r:id="rId7"/>
    <p:sldId id="388" r:id="rId8"/>
    <p:sldId id="392" r:id="rId9"/>
    <p:sldId id="393" r:id="rId10"/>
    <p:sldId id="394" r:id="rId11"/>
    <p:sldId id="3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33CC"/>
    <a:srgbClr val="FFE1FF"/>
    <a:srgbClr val="FCFFD9"/>
    <a:srgbClr val="F9FFAB"/>
    <a:srgbClr val="FBFFCD"/>
    <a:srgbClr val="ECFEDE"/>
    <a:srgbClr val="FFFF99"/>
    <a:srgbClr val="F7FF9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228" autoAdjust="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907CA-8C46-46C3-AE5A-20978CE22B24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108-CF2B-4BA7-9F7A-E3008B016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53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4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09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1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9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486401" y="943428"/>
            <a:ext cx="1335314" cy="124225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99108" y="2226021"/>
            <a:ext cx="785824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QUYẾT VẤN ĐỀ VỚI </a:t>
            </a:r>
            <a:endParaRPr lang="en-US" sz="4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 GIÚP CỦA MÁY TÍNH 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82162" y="1121204"/>
            <a:ext cx="3925653" cy="477054"/>
            <a:chOff x="982162" y="1067416"/>
            <a:chExt cx="3925653" cy="477054"/>
          </a:xfrm>
        </p:grpSpPr>
        <p:sp>
          <p:nvSpPr>
            <p:cNvPr id="17" name="TextBox 16"/>
            <p:cNvSpPr txBox="1"/>
            <p:nvPr/>
          </p:nvSpPr>
          <p:spPr>
            <a:xfrm>
              <a:off x="1353637" y="1067416"/>
              <a:ext cx="355417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endParaRPr 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162" y="1107757"/>
              <a:ext cx="371475" cy="3810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371084" y="1725785"/>
            <a:ext cx="628409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03225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F5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03225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/>
              <a:t>.</a:t>
            </a:r>
            <a:endParaRPr lang="en-US" sz="2300" dirty="0">
              <a:solidFill>
                <a:srgbClr val="3333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82162" y="3784789"/>
            <a:ext cx="1840147" cy="477054"/>
            <a:chOff x="982162" y="3730197"/>
            <a:chExt cx="1840147" cy="477054"/>
          </a:xfrm>
        </p:grpSpPr>
        <p:sp>
          <p:nvSpPr>
            <p:cNvPr id="16" name="TextBox 15"/>
            <p:cNvSpPr txBox="1"/>
            <p:nvPr/>
          </p:nvSpPr>
          <p:spPr>
            <a:xfrm>
              <a:off x="1353637" y="3730197"/>
              <a:ext cx="146867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endParaRPr 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162" y="3771141"/>
              <a:ext cx="390525" cy="409575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399983" y="4388048"/>
            <a:ext cx="793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 dirty="0">
                <a:solidFill>
                  <a:srgbClr val="3333CC"/>
                </a:solidFill>
              </a:rPr>
              <a:t>Em hãy thực hiện lưu tệp với tên </a:t>
            </a:r>
            <a:r>
              <a:rPr lang="vi-VN" sz="2400" b="1" dirty="0">
                <a:solidFill>
                  <a:srgbClr val="FF0000"/>
                </a:solidFill>
              </a:rPr>
              <a:t>HO HOAN KIEM</a:t>
            </a:r>
            <a:r>
              <a:rPr lang="vi-VN" sz="2400" b="1" dirty="0">
                <a:solidFill>
                  <a:srgbClr val="3333CC"/>
                </a:solidFill>
              </a:rPr>
              <a:t>.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38950" y="528866"/>
            <a:ext cx="3726873" cy="74814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4080677" y="2081080"/>
            <a:ext cx="7069544" cy="2791171"/>
          </a:xfrm>
          <a:prstGeom prst="horizontalScroll">
            <a:avLst/>
          </a:prstGeom>
          <a:solidFill>
            <a:srgbClr val="CC00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/>
              <a:t>Nhờ sự trợ giúp của máy tính việc thực hiện nhiệm vụ sẽ hoàn thành nhanh và dễ hơn.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4069" y="1695109"/>
            <a:ext cx="3216608" cy="4511429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78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00898" y="531867"/>
            <a:ext cx="3457933" cy="59598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BÀI CŨ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1815353"/>
            <a:ext cx="7893424" cy="2985246"/>
            <a:chOff x="5425299" y="2918692"/>
            <a:chExt cx="8213260" cy="4906438"/>
          </a:xfrm>
        </p:grpSpPr>
        <p:sp>
          <p:nvSpPr>
            <p:cNvPr id="5" name="Rectangle 4"/>
            <p:cNvSpPr/>
            <p:nvPr/>
          </p:nvSpPr>
          <p:spPr>
            <a:xfrm>
              <a:off x="5780017" y="4067780"/>
              <a:ext cx="7765518" cy="2429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425299" y="2918692"/>
              <a:ext cx="8213260" cy="49064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8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2" y="0"/>
            <a:ext cx="1136276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80330" y="6131859"/>
            <a:ext cx="4464422" cy="5378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HỒ HOÀN KIẾM (HỒ GƯƠM)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742536" y="1365919"/>
            <a:ext cx="8609162" cy="26622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32</a:t>
            </a:r>
            <a:endParaRPr lang="vi-VN" sz="4000" b="1" dirty="0">
              <a:ln w="28575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NHIỆM VỤ VỚI SỰ TRỢ GIÚP CỦA MÁY TÍNH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5459" y="1053969"/>
            <a:ext cx="5269965" cy="461665"/>
            <a:chOff x="969588" y="1228780"/>
            <a:chExt cx="5269965" cy="461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2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5459" y="1053969"/>
            <a:ext cx="5269965" cy="461665"/>
            <a:chOff x="969588" y="1228780"/>
            <a:chExt cx="5269965" cy="461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Ồ HOÀN KIẾM - HỒ GƯƠ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7790" y="168821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75459" y="1148098"/>
            <a:ext cx="5269965" cy="461665"/>
            <a:chOff x="969588" y="1228780"/>
            <a:chExt cx="5269965" cy="4616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45856" y="1860229"/>
            <a:ext cx="4558552" cy="4177501"/>
            <a:chOff x="6602506" y="1671970"/>
            <a:chExt cx="4558552" cy="4177501"/>
          </a:xfrm>
        </p:grpSpPr>
        <p:sp>
          <p:nvSpPr>
            <p:cNvPr id="20" name="Rounded Rectangle 19"/>
            <p:cNvSpPr/>
            <p:nvPr/>
          </p:nvSpPr>
          <p:spPr>
            <a:xfrm>
              <a:off x="6602506" y="1671970"/>
              <a:ext cx="4558552" cy="4177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rgbClr val="FF33CC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12381" y="3299580"/>
              <a:ext cx="41469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tưởng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824" y="1887060"/>
              <a:ext cx="988463" cy="106337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399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75459" y="1148098"/>
            <a:ext cx="5269965" cy="461665"/>
            <a:chOff x="969588" y="1228780"/>
            <a:chExt cx="5269965" cy="4616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 Diagonal Corner Rectangle 18"/>
          <p:cNvSpPr/>
          <p:nvPr/>
        </p:nvSpPr>
        <p:spPr>
          <a:xfrm>
            <a:off x="2634802" y="2128795"/>
            <a:ext cx="6600178" cy="3249627"/>
          </a:xfrm>
          <a:prstGeom prst="round2DiagRect">
            <a:avLst/>
          </a:prstGeom>
          <a:solidFill>
            <a:schemeClr val="bg1"/>
          </a:solidFill>
          <a:ln w="28575">
            <a:noFill/>
          </a:ln>
          <a:effectLst>
            <a:glow rad="139700">
              <a:srgbClr val="FF3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84010" y="2465374"/>
            <a:ext cx="6564618" cy="2479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31825" indent="-282575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 giữa lòng thủ đô. </a:t>
            </a:r>
            <a:endParaRPr lang="en-US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2575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có Tháp </a:t>
            </a: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Rùa.</a:t>
            </a:r>
            <a:endParaRPr lang="en-US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2575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 Húc dẫn vào đền Ngọc Sơn</a:t>
            </a:r>
            <a:r>
              <a:rPr lang="vi-VN" sz="2400" dirty="0">
                <a:solidFill>
                  <a:srgbClr val="3333CC"/>
                </a:solidFill>
              </a:rPr>
              <a:t>.</a:t>
            </a:r>
            <a:endParaRPr lang="en-US" sz="24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27997" y="1067416"/>
            <a:ext cx="4709185" cy="477054"/>
            <a:chOff x="901103" y="1134651"/>
            <a:chExt cx="4709185" cy="477054"/>
          </a:xfrm>
        </p:grpSpPr>
        <p:sp>
          <p:nvSpPr>
            <p:cNvPr id="17" name="TextBox 16"/>
            <p:cNvSpPr txBox="1"/>
            <p:nvPr/>
          </p:nvSpPr>
          <p:spPr>
            <a:xfrm>
              <a:off x="1326743" y="1134651"/>
              <a:ext cx="428354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endParaRPr 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103" y="1166135"/>
              <a:ext cx="412193" cy="40105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307975" y="1685435"/>
            <a:ext cx="5459506" cy="4540553"/>
            <a:chOff x="2931459" y="1685435"/>
            <a:chExt cx="5459506" cy="4540553"/>
          </a:xfrm>
        </p:grpSpPr>
        <p:grpSp>
          <p:nvGrpSpPr>
            <p:cNvPr id="18" name="Group 17"/>
            <p:cNvGrpSpPr/>
            <p:nvPr/>
          </p:nvGrpSpPr>
          <p:grpSpPr>
            <a:xfrm>
              <a:off x="2931459" y="1685435"/>
              <a:ext cx="5459506" cy="4540553"/>
              <a:chOff x="6152668" y="1228235"/>
              <a:chExt cx="5459506" cy="454055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6152668" y="1228235"/>
                <a:ext cx="5459506" cy="45405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712991" y="1342979"/>
                <a:ext cx="2606804" cy="400110"/>
              </a:xfrm>
              <a:prstGeom prst="rect">
                <a:avLst/>
              </a:prstGeom>
              <a:solidFill>
                <a:srgbClr val="FF33CC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039037" y="2364264"/>
              <a:ext cx="5217458" cy="15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</a:pP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SGK -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76, 77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HỒ HOÀN KIẾM.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8158" y="3859170"/>
              <a:ext cx="3998047" cy="231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1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4225</TotalTime>
  <Words>287</Words>
  <Application>Microsoft Office PowerPoint</Application>
  <PresentationFormat>Widescreen</PresentationFormat>
  <Paragraphs>42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680</cp:revision>
  <dcterms:created xsi:type="dcterms:W3CDTF">2022-01-27T15:18:21Z</dcterms:created>
  <dcterms:modified xsi:type="dcterms:W3CDTF">2022-04-28T14:51:14Z</dcterms:modified>
</cp:coreProperties>
</file>