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72" r:id="rId10"/>
    <p:sldId id="266" r:id="rId11"/>
    <p:sldId id="263" r:id="rId12"/>
    <p:sldId id="264" r:id="rId13"/>
    <p:sldId id="267" r:id="rId14"/>
    <p:sldId id="268" r:id="rId15"/>
    <p:sldId id="273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9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4513-F744-4AED-8427-01ABB201B55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D8AE-B95F-401C-8284-F518C988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989" r="902" b="1"/>
          <a:stretch/>
        </p:blipFill>
        <p:spPr>
          <a:xfrm>
            <a:off x="0" y="0"/>
            <a:ext cx="1222223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3795" y="73646"/>
            <a:ext cx="9785720" cy="3528392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CHÀO MỪNG CÁC CON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ĐẾN VỚI TIẾT MĨ THUẬT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539" y="3616991"/>
            <a:ext cx="1026746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LỚP </a:t>
            </a:r>
            <a:r>
              <a:rPr lang="en-US" sz="6000" b="1" cap="all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 cap="all" dirty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4920" r="51194" b="4412"/>
          <a:stretch/>
        </p:blipFill>
        <p:spPr>
          <a:xfrm>
            <a:off x="1284513" y="310241"/>
            <a:ext cx="4648201" cy="605214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7" t="14957" r="9263" b="3869"/>
          <a:stretch/>
        </p:blipFill>
        <p:spPr>
          <a:xfrm>
            <a:off x="6226628" y="310241"/>
            <a:ext cx="4581533" cy="60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8" t="19078" r="4134" b="4635"/>
          <a:stretch/>
        </p:blipFill>
        <p:spPr>
          <a:xfrm>
            <a:off x="7554685" y="805538"/>
            <a:ext cx="3686531" cy="487680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27154" r="40474" b="8714"/>
          <a:stretch/>
        </p:blipFill>
        <p:spPr>
          <a:xfrm>
            <a:off x="947057" y="1172932"/>
            <a:ext cx="6396743" cy="41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3" t="32412" r="4745" b="6786"/>
          <a:stretch/>
        </p:blipFill>
        <p:spPr>
          <a:xfrm>
            <a:off x="5203372" y="1213756"/>
            <a:ext cx="6204579" cy="404948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8797" r="61605" b="3438"/>
          <a:stretch/>
        </p:blipFill>
        <p:spPr>
          <a:xfrm>
            <a:off x="870857" y="478970"/>
            <a:ext cx="4146069" cy="55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6275"/>
          </a:xfrm>
        </p:spPr>
      </p:pic>
      <p:sp>
        <p:nvSpPr>
          <p:cNvPr id="6" name="TextBox 5"/>
          <p:cNvSpPr txBox="1"/>
          <p:nvPr/>
        </p:nvSpPr>
        <p:spPr>
          <a:xfrm>
            <a:off x="4852711" y="19060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58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4458" y="1043441"/>
            <a:ext cx="5392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- SÁNG 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829" y="1838373"/>
            <a:ext cx="779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31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11829" y="907811"/>
            <a:ext cx="5399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PHÂN TÍCH - ĐÁNH GIÁ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829" y="1690688"/>
            <a:ext cx="7794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484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"/>
          <a:stretch/>
        </p:blipFill>
        <p:spPr>
          <a:xfrm>
            <a:off x="43543" y="-19124"/>
            <a:ext cx="12104914" cy="6877124"/>
          </a:xfrm>
        </p:spPr>
      </p:pic>
    </p:spTree>
    <p:extLst>
      <p:ext uri="{BB962C8B-B14F-4D97-AF65-F5344CB8AC3E}">
        <p14:creationId xmlns:p14="http://schemas.microsoft.com/office/powerpoint/2010/main" val="9398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2" t="53461" r="620" b="11921"/>
          <a:stretch/>
        </p:blipFill>
        <p:spPr>
          <a:xfrm>
            <a:off x="5165949" y="2416157"/>
            <a:ext cx="2879026" cy="1960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259" y="3599212"/>
            <a:ext cx="359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260" y="1690834"/>
            <a:ext cx="421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259" y="4772105"/>
            <a:ext cx="4218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259" y="2428148"/>
            <a:ext cx="349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261" y="1073849"/>
            <a:ext cx="421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2" t="52355" r="33023" b="11517"/>
          <a:stretch/>
        </p:blipFill>
        <p:spPr>
          <a:xfrm>
            <a:off x="8599339" y="245858"/>
            <a:ext cx="2859692" cy="1824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52356" r="69584" b="12150"/>
          <a:stretch/>
        </p:blipFill>
        <p:spPr>
          <a:xfrm>
            <a:off x="7052702" y="4442560"/>
            <a:ext cx="2946241" cy="2045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2268" r="11047" b="61392"/>
          <a:stretch/>
        </p:blipFill>
        <p:spPr>
          <a:xfrm>
            <a:off x="5165950" y="245858"/>
            <a:ext cx="3034019" cy="1824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2463" r="54309" b="60986"/>
          <a:stretch/>
        </p:blipFill>
        <p:spPr>
          <a:xfrm>
            <a:off x="8538855" y="2424201"/>
            <a:ext cx="2920176" cy="19607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84343" y="20705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5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08336" y="20497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3139" y="44102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24631" y="43849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84426" y="63672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5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2" t="53461" r="620" b="11921"/>
          <a:stretch/>
        </p:blipFill>
        <p:spPr>
          <a:xfrm>
            <a:off x="6816984" y="3536702"/>
            <a:ext cx="3535330" cy="2407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7160" y="5897723"/>
            <a:ext cx="359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7342" y="2512101"/>
            <a:ext cx="354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338" y="5944385"/>
            <a:ext cx="357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1741" y="2512101"/>
            <a:ext cx="349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142" y="2468035"/>
            <a:ext cx="294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2" t="52355" r="33023" b="11517"/>
          <a:stretch/>
        </p:blipFill>
        <p:spPr>
          <a:xfrm>
            <a:off x="2251828" y="3528332"/>
            <a:ext cx="3699116" cy="2360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52356" r="69584" b="12150"/>
          <a:stretch/>
        </p:blipFill>
        <p:spPr>
          <a:xfrm>
            <a:off x="8135485" y="392450"/>
            <a:ext cx="3119889" cy="2119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2268" r="11047" b="61392"/>
          <a:stretch/>
        </p:blipFill>
        <p:spPr>
          <a:xfrm>
            <a:off x="4456022" y="392449"/>
            <a:ext cx="3394953" cy="211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2463" r="54309" b="60986"/>
          <a:stretch/>
        </p:blipFill>
        <p:spPr>
          <a:xfrm>
            <a:off x="931397" y="392449"/>
            <a:ext cx="3156885" cy="21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989" r="902" b="1"/>
          <a:stretch/>
        </p:blipFill>
        <p:spPr>
          <a:xfrm>
            <a:off x="0" y="0"/>
            <a:ext cx="122222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428" y="1210074"/>
            <a:ext cx="3074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509" y="2055813"/>
            <a:ext cx="545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VÀ SẮC MÀU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878"/>
            <a:ext cx="12192000" cy="6976678"/>
          </a:xfrm>
        </p:spPr>
      </p:pic>
    </p:spTree>
    <p:extLst>
      <p:ext uri="{BB962C8B-B14F-4D97-AF65-F5344CB8AC3E}">
        <p14:creationId xmlns:p14="http://schemas.microsoft.com/office/powerpoint/2010/main" val="40730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21434" r="1552" b="35247"/>
          <a:stretch/>
        </p:blipFill>
        <p:spPr>
          <a:xfrm>
            <a:off x="364480" y="1187027"/>
            <a:ext cx="11648760" cy="2852057"/>
          </a:xfrm>
        </p:spPr>
      </p:pic>
      <p:sp>
        <p:nvSpPr>
          <p:cNvPr id="5" name="TextBox 4"/>
          <p:cNvSpPr txBox="1"/>
          <p:nvPr/>
        </p:nvSpPr>
        <p:spPr>
          <a:xfrm>
            <a:off x="900171" y="427956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686" y="4314914"/>
            <a:ext cx="805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686" y="4972452"/>
            <a:ext cx="10225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686" y="5629990"/>
            <a:ext cx="1057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9" t="17262" r="6024" b="22197"/>
          <a:stretch/>
        </p:blipFill>
        <p:spPr>
          <a:xfrm>
            <a:off x="8743599" y="896074"/>
            <a:ext cx="2498966" cy="3286681"/>
          </a:xfrm>
        </p:spPr>
      </p:pic>
      <p:sp>
        <p:nvSpPr>
          <p:cNvPr id="5" name="TextBox 4"/>
          <p:cNvSpPr txBox="1"/>
          <p:nvPr/>
        </p:nvSpPr>
        <p:spPr>
          <a:xfrm>
            <a:off x="1019506" y="1766658"/>
            <a:ext cx="316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506" y="2607781"/>
            <a:ext cx="406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132" y="3784814"/>
            <a:ext cx="468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132" y="4779826"/>
            <a:ext cx="442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2" t="17478" r="34961" b="21981"/>
          <a:stretch/>
        </p:blipFill>
        <p:spPr>
          <a:xfrm>
            <a:off x="5743594" y="3000330"/>
            <a:ext cx="2459293" cy="323450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55593" r="69517" b="15137"/>
          <a:stretch/>
        </p:blipFill>
        <p:spPr>
          <a:xfrm>
            <a:off x="8712874" y="4435456"/>
            <a:ext cx="2471795" cy="169122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3759" r="69377" b="57471"/>
          <a:stretch/>
        </p:blipFill>
        <p:spPr>
          <a:xfrm>
            <a:off x="5888933" y="1054109"/>
            <a:ext cx="2371850" cy="1576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042" y="448482"/>
            <a:ext cx="104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TRANG TRÍ SẢN PHẨM TỪ TRANH VẼ THEO NHẠC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0222" y="26307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8082" y="403246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0211" y="623483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66670" y="60006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84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9" t="17262" r="6024" b="22197"/>
          <a:stretch/>
        </p:blipFill>
        <p:spPr>
          <a:xfrm>
            <a:off x="8071499" y="1405381"/>
            <a:ext cx="2994796" cy="3938805"/>
          </a:xfrm>
        </p:spPr>
      </p:pic>
      <p:sp>
        <p:nvSpPr>
          <p:cNvPr id="5" name="TextBox 4"/>
          <p:cNvSpPr txBox="1"/>
          <p:nvPr/>
        </p:nvSpPr>
        <p:spPr>
          <a:xfrm>
            <a:off x="1374475" y="2618108"/>
            <a:ext cx="313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4474" y="5392840"/>
            <a:ext cx="323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0838" y="5344186"/>
            <a:ext cx="2690544" cy="66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4670" y="5283033"/>
            <a:ext cx="2463141" cy="66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2" t="17478" r="34961" b="21981"/>
          <a:stretch/>
        </p:blipFill>
        <p:spPr>
          <a:xfrm>
            <a:off x="4786973" y="1480306"/>
            <a:ext cx="2974820" cy="391253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55593" r="69517" b="15137"/>
          <a:stretch/>
        </p:blipFill>
        <p:spPr>
          <a:xfrm>
            <a:off x="1315931" y="3264439"/>
            <a:ext cx="3211055" cy="2197037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3759" r="69377" b="57471"/>
          <a:stretch/>
        </p:blipFill>
        <p:spPr>
          <a:xfrm>
            <a:off x="1364540" y="672661"/>
            <a:ext cx="3162446" cy="20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376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LaptopSV.vn</dc:creator>
  <cp:lastModifiedBy>LaptopSV.vn</cp:lastModifiedBy>
  <cp:revision>19</cp:revision>
  <dcterms:created xsi:type="dcterms:W3CDTF">2021-10-21T11:13:43Z</dcterms:created>
  <dcterms:modified xsi:type="dcterms:W3CDTF">2021-10-21T15:43:17Z</dcterms:modified>
</cp:coreProperties>
</file>