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7" r:id="rId3"/>
    <p:sldId id="276" r:id="rId4"/>
    <p:sldId id="299" r:id="rId5"/>
    <p:sldId id="272" r:id="rId6"/>
    <p:sldId id="274" r:id="rId7"/>
    <p:sldId id="283" r:id="rId8"/>
    <p:sldId id="264" r:id="rId9"/>
    <p:sldId id="273" r:id="rId10"/>
    <p:sldId id="275" r:id="rId11"/>
    <p:sldId id="266" r:id="rId12"/>
    <p:sldId id="285" r:id="rId13"/>
    <p:sldId id="268" r:id="rId14"/>
    <p:sldId id="271" r:id="rId15"/>
    <p:sldId id="281" r:id="rId16"/>
    <p:sldId id="280" r:id="rId17"/>
    <p:sldId id="282" r:id="rId18"/>
    <p:sldId id="278" r:id="rId19"/>
    <p:sldId id="284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890" y="-366"/>
      </p:cViewPr>
      <p:guideLst>
        <p:guide orient="horz" pos="2155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en-US" sz="2800" b="1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2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</dgm:pt>
    <dgm:pt modelId="{C4C2AAAA-2C31-4CA6-80B1-445E20F1FD65}" type="pres">
      <dgm:prSet presAssocID="{15066316-2D24-4400-ADFA-6523A6099569}" presName="dstNode" presStyleLbl="node1" presStyleIdx="0" presStyleCnt="2"/>
      <dgm:spPr/>
    </dgm:pt>
    <dgm:pt modelId="{A48F121D-5FA8-4F34-A136-ECF0F1292087}" type="pres">
      <dgm:prSet presAssocID="{0A8E844C-3D01-4AEB-BA67-0CCB68280124}" presName="text_1" presStyleLbl="node1" presStyleIdx="0" presStyleCnt="2" custScaleX="96442" custScaleY="6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587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95656" custScaleY="75289" custLinFactNeighborX="-347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2" custScaleX="53521" custScaleY="56490" custLinFactNeighborX="-1796" custLinFactNeighborY="-1717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EDF3B72A-A341-4893-84CD-40D479B957E4}" type="presOf" srcId="{E91C3F9A-7444-4B35-9A7A-D5458741B188}" destId="{D10619AF-8A17-4A2A-9BB7-1BED1A4AD7D2}" srcOrd="0" destOrd="0" presId="urn:microsoft.com/office/officeart/2008/layout/VerticalCurvedList#1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B5253369-E534-4629-9AAF-3F5AD9872BC6}" type="presOf" srcId="{E4D22852-93EE-4381-AECE-E7C57BD94BC8}" destId="{02C63294-FFA6-4562-994F-76EDEAAD66CA}" srcOrd="0" destOrd="0" presId="urn:microsoft.com/office/officeart/2008/layout/VerticalCurvedList#1"/>
    <dgm:cxn modelId="{406A158A-A74A-4274-AC51-0663BED7F1A2}" type="presOf" srcId="{0A8E844C-3D01-4AEB-BA67-0CCB68280124}" destId="{A48F121D-5FA8-4F34-A136-ECF0F1292087}" srcOrd="0" destOrd="0" presId="urn:microsoft.com/office/officeart/2008/layout/VerticalCurvedList#1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6E0C6BF-1CB6-49A8-B55B-6F73C930C081}" type="presOf" srcId="{15066316-2D24-4400-ADFA-6523A6099569}" destId="{6A4A3825-3782-446D-803E-1A2554A12788}" srcOrd="0" destOrd="0" presId="urn:microsoft.com/office/officeart/2008/layout/VerticalCurvedList#1"/>
    <dgm:cxn modelId="{3616B070-ED33-4F48-8146-5ACC7ECEBF15}" type="presParOf" srcId="{6A4A3825-3782-446D-803E-1A2554A12788}" destId="{CF4AB97C-A627-4C4E-815E-E4F99B2C3070}" srcOrd="0" destOrd="0" presId="urn:microsoft.com/office/officeart/2008/layout/VerticalCurvedList#1"/>
    <dgm:cxn modelId="{B654DA05-B1CF-4D09-8969-9A7BE7018CDF}" type="presParOf" srcId="{CF4AB97C-A627-4C4E-815E-E4F99B2C3070}" destId="{C3B8B986-D71A-48C4-B733-6ECEF40DB8EF}" srcOrd="0" destOrd="0" presId="urn:microsoft.com/office/officeart/2008/layout/VerticalCurvedList#1"/>
    <dgm:cxn modelId="{10706EA8-F249-45FA-9DE6-DEB2924682A0}" type="presParOf" srcId="{C3B8B986-D71A-48C4-B733-6ECEF40DB8EF}" destId="{AAE0B215-6795-47D5-859E-6983AA99D7E4}" srcOrd="0" destOrd="0" presId="urn:microsoft.com/office/officeart/2008/layout/VerticalCurvedList#1"/>
    <dgm:cxn modelId="{4C93E6AC-BBA1-4760-80AD-482AA689FD5E}" type="presParOf" srcId="{C3B8B986-D71A-48C4-B733-6ECEF40DB8EF}" destId="{D10619AF-8A17-4A2A-9BB7-1BED1A4AD7D2}" srcOrd="1" destOrd="0" presId="urn:microsoft.com/office/officeart/2008/layout/VerticalCurvedList#1"/>
    <dgm:cxn modelId="{9E26BA5C-2716-4083-821C-431E5D9A3D36}" type="presParOf" srcId="{C3B8B986-D71A-48C4-B733-6ECEF40DB8EF}" destId="{29A78CE8-125E-4094-A266-26AED8F1B266}" srcOrd="2" destOrd="0" presId="urn:microsoft.com/office/officeart/2008/layout/VerticalCurvedList#1"/>
    <dgm:cxn modelId="{78B412B7-B8C3-472C-BBF4-FF5701C7D8D4}" type="presParOf" srcId="{C3B8B986-D71A-48C4-B733-6ECEF40DB8EF}" destId="{C4C2AAAA-2C31-4CA6-80B1-445E20F1FD65}" srcOrd="3" destOrd="0" presId="urn:microsoft.com/office/officeart/2008/layout/VerticalCurvedList#1"/>
    <dgm:cxn modelId="{DCFA9924-372D-4E70-B918-97356223343B}" type="presParOf" srcId="{CF4AB97C-A627-4C4E-815E-E4F99B2C3070}" destId="{A48F121D-5FA8-4F34-A136-ECF0F1292087}" srcOrd="1" destOrd="0" presId="urn:microsoft.com/office/officeart/2008/layout/VerticalCurvedList#1"/>
    <dgm:cxn modelId="{89190895-7A74-4A91-BCBC-1715A23B42E1}" type="presParOf" srcId="{CF4AB97C-A627-4C4E-815E-E4F99B2C3070}" destId="{7110DC70-38FD-4A1C-9FB5-F8D8A0714989}" srcOrd="2" destOrd="0" presId="urn:microsoft.com/office/officeart/2008/layout/VerticalCurvedList#1"/>
    <dgm:cxn modelId="{1C0FDB40-347E-4437-B77A-2A0496133D75}" type="presParOf" srcId="{7110DC70-38FD-4A1C-9FB5-F8D8A0714989}" destId="{D3DBCEEA-C491-4D7E-9FEE-AB5C8EAFB687}" srcOrd="0" destOrd="0" presId="urn:microsoft.com/office/officeart/2008/layout/VerticalCurvedList#1"/>
    <dgm:cxn modelId="{D7134990-FFFD-41F3-87A3-49CFB9A22901}" type="presParOf" srcId="{CF4AB97C-A627-4C4E-815E-E4F99B2C3070}" destId="{02C63294-FFA6-4562-994F-76EDEAAD66CA}" srcOrd="3" destOrd="0" presId="urn:microsoft.com/office/officeart/2008/layout/VerticalCurvedList#1"/>
    <dgm:cxn modelId="{63F21B9D-1773-444F-80F2-B3B75D060FF6}" type="presParOf" srcId="{CF4AB97C-A627-4C4E-815E-E4F99B2C3070}" destId="{788F11E6-4EDD-43DC-8287-42513597D0D8}" srcOrd="4" destOrd="0" presId="urn:microsoft.com/office/officeart/2008/layout/VerticalCurvedList#1"/>
    <dgm:cxn modelId="{B8B35796-C963-4032-A82B-6D95DFEDEC70}" type="presParOf" srcId="{788F11E6-4EDD-43DC-8287-42513597D0D8}" destId="{043E26F6-57D2-4865-AAC3-59F6243F85B7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094657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875811" y="685799"/>
          <a:ext cx="8219311" cy="7364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kern="1200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811" y="685799"/>
        <a:ext cx="8219311" cy="736496"/>
      </dsp:txXfrm>
    </dsp:sp>
    <dsp:sp modelId="{D3DBCEEA-C491-4D7E-9FEE-AB5C8EAFB687}">
      <dsp:nvSpPr>
        <dsp:cNvPr id="0" name=""/>
        <dsp:cNvSpPr/>
      </dsp:nvSpPr>
      <dsp:spPr>
        <a:xfrm>
          <a:off x="395295" y="667206"/>
          <a:ext cx="657798" cy="7736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879731" y="2051449"/>
          <a:ext cx="8152324" cy="79352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731" y="2051449"/>
        <a:ext cx="8152324" cy="793526"/>
      </dsp:txXfrm>
    </dsp:sp>
    <dsp:sp modelId="{043E26F6-57D2-4865-AAC3-59F6243F85B7}">
      <dsp:nvSpPr>
        <dsp:cNvPr id="0" name=""/>
        <dsp:cNvSpPr/>
      </dsp:nvSpPr>
      <dsp:spPr>
        <a:xfrm>
          <a:off x="347972" y="2036976"/>
          <a:ext cx="705121" cy="7442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6D35DD-3C1C-4D03-A5BB-CF432EB2C2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7112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BE97C8-50ED-4304-B498-514D1824CC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69337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sz="1200">
                <a:latin typeface="Calibri" panose="020F0502020204030204" pitchFamily="34" charset="0"/>
              </a:rPr>
              <a:pPr lvl="0" algn="r" eaLnBrk="1" hangingPunct="1"/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Chú ý 2: slide 4(phai co hinh mau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08-11-2021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.l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VietNam\Desktop\Paint%20(2).lnk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file:///C:\Users\Administrator\Desktop\Paint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%20(2).l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53525" cy="51435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015" y="857250"/>
            <a:ext cx="9304015" cy="5228062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1553">
            <a:off x="4861604" y="4172694"/>
            <a:ext cx="3552279" cy="2284906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57250"/>
            <a:ext cx="9153525" cy="51435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1947">
            <a:off x="-551719" y="4552949"/>
            <a:ext cx="437450" cy="307181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12174">
            <a:off x="9221992" y="5104979"/>
            <a:ext cx="349782" cy="327477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276" y="1600848"/>
            <a:ext cx="1115579" cy="1044909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52" y="1405955"/>
            <a:ext cx="1498298" cy="4679358"/>
          </a:xfrm>
          <a:prstGeom prst="rect">
            <a:avLst/>
          </a:prstGeom>
        </p:spPr>
      </p:pic>
      <p:grpSp>
        <p:nvGrpSpPr>
          <p:cNvPr id="28" name="27"/>
          <p:cNvGrpSpPr/>
          <p:nvPr/>
        </p:nvGrpSpPr>
        <p:grpSpPr>
          <a:xfrm>
            <a:off x="6277106" y="2422808"/>
            <a:ext cx="1387976" cy="966547"/>
            <a:chOff x="8299573" y="2087411"/>
            <a:chExt cx="1450475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299573" y="2169353"/>
              <a:ext cx="932349" cy="1031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4</a:t>
              </a:r>
              <a:endParaRPr lang="zh-CN" altLang="en-US" sz="495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2"/>
          <p:cNvGrpSpPr/>
          <p:nvPr/>
        </p:nvGrpSpPr>
        <p:grpSpPr>
          <a:xfrm>
            <a:off x="2198355" y="2171981"/>
            <a:ext cx="1015671" cy="976478"/>
            <a:chOff x="3067172" y="1678431"/>
            <a:chExt cx="1354086" cy="1175510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769539" cy="102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495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572837" y="2380695"/>
            <a:ext cx="1015565" cy="878110"/>
            <a:chOff x="4763782" y="2031260"/>
            <a:chExt cx="1354086" cy="1170814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58427" cy="1137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495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23" name="22"/>
          <p:cNvGrpSpPr/>
          <p:nvPr/>
        </p:nvGrpSpPr>
        <p:grpSpPr>
          <a:xfrm>
            <a:off x="4909313" y="2332749"/>
            <a:ext cx="1015565" cy="905372"/>
            <a:chOff x="6545751" y="1967332"/>
            <a:chExt cx="1354086" cy="1207163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834813" cy="1137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495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032457" y="2210999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5" name="24"/>
          <p:cNvSpPr/>
          <p:nvPr/>
        </p:nvSpPr>
        <p:spPr>
          <a:xfrm rot="20118966">
            <a:off x="3476944" y="221972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25"/>
          <p:cNvSpPr/>
          <p:nvPr/>
        </p:nvSpPr>
        <p:spPr>
          <a:xfrm rot="1119809">
            <a:off x="5518256" y="2246973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26"/>
          <p:cNvSpPr/>
          <p:nvPr/>
        </p:nvSpPr>
        <p:spPr>
          <a:xfrm rot="20691888">
            <a:off x="6813613" y="236829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1"/>
          <p:cNvSpPr/>
          <p:nvPr/>
        </p:nvSpPr>
        <p:spPr>
          <a:xfrm>
            <a:off x="2539336" y="3594646"/>
            <a:ext cx="4345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Lê</a:t>
            </a:r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Đào</a:t>
            </a:r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Thanh</a:t>
            </a:r>
            <a:endParaRPr lang="en-US" altLang="zh-CN" sz="3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696324" y="4055741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9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1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9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bldLvl="0" animBg="1"/>
          <p:bldP spid="25" grpId="0" bldLvl="0" animBg="1"/>
          <p:bldP spid="26" grpId="0" bldLvl="0" animBg="1"/>
          <p:bldP spid="27" grpId="0" bldLvl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9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1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9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bldLvl="0" animBg="1"/>
          <p:bldP spid="25" grpId="0" bldLvl="0" animBg="1"/>
          <p:bldP spid="26" grpId="0" bldLvl="0" animBg="1"/>
          <p:bldP spid="27" grpId="0" bldLvl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lấy màu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381000" y="1219200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công cụ lấy màu: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2388" y="1677988"/>
            <a:ext cx="10636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3347085"/>
            <a:ext cx="769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từ màu của bức vẽ có sẵn:</a:t>
            </a:r>
          </a:p>
        </p:txBody>
      </p:sp>
      <p:sp>
        <p:nvSpPr>
          <p:cNvPr id="9222" name="Rectangle 5"/>
          <p:cNvSpPr/>
          <p:nvPr/>
        </p:nvSpPr>
        <p:spPr>
          <a:xfrm>
            <a:off x="2667000" y="457200"/>
            <a:ext cx="4114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SAO CHÉP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7-Point Star 17"/>
          <p:cNvSpPr/>
          <p:nvPr/>
        </p:nvSpPr>
        <p:spPr>
          <a:xfrm>
            <a:off x="7467600" y="1752600"/>
            <a:ext cx="1676400" cy="23622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Calibri" panose="020F0502020204030204" pitchFamily="34" charset="0"/>
              </a:rPr>
              <a:t>Có mấy bước?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/>
          <p:nvPr/>
        </p:nvSpPr>
        <p:spPr>
          <a:xfrm>
            <a:off x="228600" y="2362200"/>
            <a:ext cx="8915400" cy="833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82"/>
          <p:cNvSpPr/>
          <p:nvPr/>
        </p:nvSpPr>
        <p:spPr>
          <a:xfrm>
            <a:off x="228600" y="1341438"/>
            <a:ext cx="8915400" cy="6397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   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83"/>
          <p:cNvSpPr/>
          <p:nvPr/>
        </p:nvSpPr>
        <p:spPr>
          <a:xfrm>
            <a:off x="228600" y="3657600"/>
            <a:ext cx="8610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   , di chuyển chuột đến vị trí cần tô,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80"/>
          <p:cNvSpPr/>
          <p:nvPr/>
        </p:nvSpPr>
        <p:spPr>
          <a:xfrm>
            <a:off x="1079500" y="571183"/>
            <a:ext cx="409575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lang="en-US" sz="2800" b="1" u="sng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19200"/>
            <a:ext cx="719138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429000"/>
            <a:ext cx="725488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/>
          <p:cNvSpPr/>
          <p:nvPr/>
        </p:nvSpPr>
        <p:spPr>
          <a:xfrm>
            <a:off x="8610600" y="4748213"/>
            <a:ext cx="457200" cy="484188"/>
          </a:xfrm>
          <a:prstGeom prst="notchedRightArrow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610600" y="152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92480" y="1249680"/>
            <a:ext cx="7924800" cy="1766888"/>
            <a:chOff x="914400" y="1219200"/>
            <a:chExt cx="7924800" cy="1766888"/>
          </a:xfrm>
        </p:grpSpPr>
        <p:sp>
          <p:nvSpPr>
            <p:cNvPr id="14341" name="TextBox 12"/>
            <p:cNvSpPr txBox="1"/>
            <p:nvPr/>
          </p:nvSpPr>
          <p:spPr>
            <a:xfrm>
              <a:off x="914400" y="1219200"/>
              <a:ext cx="7924800" cy="1753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Phân biệt 2 công cụ sao chép màu</a:t>
              </a:r>
              <a:r>
                <a:rPr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color picker</a:t>
              </a:r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và công cụ bút vẽ </a:t>
              </a:r>
              <a:r>
                <a:rPr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</a:t>
              </a:r>
            </a:p>
          </p:txBody>
        </p:sp>
        <p:pic>
          <p:nvPicPr>
            <p:cNvPr id="14342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828800"/>
              <a:ext cx="566737" cy="487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2438400"/>
              <a:ext cx="566738" cy="5476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47700" y="3197860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Muốn sao chép màu, phải có hình mẫu trong trang vẽ paint</a:t>
            </a:r>
          </a:p>
        </p:txBody>
      </p:sp>
      <p:sp>
        <p:nvSpPr>
          <p:cNvPr id="14340" name="TextBox 10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/>
          <p:nvPr/>
        </p:nvSpPr>
        <p:spPr>
          <a:xfrm>
            <a:off x="609600" y="0"/>
            <a:ext cx="7162800" cy="584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cố: </a:t>
            </a:r>
            <a:r>
              <a:rPr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 Ai nhanh ai </a:t>
            </a:r>
            <a:r>
              <a:rPr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đúng”</a:t>
            </a:r>
            <a:endParaRPr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3"/>
          <p:cNvSpPr txBox="1"/>
          <p:nvPr/>
        </p:nvSpPr>
        <p:spPr>
          <a:xfrm>
            <a:off x="3124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365" name="TextBox 4"/>
          <p:cNvSpPr txBox="1"/>
          <p:nvPr/>
        </p:nvSpPr>
        <p:spPr>
          <a:xfrm>
            <a:off x="4267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5366" name="TextBox 5"/>
          <p:cNvSpPr txBox="1"/>
          <p:nvPr/>
        </p:nvSpPr>
        <p:spPr>
          <a:xfrm>
            <a:off x="5562600" y="2752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5367" name="TextBox 6"/>
          <p:cNvSpPr txBox="1"/>
          <p:nvPr/>
        </p:nvSpPr>
        <p:spPr>
          <a:xfrm>
            <a:off x="29718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5369" name="TextBox 8"/>
          <p:cNvSpPr txBox="1"/>
          <p:nvPr/>
        </p:nvSpPr>
        <p:spPr>
          <a:xfrm>
            <a:off x="5486400" y="4657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838200"/>
            <a:ext cx="746760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558ED5"/>
                </a:solidFill>
                <a:latin typeface="Calibri" panose="020F0502020204030204" pitchFamily="34" charset="0"/>
              </a:rPr>
              <a:t>Câu 1</a:t>
            </a:r>
            <a:r>
              <a:rPr sz="2800" dirty="0">
                <a:solidFill>
                  <a:srgbClr val="558ED5"/>
                </a:solidFill>
                <a:latin typeface="Calibri" panose="020F0502020204030204" pitchFamily="34" charset="0"/>
              </a:rPr>
              <a:t>: Chỉ ra cônng cụ lấy màu?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352800"/>
            <a:ext cx="129540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0800"/>
            <a:ext cx="891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 các bước thực hiện sau theo thứ tự các bước sao chép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từ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sẵn                                    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792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công cụ được dùng để sao chép m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endParaRPr sz="2400" dirty="0">
              <a:solidFill>
                <a:srgbClr val="37609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0" y="1066800"/>
            <a:ext cx="1219200" cy="685800"/>
            <a:chOff x="4572000" y="1828800"/>
            <a:chExt cx="1557338" cy="620713"/>
          </a:xfrm>
        </p:grpSpPr>
        <p:pic>
          <p:nvPicPr>
            <p:cNvPr id="16412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1828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3" name="Picture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828801"/>
              <a:ext cx="829115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1"/>
          <p:cNvGrpSpPr/>
          <p:nvPr/>
        </p:nvGrpSpPr>
        <p:grpSpPr>
          <a:xfrm>
            <a:off x="2438400" y="1066800"/>
            <a:ext cx="1371600" cy="685800"/>
            <a:chOff x="2438400" y="1828800"/>
            <a:chExt cx="1066800" cy="546100"/>
          </a:xfrm>
        </p:grpSpPr>
        <p:pic>
          <p:nvPicPr>
            <p:cNvPr id="16410" name="Picture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0851" y="1828801"/>
              <a:ext cx="514349" cy="533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1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182880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609600" y="990600"/>
            <a:ext cx="1295400" cy="762000"/>
            <a:chOff x="3874118" y="3295650"/>
            <a:chExt cx="1126507" cy="593745"/>
          </a:xfrm>
        </p:grpSpPr>
        <p:pic>
          <p:nvPicPr>
            <p:cNvPr id="1640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3888" y="329565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118" y="3352800"/>
              <a:ext cx="621682" cy="53659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17"/>
          <p:cNvGrpSpPr/>
          <p:nvPr/>
        </p:nvGrpSpPr>
        <p:grpSpPr>
          <a:xfrm>
            <a:off x="6629400" y="1143000"/>
            <a:ext cx="1219200" cy="573088"/>
            <a:chOff x="7696200" y="1978424"/>
            <a:chExt cx="1219200" cy="573635"/>
          </a:xfrm>
        </p:grpSpPr>
        <p:pic>
          <p:nvPicPr>
            <p:cNvPr id="16406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6200" y="1978424"/>
              <a:ext cx="595312" cy="573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5800" y="1981200"/>
              <a:ext cx="609600" cy="568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143000" y="1992313"/>
            <a:ext cx="381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95" name="TextBox 21"/>
          <p:cNvSpPr txBox="1"/>
          <p:nvPr/>
        </p:nvSpPr>
        <p:spPr>
          <a:xfrm>
            <a:off x="70104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grpSp>
        <p:nvGrpSpPr>
          <p:cNvPr id="8" name="Group 36"/>
          <p:cNvGrpSpPr/>
          <p:nvPr/>
        </p:nvGrpSpPr>
        <p:grpSpPr>
          <a:xfrm>
            <a:off x="304800" y="4491038"/>
            <a:ext cx="5672138" cy="690562"/>
            <a:chOff x="304800" y="4495800"/>
            <a:chExt cx="5672138" cy="690265"/>
          </a:xfrm>
        </p:grpSpPr>
        <p:sp>
          <p:nvSpPr>
            <p:cNvPr id="16404" name="Rectangle 22"/>
            <p:cNvSpPr/>
            <p:nvPr/>
          </p:nvSpPr>
          <p:spPr>
            <a:xfrm>
              <a:off x="304800" y="4724400"/>
              <a:ext cx="49143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2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lấy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color picker</a:t>
              </a:r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16405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4495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37"/>
          <p:cNvGrpSpPr/>
          <p:nvPr/>
        </p:nvGrpSpPr>
        <p:grpSpPr>
          <a:xfrm>
            <a:off x="304800" y="3729038"/>
            <a:ext cx="8610600" cy="800100"/>
            <a:chOff x="304800" y="3733800"/>
            <a:chExt cx="8610600" cy="800100"/>
          </a:xfrm>
        </p:grpSpPr>
        <p:sp>
          <p:nvSpPr>
            <p:cNvPr id="16402" name="Rectangle 83"/>
            <p:cNvSpPr/>
            <p:nvPr/>
          </p:nvSpPr>
          <p:spPr>
            <a:xfrm>
              <a:off x="304800" y="3886200"/>
              <a:ext cx="861060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1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tô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          , di chuyển chuột đến vị trí cần tô, nháy chuột.`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403" name="Picture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3733800"/>
              <a:ext cx="725488" cy="533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04800" y="5481638"/>
            <a:ext cx="883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dirty="0">
                <a:solidFill>
                  <a:srgbClr val="0066FF"/>
                </a:solidFill>
                <a:latin typeface=".VnArial" pitchFamily="34" charset="0"/>
              </a:rPr>
              <a:t>3</a:t>
            </a:r>
            <a:r>
              <a:rPr sz="2400" dirty="0">
                <a:solidFill>
                  <a:srgbClr val="0066FF"/>
                </a:solidFill>
                <a:latin typeface=".VnArial" pitchFamily="34" charset="0"/>
              </a:rPr>
              <a:t>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438400"/>
            <a:ext cx="541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>
            <a:off x="8915400" y="6553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6096000"/>
            <a:ext cx="388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558ED5"/>
                </a:solidFill>
                <a:latin typeface="Calibri" panose="020F0502020204030204" pitchFamily="34" charset="0"/>
              </a:rPr>
              <a:t>Kết quả: 2,3,1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584E-6 L -0.00173 -0.127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031E-6 L 3.33333E-6 -0.110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3543E-7 L -3.33333E-6 0.23312 " pathEditMode="relative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1" grpId="1"/>
      <p:bldP spid="28" grpId="0"/>
      <p:bldP spid="28" grpId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1534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 hiệu quả của việc sao chép màu là gì?</a:t>
            </a:r>
          </a:p>
        </p:txBody>
      </p:sp>
      <p:sp>
        <p:nvSpPr>
          <p:cNvPr id="17411" name="TextBox 3"/>
          <p:cNvSpPr txBox="1"/>
          <p:nvPr/>
        </p:nvSpPr>
        <p:spPr>
          <a:xfrm>
            <a:off x="1219200" y="2590800"/>
            <a:ext cx="6099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thêm 1 cách tô màu hình vẽ 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Nếu dùng màu sao chép từ hình mẫu để tô màu thì sẽ nhanh hơn và giống màu mẫu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/>
          <p:nvPr/>
        </p:nvSpPr>
        <p:spPr>
          <a:xfrm>
            <a:off x="381000" y="314325"/>
            <a:ext cx="358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solidFill>
                  <a:srgbClr val="FF0000"/>
                </a:solidFill>
                <a:latin typeface="BrushScript" pitchFamily="18" charset="0"/>
              </a:rPr>
              <a:t>Phát triển:</a:t>
            </a:r>
          </a:p>
        </p:txBody>
      </p:sp>
      <p:sp>
        <p:nvSpPr>
          <p:cNvPr id="18435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886200" y="1752600"/>
            <a:ext cx="3200400" cy="3167063"/>
            <a:chOff x="3886200" y="2133600"/>
            <a:chExt cx="3200400" cy="3167063"/>
          </a:xfrm>
        </p:grpSpPr>
        <p:pic>
          <p:nvPicPr>
            <p:cNvPr id="18438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2133600"/>
              <a:ext cx="1128713" cy="31670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2362200"/>
              <a:ext cx="1247775" cy="381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2819400"/>
              <a:ext cx="1381125" cy="3143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0" y="3352800"/>
              <a:ext cx="1533525" cy="5429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0" y="3962400"/>
              <a:ext cx="1676400" cy="4476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0" y="4724400"/>
              <a:ext cx="971550" cy="5143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09800" y="381000"/>
            <a:ext cx="6477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Calibri" panose="020F0502020204030204" pitchFamily="34" charset="0"/>
              </a:rPr>
              <a:t>* Có thể sử dụng công cụ lấy màu để tạo ra một màu vẽ mới(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color 1</a:t>
            </a:r>
            <a:r>
              <a:rPr sz="2400" dirty="0">
                <a:latin typeface="Calibri" panose="020F0502020204030204" pitchFamily="34" charset="0"/>
              </a:rPr>
              <a:t>) trong hộp màu.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4384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Up Arrow 5">
            <a:hlinkClick r:id="rId3" action="ppaction://hlinkfile"/>
          </p:cNvPr>
          <p:cNvSpPr/>
          <p:nvPr/>
        </p:nvSpPr>
        <p:spPr>
          <a:xfrm>
            <a:off x="8610600" y="2286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943600"/>
            <a:ext cx="3762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57200"/>
            <a:ext cx="41148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2" name="Group 33"/>
          <p:cNvGrpSpPr/>
          <p:nvPr/>
        </p:nvGrpSpPr>
        <p:grpSpPr>
          <a:xfrm>
            <a:off x="4191000" y="3429000"/>
            <a:ext cx="1066800" cy="990600"/>
            <a:chOff x="3733800" y="5257800"/>
            <a:chExt cx="990600" cy="1066800"/>
          </a:xfrm>
        </p:grpSpPr>
        <p:sp>
          <p:nvSpPr>
            <p:cNvPr id="11" name="Trapezoid 1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6858000" y="2590800"/>
            <a:ext cx="1981200" cy="1447800"/>
          </a:xfrm>
          <a:prstGeom prst="wedgeEllipseCallout">
            <a:avLst>
              <a:gd name="adj1" fmla="val -89510"/>
              <a:gd name="adj2" fmla="val 8123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Làm sao hoàn thiện hình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3490"/>
            <a:ext cx="7886700" cy="9941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09" y="2031248"/>
            <a:ext cx="8427203" cy="39695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87119" y="302542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7119" y="360045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7118" y="3123877"/>
            <a:ext cx="1580828" cy="1051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05932" y="5332386"/>
            <a:ext cx="499820" cy="499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6"/>
          <p:cNvGrpSpPr/>
          <p:nvPr/>
        </p:nvGrpSpPr>
        <p:grpSpPr>
          <a:xfrm>
            <a:off x="1981200" y="100013"/>
            <a:ext cx="4354513" cy="1292225"/>
            <a:chOff x="192" y="873"/>
            <a:chExt cx="2630" cy="814"/>
          </a:xfrm>
        </p:grpSpPr>
        <p:grpSp>
          <p:nvGrpSpPr>
            <p:cNvPr id="15368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5370" name="Oval 56"/>
              <p:cNvSpPr/>
              <p:nvPr/>
            </p:nvSpPr>
            <p:spPr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1" name="Oval 57"/>
              <p:cNvSpPr/>
              <p:nvPr/>
            </p:nvSpPr>
            <p:spPr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2" name="Oval 58"/>
              <p:cNvSpPr/>
              <p:nvPr/>
            </p:nvSpPr>
            <p:spPr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3" name="Oval 59"/>
              <p:cNvSpPr/>
              <p:nvPr/>
            </p:nvSpPr>
            <p:spPr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4" name="Oval 60"/>
              <p:cNvSpPr/>
              <p:nvPr/>
            </p:nvSpPr>
            <p:spPr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5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6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7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8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5369" name="Text Box 65"/>
            <p:cNvSpPr txBox="1"/>
            <p:nvPr/>
          </p:nvSpPr>
          <p:spPr>
            <a:xfrm>
              <a:off x="493" y="1008"/>
              <a:ext cx="2034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6" name="Cloud 15"/>
          <p:cNvSpPr/>
          <p:nvPr/>
        </p:nvSpPr>
        <p:spPr>
          <a:xfrm>
            <a:off x="566738" y="1063625"/>
            <a:ext cx="7848600" cy="4117975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TextBox 16"/>
          <p:cNvSpPr txBox="1"/>
          <p:nvPr/>
        </p:nvSpPr>
        <p:spPr>
          <a:xfrm>
            <a:off x="2362200" y="1676400"/>
            <a:ext cx="4876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</a:t>
            </a:r>
            <a:r>
              <a:rPr sz="3200">
                <a:latin typeface="Franklin Gothic Book" panose="020B0503020102020204" pitchFamily="34" charset="0"/>
              </a:rPr>
              <a:t>Sử dụng công cụ        để sao chép màu có sẵn </a:t>
            </a:r>
          </a:p>
        </p:txBody>
      </p:sp>
      <p:pic>
        <p:nvPicPr>
          <p:cNvPr id="15365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598488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Box 18"/>
          <p:cNvSpPr txBox="1"/>
          <p:nvPr/>
        </p:nvSpPr>
        <p:spPr>
          <a:xfrm>
            <a:off x="1219200" y="2906713"/>
            <a:ext cx="685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Nháy chuột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1</a:t>
            </a:r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, nháy chuột phải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2.</a:t>
            </a:r>
            <a:endParaRPr sz="3200" i="1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5367" name="Picture 17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114300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/>
          <p:nvPr/>
        </p:nvSpPr>
        <p:spPr>
          <a:xfrm>
            <a:off x="152400" y="8382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3795" name="Plaque 7"/>
          <p:cNvSpPr>
            <a:spLocks noChangeArrowheads="1"/>
          </p:cNvSpPr>
          <p:nvPr/>
        </p:nvSpPr>
        <p:spPr bwMode="auto">
          <a:xfrm>
            <a:off x="228600" y="2438400"/>
            <a:ext cx="8534400" cy="2209800"/>
          </a:xfrm>
          <a:prstGeom prst="plaque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xem lại nội dung 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</a:t>
            </a:r>
          </a:p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Xem trước nội dung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Thực 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tổng hợp. </a:t>
            </a:r>
          </a:p>
          <a:p>
            <a:endParaRPr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Slide Number Placeholder 9"/>
          <p:cNvSpPr txBox="1">
            <a:spLocks noGrp="1"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en-US" sz="1000">
                <a:latin typeface="Franklin Gothic Book" panose="020B0503020102020204" pitchFamily="34" charset="0"/>
              </a:rPr>
              <a:pPr algn="r"/>
              <a:t>21</a:t>
            </a:fld>
            <a:endParaRPr lang="en-US" sz="1000">
              <a:latin typeface="Franklin Gothic Book" panose="020B0503020102020204" pitchFamily="34" charset="0"/>
            </a:endParaRPr>
          </a:p>
        </p:txBody>
      </p:sp>
      <p:pic>
        <p:nvPicPr>
          <p:cNvPr id="16389" name="Picture 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1143000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85311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để tô màu hình vẽ: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tô màu trong hộp công cụ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màu tô trong hộp màu.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màu, nháy chuột để tô.</a:t>
            </a:r>
          </a:p>
        </p:txBody>
      </p:sp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/>
        </p:spPr>
        <p:txBody>
          <a:bodyPr vert="horz" wrap="square" lIns="91440" tIns="45720" rIns="91440" bIns="45720" anchor="ctr"/>
          <a:lstStyle/>
          <a:p>
            <a:pPr defTabSz="914400">
              <a:tabLst>
                <a:tab pos="1541780" algn="l"/>
              </a:tabLst>
            </a:pPr>
            <a:r>
              <a:rPr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thực hiện để tô màu hình vẽ?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1"/>
          <p:cNvSpPr txBox="1"/>
          <p:nvPr/>
        </p:nvSpPr>
        <p:spPr>
          <a:xfrm>
            <a:off x="2286000" y="485775"/>
            <a:ext cx="3505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002060"/>
                </a:solidFill>
                <a:latin typeface="Times New Roman" panose="02020603050405020304" pitchFamily="18" charset="0"/>
              </a:rPr>
              <a:t>Tin học</a:t>
            </a:r>
          </a:p>
        </p:txBody>
      </p:sp>
      <p:sp>
        <p:nvSpPr>
          <p:cNvPr id="6148" name="Text Box 11"/>
          <p:cNvSpPr txBox="1"/>
          <p:nvPr/>
        </p:nvSpPr>
        <p:spPr>
          <a:xfrm>
            <a:off x="1752600" y="1066800"/>
            <a:ext cx="594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sym typeface="+mn-ea"/>
              </a:rPr>
              <a:t>BÀI 4: SAO CHÉP MÀU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76200" y="1904999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0" y="2646363"/>
            <a:ext cx="750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4025900"/>
            <a:ext cx="57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 Box 26" descr="White marble"/>
          <p:cNvSpPr txBox="1"/>
          <p:nvPr/>
        </p:nvSpPr>
        <p:spPr>
          <a:xfrm>
            <a:off x="1752600" y="1612900"/>
            <a:ext cx="51054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29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/>
          <p:nvPr/>
        </p:nvSpPr>
        <p:spPr>
          <a:xfrm>
            <a:off x="609600" y="533400"/>
            <a:ext cx="807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81275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385" y="269748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4"/>
          <p:cNvSpPr txBox="1"/>
          <p:nvPr/>
        </p:nvSpPr>
        <p:spPr>
          <a:xfrm>
            <a:off x="1385570" y="2173605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a(hình mẫu)</a:t>
            </a:r>
          </a:p>
        </p:txBody>
      </p:sp>
      <p:sp>
        <p:nvSpPr>
          <p:cNvPr id="4102" name="TextBox 5"/>
          <p:cNvSpPr txBox="1"/>
          <p:nvPr/>
        </p:nvSpPr>
        <p:spPr>
          <a:xfrm>
            <a:off x="5319395" y="217551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01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00000"/>
                </a:solidFill>
                <a:latin typeface="BrushScript" pitchFamily="18" charset="0"/>
              </a:rPr>
              <a:t>Mục tiêu: </a:t>
            </a:r>
          </a:p>
          <a:p>
            <a:r>
              <a:rPr sz="2800" dirty="0">
                <a:latin typeface="Calibri" panose="020F0502020204030204" pitchFamily="34" charset="0"/>
              </a:rPr>
              <a:t>Biết cách sao chép màu từ màu của </a:t>
            </a:r>
            <a:r>
              <a:rPr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bức vẽ có sẵn.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600200" y="1219200"/>
            <a:ext cx="655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latin typeface="Calibri" panose="020F0502020204030204" pitchFamily="34" charset="0"/>
              </a:rPr>
              <a:t>1. Giới thiệu công cụ lấy màu:</a:t>
            </a:r>
          </a:p>
        </p:txBody>
      </p:sp>
      <p:sp>
        <p:nvSpPr>
          <p:cNvPr id="5123" name="Rectangle 2"/>
          <p:cNvSpPr/>
          <p:nvPr/>
        </p:nvSpPr>
        <p:spPr>
          <a:xfrm>
            <a:off x="2438400" y="4572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62200"/>
            <a:ext cx="12192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438400"/>
            <a:ext cx="1143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648200"/>
            <a:ext cx="1295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4648200"/>
            <a:ext cx="1171575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648200"/>
            <a:ext cx="119062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2362200"/>
            <a:ext cx="11811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1000" y="838200"/>
            <a:ext cx="62484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Calibri" panose="020F0502020204030204" pitchFamily="34" charset="0"/>
              </a:rPr>
              <a:t>Đâu là công cụ  lấy màu?</a:t>
            </a:r>
          </a:p>
        </p:txBody>
      </p:sp>
      <p:sp>
        <p:nvSpPr>
          <p:cNvPr id="6153" name="TextBox 30"/>
          <p:cNvSpPr txBox="1"/>
          <p:nvPr/>
        </p:nvSpPr>
        <p:spPr>
          <a:xfrm>
            <a:off x="2057400" y="37338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154" name="TextBox 31"/>
          <p:cNvSpPr txBox="1"/>
          <p:nvPr/>
        </p:nvSpPr>
        <p:spPr>
          <a:xfrm>
            <a:off x="4953000" y="37338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155" name="TextBox 32"/>
          <p:cNvSpPr txBox="1"/>
          <p:nvPr/>
        </p:nvSpPr>
        <p:spPr>
          <a:xfrm>
            <a:off x="7772400" y="3744913"/>
            <a:ext cx="3016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156" name="TextBox 33"/>
          <p:cNvSpPr txBox="1"/>
          <p:nvPr/>
        </p:nvSpPr>
        <p:spPr>
          <a:xfrm>
            <a:off x="2133600" y="59547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157" name="TextBox 34"/>
          <p:cNvSpPr txBox="1"/>
          <p:nvPr/>
        </p:nvSpPr>
        <p:spPr>
          <a:xfrm>
            <a:off x="51054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6158" name="TextBox 35"/>
          <p:cNvSpPr txBox="1"/>
          <p:nvPr/>
        </p:nvSpPr>
        <p:spPr>
          <a:xfrm>
            <a:off x="76962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7" name="Right Arrow 16">
            <a:hlinkClick r:id="rId8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  <p:sp>
        <p:nvSpPr>
          <p:cNvPr id="2" name="Right Arrow 1">
            <a:hlinkClick r:id="rId9" action="ppaction://hlinkfile"/>
          </p:cNvPr>
          <p:cNvSpPr/>
          <p:nvPr/>
        </p:nvSpPr>
        <p:spPr>
          <a:xfrm>
            <a:off x="8572500" y="1676400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960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895600" y="2819400"/>
            <a:ext cx="3124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Công cụ lấy màu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343150" y="781050"/>
            <a:ext cx="2286000" cy="2095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8600" y="1143000"/>
            <a:ext cx="36496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4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	-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nháy chuột chọn công cụ lấy m</a:t>
            </a:r>
            <a:r>
              <a:rPr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, bên dưới hộp công cụ xuất hiện chữ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Box 1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 1: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9144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6096000" y="2743200"/>
            <a:ext cx="1179513" cy="1382713"/>
            <a:chOff x="6400800" y="1752600"/>
            <a:chExt cx="1179286" cy="1383146"/>
          </a:xfrm>
        </p:grpSpPr>
        <p:pic>
          <p:nvPicPr>
            <p:cNvPr id="820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1752600"/>
              <a:ext cx="1179286" cy="1076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2667000"/>
              <a:ext cx="533400" cy="46874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7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257800"/>
            <a:ext cx="2971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30"/>
          <p:cNvSpPr txBox="1"/>
          <p:nvPr/>
        </p:nvSpPr>
        <p:spPr>
          <a:xfrm>
            <a:off x="5257800" y="22860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00" name="TextBox 31"/>
          <p:cNvSpPr txBox="1"/>
          <p:nvPr/>
        </p:nvSpPr>
        <p:spPr>
          <a:xfrm>
            <a:off x="6477000" y="22860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01" name="TextBox 32"/>
          <p:cNvSpPr txBox="1"/>
          <p:nvPr/>
        </p:nvSpPr>
        <p:spPr>
          <a:xfrm>
            <a:off x="7772400" y="2286000"/>
            <a:ext cx="3016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02" name="TextBox 33"/>
          <p:cNvSpPr txBox="1"/>
          <p:nvPr/>
        </p:nvSpPr>
        <p:spPr>
          <a:xfrm>
            <a:off x="51816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03" name="TextBox 34"/>
          <p:cNvSpPr txBox="1"/>
          <p:nvPr/>
        </p:nvSpPr>
        <p:spPr>
          <a:xfrm>
            <a:off x="64008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04" name="TextBox 35"/>
          <p:cNvSpPr txBox="1"/>
          <p:nvPr/>
        </p:nvSpPr>
        <p:spPr>
          <a:xfrm>
            <a:off x="76962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40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0225" y="2819400"/>
            <a:ext cx="511175" cy="47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587</Words>
  <Application>Microsoft Office PowerPoint</Application>
  <PresentationFormat>On-screen Show (4:3)</PresentationFormat>
  <Paragraphs>96</Paragraphs>
  <Slides>21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KHỞI ĐỘNG</vt:lpstr>
      <vt:lpstr>Nêu các bước thực hiện để tô màu hình vẽ?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58</cp:revision>
  <dcterms:created xsi:type="dcterms:W3CDTF">2017-10-30T09:05:02Z</dcterms:created>
  <dcterms:modified xsi:type="dcterms:W3CDTF">2021-11-08T01:24:53Z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